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Default Extension="vml" ContentType="application/vnd.openxmlformats-officedocument.vmlDrawing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68" r:id="rId5"/>
  </p:sldMasterIdLst>
  <p:notesMasterIdLst>
    <p:notesMasterId r:id="rId13"/>
  </p:notesMasterIdLst>
  <p:handoutMasterIdLst>
    <p:handoutMasterId r:id="rId14"/>
  </p:handoutMasterIdLst>
  <p:sldIdLst>
    <p:sldId id="437" r:id="rId6"/>
    <p:sldId id="418" r:id="rId7"/>
    <p:sldId id="406" r:id="rId8"/>
    <p:sldId id="407" r:id="rId9"/>
    <p:sldId id="447" r:id="rId10"/>
    <p:sldId id="448" r:id="rId11"/>
    <p:sldId id="446" r:id="rId12"/>
  </p:sldIdLst>
  <p:sldSz cx="9906000" cy="6858000" type="A4"/>
  <p:notesSz cx="6797675" cy="9926638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eagren" initials="KPMG" lastIdx="3" clrIdx="0"/>
  <p:cmAuthor id="1" name="uktpjkobuskie" initials="jk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81" autoAdjust="0"/>
    <p:restoredTop sz="87696" autoAdjust="0"/>
  </p:normalViewPr>
  <p:slideViewPr>
    <p:cSldViewPr>
      <p:cViewPr varScale="1">
        <p:scale>
          <a:sx n="89" d="100"/>
          <a:sy n="89" d="100"/>
        </p:scale>
        <p:origin x="-1200" y="-102"/>
      </p:cViewPr>
      <p:guideLst>
        <p:guide orient="horz" pos="2296"/>
        <p:guide orient="horz" pos="2387"/>
        <p:guide orient="horz" pos="3884"/>
        <p:guide orient="horz" pos="799"/>
        <p:guide pos="3075"/>
        <p:guide pos="3165"/>
        <p:guide pos="1306"/>
        <p:guide pos="1669"/>
        <p:guide pos="4662"/>
        <p:guide pos="4572"/>
        <p:guide pos="6068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294" y="-96"/>
      </p:cViewPr>
      <p:guideLst>
        <p:guide orient="horz" pos="3127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/>
          <a:lstStyle>
            <a:lvl1pPr algn="r">
              <a:defRPr sz="1200"/>
            </a:lvl1pPr>
          </a:lstStyle>
          <a:p>
            <a:fld id="{C767A041-F045-4453-B198-156C902C76F1}" type="datetimeFigureOut">
              <a:rPr lang="en-GB" smtClean="0"/>
              <a:pPr/>
              <a:t>14/04/2013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 anchor="b"/>
          <a:lstStyle>
            <a:lvl1pPr algn="r">
              <a:defRPr sz="1200"/>
            </a:lvl1pPr>
          </a:lstStyle>
          <a:p>
            <a:fld id="{9DC668E3-501F-4F55-AAD4-D98D12533C1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70890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D1A5EBB-D6E5-4B52-B60D-05AE43AB4138}" type="datetimeFigureOut">
              <a:rPr lang="en-GB"/>
              <a:pPr>
                <a:defRPr/>
              </a:pPr>
              <a:t>14/04/2013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4" tIns="46072" rIns="92144" bIns="46072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2144" tIns="46072" rIns="92144" bIns="4607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2144" tIns="46072" rIns="92144" bIns="4607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31F990-90FE-4021-9694-722C379920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636716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77F7D-BD83-4D0E-88DC-691FC53C8229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77F7D-BD83-4D0E-88DC-691FC53C8229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FFICE LADY compressed.jpg"/>
          <p:cNvPicPr>
            <a:picLocks noChangeAspect="1"/>
          </p:cNvPicPr>
          <p:nvPr userDrawn="1"/>
        </p:nvPicPr>
        <p:blipFill>
          <a:blip r:embed="rId2" cstate="print"/>
          <a:srcRect l="1169" t="1199"/>
          <a:stretch>
            <a:fillRect/>
          </a:stretch>
        </p:blipFill>
        <p:spPr bwMode="gray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9"/>
          <p:cNvSpPr>
            <a:spLocks noChangeAspect="1"/>
          </p:cNvSpPr>
          <p:nvPr userDrawn="1"/>
        </p:nvSpPr>
        <p:spPr bwMode="gray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6" name="Group 10"/>
          <p:cNvGrpSpPr>
            <a:grpSpLocks noChangeAspect="1"/>
          </p:cNvGrpSpPr>
          <p:nvPr userDrawn="1"/>
        </p:nvGrpSpPr>
        <p:grpSpPr bwMode="gray">
          <a:xfrm>
            <a:off x="128464" y="0"/>
            <a:ext cx="2592388" cy="1530350"/>
            <a:chOff x="-2592388" y="0"/>
            <a:chExt cx="2592388" cy="1530350"/>
          </a:xfrm>
          <a:solidFill>
            <a:schemeClr val="bg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-2384425" y="393700"/>
              <a:ext cx="2119313" cy="776288"/>
            </a:xfrm>
            <a:custGeom>
              <a:avLst/>
              <a:gdLst/>
              <a:ahLst/>
              <a:cxnLst>
                <a:cxn ang="0">
                  <a:pos x="2851" y="1035"/>
                </a:cxn>
                <a:cxn ang="0">
                  <a:pos x="3588" y="28"/>
                </a:cxn>
                <a:cxn ang="0">
                  <a:pos x="2718" y="826"/>
                </a:cxn>
                <a:cxn ang="0">
                  <a:pos x="1973" y="28"/>
                </a:cxn>
                <a:cxn ang="0">
                  <a:pos x="1663" y="659"/>
                </a:cxn>
                <a:cxn ang="0">
                  <a:pos x="1850" y="28"/>
                </a:cxn>
                <a:cxn ang="0">
                  <a:pos x="1165" y="1000"/>
                </a:cxn>
                <a:cxn ang="0">
                  <a:pos x="1334" y="806"/>
                </a:cxn>
                <a:cxn ang="0">
                  <a:pos x="479" y="1047"/>
                </a:cxn>
                <a:cxn ang="0">
                  <a:pos x="980" y="699"/>
                </a:cxn>
                <a:cxn ang="0">
                  <a:pos x="2747" y="0"/>
                </a:cxn>
                <a:cxn ang="0">
                  <a:pos x="1009" y="0"/>
                </a:cxn>
                <a:cxn ang="0">
                  <a:pos x="665" y="1435"/>
                </a:cxn>
                <a:cxn ang="0">
                  <a:pos x="1150" y="1133"/>
                </a:cxn>
                <a:cxn ang="0">
                  <a:pos x="1980" y="1434"/>
                </a:cxn>
                <a:cxn ang="0">
                  <a:pos x="2963" y="1451"/>
                </a:cxn>
                <a:cxn ang="0">
                  <a:pos x="348" y="2092"/>
                </a:cxn>
                <a:cxn ang="0">
                  <a:pos x="395" y="2104"/>
                </a:cxn>
                <a:cxn ang="0">
                  <a:pos x="880" y="1895"/>
                </a:cxn>
                <a:cxn ang="0">
                  <a:pos x="584" y="1895"/>
                </a:cxn>
                <a:cxn ang="0">
                  <a:pos x="645" y="2088"/>
                </a:cxn>
                <a:cxn ang="0">
                  <a:pos x="813" y="2088"/>
                </a:cxn>
                <a:cxn ang="0">
                  <a:pos x="935" y="1790"/>
                </a:cxn>
                <a:cxn ang="0">
                  <a:pos x="1104" y="1929"/>
                </a:cxn>
                <a:cxn ang="0">
                  <a:pos x="1151" y="1938"/>
                </a:cxn>
                <a:cxn ang="0">
                  <a:pos x="1504" y="2134"/>
                </a:cxn>
                <a:cxn ang="0">
                  <a:pos x="1370" y="2132"/>
                </a:cxn>
                <a:cxn ang="0">
                  <a:pos x="1428" y="1940"/>
                </a:cxn>
                <a:cxn ang="0">
                  <a:pos x="1719" y="1895"/>
                </a:cxn>
                <a:cxn ang="0">
                  <a:pos x="1803" y="2052"/>
                </a:cxn>
                <a:cxn ang="0">
                  <a:pos x="2137" y="1923"/>
                </a:cxn>
                <a:cxn ang="0">
                  <a:pos x="1881" y="2136"/>
                </a:cxn>
                <a:cxn ang="0">
                  <a:pos x="2253" y="2017"/>
                </a:cxn>
                <a:cxn ang="0">
                  <a:pos x="2503" y="1888"/>
                </a:cxn>
                <a:cxn ang="0">
                  <a:pos x="2740" y="2092"/>
                </a:cxn>
                <a:cxn ang="0">
                  <a:pos x="2787" y="2104"/>
                </a:cxn>
                <a:cxn ang="0">
                  <a:pos x="3126" y="2134"/>
                </a:cxn>
                <a:cxn ang="0">
                  <a:pos x="2992" y="2132"/>
                </a:cxn>
                <a:cxn ang="0">
                  <a:pos x="3051" y="1940"/>
                </a:cxn>
                <a:cxn ang="0">
                  <a:pos x="3441" y="1989"/>
                </a:cxn>
                <a:cxn ang="0">
                  <a:pos x="3257" y="1790"/>
                </a:cxn>
                <a:cxn ang="0">
                  <a:pos x="168" y="2120"/>
                </a:cxn>
                <a:cxn ang="0">
                  <a:pos x="3742" y="1935"/>
                </a:cxn>
                <a:cxn ang="0">
                  <a:pos x="3624" y="2110"/>
                </a:cxn>
                <a:cxn ang="0">
                  <a:pos x="3857" y="2017"/>
                </a:cxn>
                <a:cxn ang="0">
                  <a:pos x="4180" y="1894"/>
                </a:cxn>
                <a:cxn ang="0">
                  <a:pos x="4515" y="2136"/>
                </a:cxn>
                <a:cxn ang="0">
                  <a:pos x="4289" y="1939"/>
                </a:cxn>
                <a:cxn ang="0">
                  <a:pos x="4846" y="2010"/>
                </a:cxn>
                <a:cxn ang="0">
                  <a:pos x="4741" y="1935"/>
                </a:cxn>
                <a:cxn ang="0">
                  <a:pos x="4936" y="1789"/>
                </a:cxn>
                <a:cxn ang="0">
                  <a:pos x="5002" y="2021"/>
                </a:cxn>
                <a:cxn ang="0">
                  <a:pos x="5080" y="1988"/>
                </a:cxn>
                <a:cxn ang="0">
                  <a:pos x="5388" y="2136"/>
                </a:cxn>
                <a:cxn ang="0">
                  <a:pos x="5625" y="1893"/>
                </a:cxn>
                <a:cxn ang="0">
                  <a:pos x="5573" y="1790"/>
                </a:cxn>
                <a:cxn ang="0">
                  <a:pos x="5710" y="1848"/>
                </a:cxn>
                <a:cxn ang="0">
                  <a:pos x="5786" y="2086"/>
                </a:cxn>
                <a:cxn ang="0">
                  <a:pos x="5835" y="2229"/>
                </a:cxn>
              </a:cxnLst>
              <a:rect l="0" t="0" r="r" b="b"/>
              <a:pathLst>
                <a:path w="6099" h="2232">
                  <a:moveTo>
                    <a:pt x="3588" y="1105"/>
                  </a:moveTo>
                  <a:cubicBezTo>
                    <a:pt x="3401" y="1105"/>
                    <a:pt x="3401" y="1105"/>
                    <a:pt x="3401" y="1105"/>
                  </a:cubicBezTo>
                  <a:cubicBezTo>
                    <a:pt x="3431" y="981"/>
                    <a:pt x="3431" y="981"/>
                    <a:pt x="3431" y="981"/>
                  </a:cubicBezTo>
                  <a:cubicBezTo>
                    <a:pt x="3055" y="981"/>
                    <a:pt x="3055" y="981"/>
                    <a:pt x="3055" y="981"/>
                  </a:cubicBezTo>
                  <a:cubicBezTo>
                    <a:pt x="3024" y="1105"/>
                    <a:pt x="3024" y="1105"/>
                    <a:pt x="3024" y="1105"/>
                  </a:cubicBezTo>
                  <a:cubicBezTo>
                    <a:pt x="2843" y="1105"/>
                    <a:pt x="2843" y="1105"/>
                    <a:pt x="2843" y="1105"/>
                  </a:cubicBezTo>
                  <a:cubicBezTo>
                    <a:pt x="2843" y="1079"/>
                    <a:pt x="2843" y="1079"/>
                    <a:pt x="2843" y="1079"/>
                  </a:cubicBezTo>
                  <a:cubicBezTo>
                    <a:pt x="2845" y="1065"/>
                    <a:pt x="2848" y="1051"/>
                    <a:pt x="2851" y="1035"/>
                  </a:cubicBezTo>
                  <a:cubicBezTo>
                    <a:pt x="2884" y="901"/>
                    <a:pt x="2972" y="769"/>
                    <a:pt x="3124" y="769"/>
                  </a:cubicBezTo>
                  <a:cubicBezTo>
                    <a:pt x="3185" y="769"/>
                    <a:pt x="3244" y="792"/>
                    <a:pt x="3236" y="875"/>
                  </a:cubicBezTo>
                  <a:cubicBezTo>
                    <a:pt x="3460" y="875"/>
                    <a:pt x="3460" y="875"/>
                    <a:pt x="3460" y="875"/>
                  </a:cubicBezTo>
                  <a:cubicBezTo>
                    <a:pt x="3469" y="836"/>
                    <a:pt x="3484" y="770"/>
                    <a:pt x="3441" y="709"/>
                  </a:cubicBezTo>
                  <a:cubicBezTo>
                    <a:pt x="3394" y="643"/>
                    <a:pt x="3298" y="616"/>
                    <a:pt x="3173" y="616"/>
                  </a:cubicBezTo>
                  <a:cubicBezTo>
                    <a:pt x="3084" y="616"/>
                    <a:pt x="2955" y="631"/>
                    <a:pt x="2843" y="704"/>
                  </a:cubicBezTo>
                  <a:cubicBezTo>
                    <a:pt x="2843" y="28"/>
                    <a:pt x="2843" y="28"/>
                    <a:pt x="2843" y="28"/>
                  </a:cubicBezTo>
                  <a:cubicBezTo>
                    <a:pt x="3588" y="28"/>
                    <a:pt x="3588" y="28"/>
                    <a:pt x="3588" y="28"/>
                  </a:cubicBezTo>
                  <a:lnTo>
                    <a:pt x="3588" y="1105"/>
                  </a:lnTo>
                  <a:close/>
                  <a:moveTo>
                    <a:pt x="3148" y="1287"/>
                  </a:moveTo>
                  <a:cubicBezTo>
                    <a:pt x="3106" y="1294"/>
                    <a:pt x="3063" y="1300"/>
                    <a:pt x="3023" y="1300"/>
                  </a:cubicBezTo>
                  <a:cubicBezTo>
                    <a:pt x="2915" y="1300"/>
                    <a:pt x="2840" y="1250"/>
                    <a:pt x="2839" y="1133"/>
                  </a:cubicBezTo>
                  <a:cubicBezTo>
                    <a:pt x="3186" y="1133"/>
                    <a:pt x="3186" y="1133"/>
                    <a:pt x="3186" y="1133"/>
                  </a:cubicBezTo>
                  <a:lnTo>
                    <a:pt x="3148" y="1287"/>
                  </a:lnTo>
                  <a:close/>
                  <a:moveTo>
                    <a:pt x="2718" y="672"/>
                  </a:moveTo>
                  <a:cubicBezTo>
                    <a:pt x="2718" y="826"/>
                    <a:pt x="2718" y="826"/>
                    <a:pt x="2718" y="826"/>
                  </a:cubicBezTo>
                  <a:cubicBezTo>
                    <a:pt x="2666" y="898"/>
                    <a:pt x="2634" y="976"/>
                    <a:pt x="2619" y="1040"/>
                  </a:cubicBezTo>
                  <a:cubicBezTo>
                    <a:pt x="2613" y="1061"/>
                    <a:pt x="2609" y="1083"/>
                    <a:pt x="2607" y="1105"/>
                  </a:cubicBezTo>
                  <a:cubicBezTo>
                    <a:pt x="2497" y="1105"/>
                    <a:pt x="2497" y="1105"/>
                    <a:pt x="2497" y="1105"/>
                  </a:cubicBezTo>
                  <a:cubicBezTo>
                    <a:pt x="2591" y="660"/>
                    <a:pt x="2591" y="660"/>
                    <a:pt x="2591" y="660"/>
                  </a:cubicBezTo>
                  <a:cubicBezTo>
                    <a:pt x="2276" y="660"/>
                    <a:pt x="2276" y="660"/>
                    <a:pt x="2276" y="660"/>
                  </a:cubicBezTo>
                  <a:cubicBezTo>
                    <a:pt x="1993" y="1105"/>
                    <a:pt x="1993" y="1105"/>
                    <a:pt x="1993" y="1105"/>
                  </a:cubicBezTo>
                  <a:cubicBezTo>
                    <a:pt x="1973" y="1105"/>
                    <a:pt x="1973" y="1105"/>
                    <a:pt x="1973" y="1105"/>
                  </a:cubicBezTo>
                  <a:cubicBezTo>
                    <a:pt x="1973" y="28"/>
                    <a:pt x="1973" y="28"/>
                    <a:pt x="1973" y="28"/>
                  </a:cubicBezTo>
                  <a:cubicBezTo>
                    <a:pt x="2718" y="28"/>
                    <a:pt x="2718" y="28"/>
                    <a:pt x="2718" y="28"/>
                  </a:cubicBezTo>
                  <a:lnTo>
                    <a:pt x="2718" y="672"/>
                  </a:lnTo>
                  <a:close/>
                  <a:moveTo>
                    <a:pt x="2302" y="1105"/>
                  </a:moveTo>
                  <a:cubicBezTo>
                    <a:pt x="2190" y="1105"/>
                    <a:pt x="2190" y="1105"/>
                    <a:pt x="2190" y="1105"/>
                  </a:cubicBezTo>
                  <a:cubicBezTo>
                    <a:pt x="2360" y="838"/>
                    <a:pt x="2360" y="838"/>
                    <a:pt x="2360" y="838"/>
                  </a:cubicBezTo>
                  <a:lnTo>
                    <a:pt x="2302" y="1105"/>
                  </a:lnTo>
                  <a:close/>
                  <a:moveTo>
                    <a:pt x="1850" y="659"/>
                  </a:moveTo>
                  <a:cubicBezTo>
                    <a:pt x="1663" y="659"/>
                    <a:pt x="1663" y="659"/>
                    <a:pt x="1663" y="659"/>
                  </a:cubicBezTo>
                  <a:cubicBezTo>
                    <a:pt x="1535" y="1105"/>
                    <a:pt x="1535" y="1105"/>
                    <a:pt x="1535" y="1105"/>
                  </a:cubicBezTo>
                  <a:cubicBezTo>
                    <a:pt x="1337" y="1105"/>
                    <a:pt x="1337" y="1105"/>
                    <a:pt x="1337" y="1105"/>
                  </a:cubicBezTo>
                  <a:cubicBezTo>
                    <a:pt x="1438" y="1068"/>
                    <a:pt x="1499" y="996"/>
                    <a:pt x="1518" y="890"/>
                  </a:cubicBezTo>
                  <a:cubicBezTo>
                    <a:pt x="1534" y="809"/>
                    <a:pt x="1527" y="755"/>
                    <a:pt x="1493" y="714"/>
                  </a:cubicBezTo>
                  <a:cubicBezTo>
                    <a:pt x="1443" y="654"/>
                    <a:pt x="1342" y="659"/>
                    <a:pt x="1253" y="659"/>
                  </a:cubicBezTo>
                  <a:cubicBezTo>
                    <a:pt x="1237" y="659"/>
                    <a:pt x="1105" y="659"/>
                    <a:pt x="1105" y="659"/>
                  </a:cubicBezTo>
                  <a:cubicBezTo>
                    <a:pt x="1105" y="28"/>
                    <a:pt x="1105" y="28"/>
                    <a:pt x="1105" y="28"/>
                  </a:cubicBezTo>
                  <a:cubicBezTo>
                    <a:pt x="1850" y="28"/>
                    <a:pt x="1850" y="28"/>
                    <a:pt x="1850" y="28"/>
                  </a:cubicBezTo>
                  <a:lnTo>
                    <a:pt x="1850" y="659"/>
                  </a:lnTo>
                  <a:close/>
                  <a:moveTo>
                    <a:pt x="1730" y="1105"/>
                  </a:moveTo>
                  <a:cubicBezTo>
                    <a:pt x="1809" y="826"/>
                    <a:pt x="1809" y="826"/>
                    <a:pt x="1809" y="826"/>
                  </a:cubicBezTo>
                  <a:cubicBezTo>
                    <a:pt x="1812" y="1105"/>
                    <a:pt x="1812" y="1105"/>
                    <a:pt x="1812" y="1105"/>
                  </a:cubicBezTo>
                  <a:lnTo>
                    <a:pt x="1730" y="1105"/>
                  </a:lnTo>
                  <a:close/>
                  <a:moveTo>
                    <a:pt x="1188" y="999"/>
                  </a:moveTo>
                  <a:cubicBezTo>
                    <a:pt x="1187" y="999"/>
                    <a:pt x="1187" y="999"/>
                    <a:pt x="1187" y="999"/>
                  </a:cubicBezTo>
                  <a:cubicBezTo>
                    <a:pt x="1180" y="999"/>
                    <a:pt x="1173" y="1000"/>
                    <a:pt x="1165" y="1000"/>
                  </a:cubicBezTo>
                  <a:cubicBezTo>
                    <a:pt x="1154" y="1000"/>
                    <a:pt x="1145" y="1000"/>
                    <a:pt x="1137" y="1000"/>
                  </a:cubicBezTo>
                  <a:cubicBezTo>
                    <a:pt x="1089" y="1000"/>
                    <a:pt x="1089" y="1000"/>
                    <a:pt x="1089" y="1000"/>
                  </a:cubicBezTo>
                  <a:cubicBezTo>
                    <a:pt x="1111" y="918"/>
                    <a:pt x="1111" y="918"/>
                    <a:pt x="1111" y="918"/>
                  </a:cubicBezTo>
                  <a:cubicBezTo>
                    <a:pt x="1122" y="878"/>
                    <a:pt x="1122" y="878"/>
                    <a:pt x="1122" y="878"/>
                  </a:cubicBezTo>
                  <a:cubicBezTo>
                    <a:pt x="1147" y="783"/>
                    <a:pt x="1147" y="783"/>
                    <a:pt x="1147" y="783"/>
                  </a:cubicBezTo>
                  <a:cubicBezTo>
                    <a:pt x="1158" y="783"/>
                    <a:pt x="1169" y="782"/>
                    <a:pt x="1179" y="782"/>
                  </a:cubicBezTo>
                  <a:cubicBezTo>
                    <a:pt x="1216" y="782"/>
                    <a:pt x="1216" y="782"/>
                    <a:pt x="1216" y="782"/>
                  </a:cubicBezTo>
                  <a:cubicBezTo>
                    <a:pt x="1279" y="782"/>
                    <a:pt x="1319" y="786"/>
                    <a:pt x="1334" y="806"/>
                  </a:cubicBezTo>
                  <a:cubicBezTo>
                    <a:pt x="1345" y="822"/>
                    <a:pt x="1343" y="848"/>
                    <a:pt x="1330" y="888"/>
                  </a:cubicBezTo>
                  <a:cubicBezTo>
                    <a:pt x="1308" y="957"/>
                    <a:pt x="1279" y="992"/>
                    <a:pt x="1188" y="999"/>
                  </a:cubicBezTo>
                  <a:moveTo>
                    <a:pt x="980" y="699"/>
                  </a:moveTo>
                  <a:cubicBezTo>
                    <a:pt x="969" y="737"/>
                    <a:pt x="969" y="737"/>
                    <a:pt x="969" y="737"/>
                  </a:cubicBezTo>
                  <a:cubicBezTo>
                    <a:pt x="862" y="1092"/>
                    <a:pt x="862" y="1092"/>
                    <a:pt x="862" y="1092"/>
                  </a:cubicBezTo>
                  <a:cubicBezTo>
                    <a:pt x="858" y="1105"/>
                    <a:pt x="858" y="1105"/>
                    <a:pt x="858" y="1105"/>
                  </a:cubicBezTo>
                  <a:cubicBezTo>
                    <a:pt x="507" y="1105"/>
                    <a:pt x="507" y="1105"/>
                    <a:pt x="507" y="1105"/>
                  </a:cubicBezTo>
                  <a:cubicBezTo>
                    <a:pt x="479" y="1047"/>
                    <a:pt x="479" y="1047"/>
                    <a:pt x="479" y="1047"/>
                  </a:cubicBezTo>
                  <a:cubicBezTo>
                    <a:pt x="858" y="660"/>
                    <a:pt x="858" y="660"/>
                    <a:pt x="858" y="660"/>
                  </a:cubicBezTo>
                  <a:cubicBezTo>
                    <a:pt x="615" y="660"/>
                    <a:pt x="615" y="660"/>
                    <a:pt x="615" y="660"/>
                  </a:cubicBezTo>
                  <a:cubicBezTo>
                    <a:pt x="319" y="979"/>
                    <a:pt x="319" y="979"/>
                    <a:pt x="319" y="979"/>
                  </a:cubicBezTo>
                  <a:cubicBezTo>
                    <a:pt x="415" y="660"/>
                    <a:pt x="415" y="660"/>
                    <a:pt x="415" y="660"/>
                  </a:cubicBezTo>
                  <a:cubicBezTo>
                    <a:pt x="235" y="660"/>
                    <a:pt x="235" y="660"/>
                    <a:pt x="235" y="66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980" y="28"/>
                    <a:pt x="980" y="28"/>
                    <a:pt x="980" y="28"/>
                  </a:cubicBezTo>
                  <a:lnTo>
                    <a:pt x="980" y="699"/>
                  </a:lnTo>
                  <a:close/>
                  <a:moveTo>
                    <a:pt x="281" y="1105"/>
                  </a:moveTo>
                  <a:cubicBezTo>
                    <a:pt x="282" y="1101"/>
                    <a:pt x="282" y="1101"/>
                    <a:pt x="282" y="1101"/>
                  </a:cubicBezTo>
                  <a:cubicBezTo>
                    <a:pt x="285" y="1105"/>
                    <a:pt x="285" y="1105"/>
                    <a:pt x="285" y="1105"/>
                  </a:cubicBezTo>
                  <a:lnTo>
                    <a:pt x="281" y="1105"/>
                  </a:lnTo>
                  <a:close/>
                  <a:moveTo>
                    <a:pt x="2814" y="0"/>
                  </a:moveTo>
                  <a:cubicBezTo>
                    <a:pt x="2814" y="724"/>
                    <a:pt x="2814" y="724"/>
                    <a:pt x="2814" y="724"/>
                  </a:cubicBezTo>
                  <a:cubicBezTo>
                    <a:pt x="2789" y="744"/>
                    <a:pt x="2767" y="765"/>
                    <a:pt x="2747" y="788"/>
                  </a:cubicBezTo>
                  <a:cubicBezTo>
                    <a:pt x="2747" y="0"/>
                    <a:pt x="2747" y="0"/>
                    <a:pt x="2747" y="0"/>
                  </a:cubicBezTo>
                  <a:cubicBezTo>
                    <a:pt x="1945" y="0"/>
                    <a:pt x="1945" y="0"/>
                    <a:pt x="1945" y="0"/>
                  </a:cubicBezTo>
                  <a:cubicBezTo>
                    <a:pt x="1945" y="659"/>
                    <a:pt x="1945" y="659"/>
                    <a:pt x="1945" y="659"/>
                  </a:cubicBezTo>
                  <a:cubicBezTo>
                    <a:pt x="1878" y="659"/>
                    <a:pt x="1878" y="659"/>
                    <a:pt x="1878" y="659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076" y="0"/>
                    <a:pt x="1076" y="0"/>
                    <a:pt x="1076" y="0"/>
                  </a:cubicBezTo>
                  <a:cubicBezTo>
                    <a:pt x="1076" y="660"/>
                    <a:pt x="1076" y="660"/>
                    <a:pt x="1076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753"/>
                    <a:pt x="207" y="753"/>
                    <a:pt x="207" y="753"/>
                  </a:cubicBezTo>
                  <a:cubicBezTo>
                    <a:pt x="2" y="1435"/>
                    <a:pt x="2" y="1435"/>
                    <a:pt x="2" y="1435"/>
                  </a:cubicBezTo>
                  <a:cubicBezTo>
                    <a:pt x="182" y="1435"/>
                    <a:pt x="182" y="1435"/>
                    <a:pt x="182" y="1435"/>
                  </a:cubicBezTo>
                  <a:cubicBezTo>
                    <a:pt x="273" y="1133"/>
                    <a:pt x="273" y="1133"/>
                    <a:pt x="273" y="1133"/>
                  </a:cubicBezTo>
                  <a:cubicBezTo>
                    <a:pt x="299" y="1133"/>
                    <a:pt x="299" y="1133"/>
                    <a:pt x="299" y="1133"/>
                  </a:cubicBezTo>
                  <a:cubicBezTo>
                    <a:pt x="448" y="1435"/>
                    <a:pt x="448" y="1435"/>
                    <a:pt x="448" y="1435"/>
                  </a:cubicBezTo>
                  <a:cubicBezTo>
                    <a:pt x="665" y="1435"/>
                    <a:pt x="665" y="1435"/>
                    <a:pt x="665" y="1435"/>
                  </a:cubicBezTo>
                  <a:cubicBezTo>
                    <a:pt x="520" y="1133"/>
                    <a:pt x="520" y="1133"/>
                    <a:pt x="520" y="1133"/>
                  </a:cubicBezTo>
                  <a:cubicBezTo>
                    <a:pt x="849" y="1133"/>
                    <a:pt x="849" y="1133"/>
                    <a:pt x="849" y="1133"/>
                  </a:cubicBezTo>
                  <a:cubicBezTo>
                    <a:pt x="758" y="1435"/>
                    <a:pt x="758" y="1435"/>
                    <a:pt x="758" y="1435"/>
                  </a:cubicBezTo>
                  <a:cubicBezTo>
                    <a:pt x="955" y="1435"/>
                    <a:pt x="955" y="1435"/>
                    <a:pt x="955" y="1435"/>
                  </a:cubicBezTo>
                  <a:cubicBezTo>
                    <a:pt x="1045" y="1134"/>
                    <a:pt x="1045" y="1134"/>
                    <a:pt x="1045" y="1134"/>
                  </a:cubicBezTo>
                  <a:cubicBezTo>
                    <a:pt x="1088" y="1134"/>
                    <a:pt x="1088" y="1134"/>
                    <a:pt x="1088" y="1134"/>
                  </a:cubicBezTo>
                  <a:cubicBezTo>
                    <a:pt x="1088" y="1133"/>
                    <a:pt x="1088" y="1133"/>
                    <a:pt x="1088" y="1133"/>
                  </a:cubicBezTo>
                  <a:cubicBezTo>
                    <a:pt x="1150" y="1133"/>
                    <a:pt x="1150" y="1133"/>
                    <a:pt x="1150" y="1133"/>
                  </a:cubicBezTo>
                  <a:cubicBezTo>
                    <a:pt x="1155" y="1133"/>
                    <a:pt x="1155" y="1133"/>
                    <a:pt x="1155" y="1133"/>
                  </a:cubicBezTo>
                  <a:cubicBezTo>
                    <a:pt x="1527" y="1133"/>
                    <a:pt x="1527" y="1133"/>
                    <a:pt x="1527" y="1133"/>
                  </a:cubicBezTo>
                  <a:cubicBezTo>
                    <a:pt x="1440" y="1434"/>
                    <a:pt x="1440" y="1434"/>
                    <a:pt x="1440" y="1434"/>
                  </a:cubicBezTo>
                  <a:cubicBezTo>
                    <a:pt x="1638" y="1434"/>
                    <a:pt x="1638" y="1434"/>
                    <a:pt x="1638" y="1434"/>
                  </a:cubicBezTo>
                  <a:cubicBezTo>
                    <a:pt x="1722" y="1133"/>
                    <a:pt x="1722" y="1133"/>
                    <a:pt x="1722" y="1133"/>
                  </a:cubicBezTo>
                  <a:cubicBezTo>
                    <a:pt x="1812" y="1133"/>
                    <a:pt x="1812" y="1133"/>
                    <a:pt x="1812" y="1133"/>
                  </a:cubicBezTo>
                  <a:cubicBezTo>
                    <a:pt x="1814" y="1434"/>
                    <a:pt x="1814" y="1434"/>
                    <a:pt x="1814" y="1434"/>
                  </a:cubicBezTo>
                  <a:cubicBezTo>
                    <a:pt x="1980" y="1434"/>
                    <a:pt x="1980" y="1434"/>
                    <a:pt x="1980" y="1434"/>
                  </a:cubicBezTo>
                  <a:cubicBezTo>
                    <a:pt x="2171" y="1133"/>
                    <a:pt x="2171" y="1133"/>
                    <a:pt x="2171" y="1133"/>
                  </a:cubicBezTo>
                  <a:cubicBezTo>
                    <a:pt x="2296" y="1133"/>
                    <a:pt x="2296" y="1133"/>
                    <a:pt x="2296" y="1133"/>
                  </a:cubicBezTo>
                  <a:cubicBezTo>
                    <a:pt x="2232" y="1434"/>
                    <a:pt x="2232" y="1434"/>
                    <a:pt x="2232" y="1434"/>
                  </a:cubicBezTo>
                  <a:cubicBezTo>
                    <a:pt x="2427" y="1434"/>
                    <a:pt x="2427" y="1434"/>
                    <a:pt x="2427" y="1434"/>
                  </a:cubicBezTo>
                  <a:cubicBezTo>
                    <a:pt x="2491" y="1133"/>
                    <a:pt x="2491" y="1133"/>
                    <a:pt x="2491" y="1133"/>
                  </a:cubicBezTo>
                  <a:cubicBezTo>
                    <a:pt x="2604" y="1133"/>
                    <a:pt x="2604" y="1133"/>
                    <a:pt x="2604" y="1133"/>
                  </a:cubicBezTo>
                  <a:cubicBezTo>
                    <a:pt x="2599" y="1226"/>
                    <a:pt x="2623" y="1311"/>
                    <a:pt x="2685" y="1368"/>
                  </a:cubicBezTo>
                  <a:cubicBezTo>
                    <a:pt x="2761" y="1438"/>
                    <a:pt x="2877" y="1451"/>
                    <a:pt x="2963" y="1451"/>
                  </a:cubicBezTo>
                  <a:cubicBezTo>
                    <a:pt x="3081" y="1451"/>
                    <a:pt x="3203" y="1434"/>
                    <a:pt x="3326" y="1407"/>
                  </a:cubicBezTo>
                  <a:cubicBezTo>
                    <a:pt x="3394" y="1133"/>
                    <a:pt x="3394" y="1133"/>
                    <a:pt x="3394" y="1133"/>
                  </a:cubicBezTo>
                  <a:cubicBezTo>
                    <a:pt x="3617" y="1133"/>
                    <a:pt x="3617" y="1133"/>
                    <a:pt x="3617" y="1133"/>
                  </a:cubicBezTo>
                  <a:cubicBezTo>
                    <a:pt x="3617" y="0"/>
                    <a:pt x="3617" y="0"/>
                    <a:pt x="3617" y="0"/>
                  </a:cubicBezTo>
                  <a:lnTo>
                    <a:pt x="2814" y="0"/>
                  </a:lnTo>
                  <a:close/>
                  <a:moveTo>
                    <a:pt x="351" y="1894"/>
                  </a:moveTo>
                  <a:cubicBezTo>
                    <a:pt x="321" y="2038"/>
                    <a:pt x="321" y="2038"/>
                    <a:pt x="321" y="2038"/>
                  </a:cubicBezTo>
                  <a:cubicBezTo>
                    <a:pt x="316" y="2060"/>
                    <a:pt x="309" y="2092"/>
                    <a:pt x="348" y="2092"/>
                  </a:cubicBezTo>
                  <a:cubicBezTo>
                    <a:pt x="393" y="2092"/>
                    <a:pt x="400" y="2058"/>
                    <a:pt x="409" y="2016"/>
                  </a:cubicBezTo>
                  <a:cubicBezTo>
                    <a:pt x="435" y="1894"/>
                    <a:pt x="435" y="1894"/>
                    <a:pt x="435" y="1894"/>
                  </a:cubicBezTo>
                  <a:cubicBezTo>
                    <a:pt x="508" y="1894"/>
                    <a:pt x="508" y="1894"/>
                    <a:pt x="508" y="1894"/>
                  </a:cubicBezTo>
                  <a:cubicBezTo>
                    <a:pt x="474" y="2053"/>
                    <a:pt x="474" y="2053"/>
                    <a:pt x="474" y="2053"/>
                  </a:cubicBezTo>
                  <a:cubicBezTo>
                    <a:pt x="464" y="2106"/>
                    <a:pt x="463" y="2112"/>
                    <a:pt x="462" y="2118"/>
                  </a:cubicBezTo>
                  <a:cubicBezTo>
                    <a:pt x="461" y="2125"/>
                    <a:pt x="460" y="2130"/>
                    <a:pt x="460" y="2136"/>
                  </a:cubicBezTo>
                  <a:cubicBezTo>
                    <a:pt x="391" y="2136"/>
                    <a:pt x="391" y="2136"/>
                    <a:pt x="391" y="2136"/>
                  </a:cubicBezTo>
                  <a:cubicBezTo>
                    <a:pt x="395" y="2104"/>
                    <a:pt x="395" y="2104"/>
                    <a:pt x="395" y="2104"/>
                  </a:cubicBezTo>
                  <a:cubicBezTo>
                    <a:pt x="386" y="2115"/>
                    <a:pt x="362" y="2143"/>
                    <a:pt x="315" y="2143"/>
                  </a:cubicBezTo>
                  <a:cubicBezTo>
                    <a:pt x="283" y="2143"/>
                    <a:pt x="259" y="2128"/>
                    <a:pt x="250" y="2110"/>
                  </a:cubicBezTo>
                  <a:cubicBezTo>
                    <a:pt x="238" y="2090"/>
                    <a:pt x="245" y="2056"/>
                    <a:pt x="248" y="2045"/>
                  </a:cubicBezTo>
                  <a:cubicBezTo>
                    <a:pt x="279" y="1894"/>
                    <a:pt x="279" y="1894"/>
                    <a:pt x="279" y="1894"/>
                  </a:cubicBezTo>
                  <a:lnTo>
                    <a:pt x="351" y="1894"/>
                  </a:lnTo>
                  <a:close/>
                  <a:moveTo>
                    <a:pt x="812" y="1942"/>
                  </a:moveTo>
                  <a:cubicBezTo>
                    <a:pt x="870" y="1942"/>
                    <a:pt x="870" y="1942"/>
                    <a:pt x="870" y="1942"/>
                  </a:cubicBezTo>
                  <a:cubicBezTo>
                    <a:pt x="880" y="1895"/>
                    <a:pt x="880" y="1895"/>
                    <a:pt x="880" y="1895"/>
                  </a:cubicBezTo>
                  <a:cubicBezTo>
                    <a:pt x="822" y="1895"/>
                    <a:pt x="822" y="1895"/>
                    <a:pt x="822" y="1895"/>
                  </a:cubicBezTo>
                  <a:cubicBezTo>
                    <a:pt x="838" y="1822"/>
                    <a:pt x="838" y="1822"/>
                    <a:pt x="838" y="1822"/>
                  </a:cubicBezTo>
                  <a:cubicBezTo>
                    <a:pt x="762" y="1848"/>
                    <a:pt x="762" y="1848"/>
                    <a:pt x="762" y="1848"/>
                  </a:cubicBezTo>
                  <a:cubicBezTo>
                    <a:pt x="752" y="1895"/>
                    <a:pt x="752" y="1895"/>
                    <a:pt x="752" y="1895"/>
                  </a:cubicBezTo>
                  <a:cubicBezTo>
                    <a:pt x="654" y="1895"/>
                    <a:pt x="654" y="1895"/>
                    <a:pt x="654" y="1895"/>
                  </a:cubicBezTo>
                  <a:cubicBezTo>
                    <a:pt x="670" y="1822"/>
                    <a:pt x="670" y="1822"/>
                    <a:pt x="670" y="1822"/>
                  </a:cubicBezTo>
                  <a:cubicBezTo>
                    <a:pt x="594" y="1848"/>
                    <a:pt x="594" y="1848"/>
                    <a:pt x="594" y="1848"/>
                  </a:cubicBezTo>
                  <a:cubicBezTo>
                    <a:pt x="584" y="1895"/>
                    <a:pt x="584" y="1895"/>
                    <a:pt x="584" y="1895"/>
                  </a:cubicBezTo>
                  <a:cubicBezTo>
                    <a:pt x="537" y="1895"/>
                    <a:pt x="537" y="1895"/>
                    <a:pt x="537" y="1895"/>
                  </a:cubicBezTo>
                  <a:cubicBezTo>
                    <a:pt x="527" y="1942"/>
                    <a:pt x="527" y="1942"/>
                    <a:pt x="527" y="1942"/>
                  </a:cubicBezTo>
                  <a:cubicBezTo>
                    <a:pt x="574" y="1942"/>
                    <a:pt x="574" y="1942"/>
                    <a:pt x="574" y="1942"/>
                  </a:cubicBezTo>
                  <a:cubicBezTo>
                    <a:pt x="545" y="2075"/>
                    <a:pt x="545" y="2075"/>
                    <a:pt x="545" y="2075"/>
                  </a:cubicBezTo>
                  <a:cubicBezTo>
                    <a:pt x="541" y="2095"/>
                    <a:pt x="531" y="2141"/>
                    <a:pt x="603" y="2141"/>
                  </a:cubicBezTo>
                  <a:cubicBezTo>
                    <a:pt x="615" y="2141"/>
                    <a:pt x="636" y="2139"/>
                    <a:pt x="660" y="2133"/>
                  </a:cubicBezTo>
                  <a:cubicBezTo>
                    <a:pt x="670" y="2086"/>
                    <a:pt x="670" y="2086"/>
                    <a:pt x="670" y="2086"/>
                  </a:cubicBezTo>
                  <a:cubicBezTo>
                    <a:pt x="661" y="2087"/>
                    <a:pt x="656" y="2088"/>
                    <a:pt x="645" y="2088"/>
                  </a:cubicBezTo>
                  <a:cubicBezTo>
                    <a:pt x="614" y="2088"/>
                    <a:pt x="617" y="2074"/>
                    <a:pt x="621" y="2052"/>
                  </a:cubicBezTo>
                  <a:cubicBezTo>
                    <a:pt x="645" y="1942"/>
                    <a:pt x="645" y="1942"/>
                    <a:pt x="645" y="1942"/>
                  </a:cubicBezTo>
                  <a:cubicBezTo>
                    <a:pt x="741" y="1942"/>
                    <a:pt x="741" y="1942"/>
                    <a:pt x="741" y="1942"/>
                  </a:cubicBezTo>
                  <a:cubicBezTo>
                    <a:pt x="713" y="2075"/>
                    <a:pt x="713" y="2075"/>
                    <a:pt x="713" y="2075"/>
                  </a:cubicBezTo>
                  <a:cubicBezTo>
                    <a:pt x="709" y="2095"/>
                    <a:pt x="699" y="2141"/>
                    <a:pt x="771" y="2141"/>
                  </a:cubicBezTo>
                  <a:cubicBezTo>
                    <a:pt x="782" y="2141"/>
                    <a:pt x="804" y="2139"/>
                    <a:pt x="828" y="2133"/>
                  </a:cubicBezTo>
                  <a:cubicBezTo>
                    <a:pt x="838" y="2086"/>
                    <a:pt x="838" y="2086"/>
                    <a:pt x="838" y="2086"/>
                  </a:cubicBezTo>
                  <a:cubicBezTo>
                    <a:pt x="829" y="2087"/>
                    <a:pt x="824" y="2088"/>
                    <a:pt x="813" y="2088"/>
                  </a:cubicBezTo>
                  <a:cubicBezTo>
                    <a:pt x="781" y="2088"/>
                    <a:pt x="785" y="2074"/>
                    <a:pt x="788" y="2052"/>
                  </a:cubicBezTo>
                  <a:lnTo>
                    <a:pt x="812" y="1942"/>
                  </a:lnTo>
                  <a:close/>
                  <a:moveTo>
                    <a:pt x="916" y="1893"/>
                  </a:moveTo>
                  <a:cubicBezTo>
                    <a:pt x="987" y="1893"/>
                    <a:pt x="987" y="1893"/>
                    <a:pt x="987" y="1893"/>
                  </a:cubicBezTo>
                  <a:cubicBezTo>
                    <a:pt x="935" y="2136"/>
                    <a:pt x="935" y="2136"/>
                    <a:pt x="935" y="2136"/>
                  </a:cubicBezTo>
                  <a:cubicBezTo>
                    <a:pt x="864" y="2136"/>
                    <a:pt x="864" y="2136"/>
                    <a:pt x="864" y="2136"/>
                  </a:cubicBezTo>
                  <a:lnTo>
                    <a:pt x="916" y="1893"/>
                  </a:lnTo>
                  <a:close/>
                  <a:moveTo>
                    <a:pt x="935" y="1790"/>
                  </a:moveTo>
                  <a:cubicBezTo>
                    <a:pt x="1011" y="1790"/>
                    <a:pt x="1011" y="1790"/>
                    <a:pt x="1011" y="1790"/>
                  </a:cubicBezTo>
                  <a:cubicBezTo>
                    <a:pt x="998" y="1851"/>
                    <a:pt x="998" y="1851"/>
                    <a:pt x="998" y="1851"/>
                  </a:cubicBezTo>
                  <a:cubicBezTo>
                    <a:pt x="922" y="1851"/>
                    <a:pt x="922" y="1851"/>
                    <a:pt x="922" y="1851"/>
                  </a:cubicBezTo>
                  <a:lnTo>
                    <a:pt x="935" y="1790"/>
                  </a:lnTo>
                  <a:close/>
                  <a:moveTo>
                    <a:pt x="1034" y="1937"/>
                  </a:moveTo>
                  <a:cubicBezTo>
                    <a:pt x="1034" y="1936"/>
                    <a:pt x="1040" y="1909"/>
                    <a:pt x="1042" y="1893"/>
                  </a:cubicBezTo>
                  <a:cubicBezTo>
                    <a:pt x="1110" y="1893"/>
                    <a:pt x="1110" y="1893"/>
                    <a:pt x="1110" y="1893"/>
                  </a:cubicBezTo>
                  <a:cubicBezTo>
                    <a:pt x="1104" y="1929"/>
                    <a:pt x="1104" y="1929"/>
                    <a:pt x="1104" y="1929"/>
                  </a:cubicBezTo>
                  <a:cubicBezTo>
                    <a:pt x="1113" y="1918"/>
                    <a:pt x="1139" y="1887"/>
                    <a:pt x="1192" y="1887"/>
                  </a:cubicBezTo>
                  <a:cubicBezTo>
                    <a:pt x="1239" y="1887"/>
                    <a:pt x="1254" y="1916"/>
                    <a:pt x="1256" y="1933"/>
                  </a:cubicBezTo>
                  <a:cubicBezTo>
                    <a:pt x="1259" y="1948"/>
                    <a:pt x="1257" y="1960"/>
                    <a:pt x="1248" y="2005"/>
                  </a:cubicBezTo>
                  <a:cubicBezTo>
                    <a:pt x="1220" y="2136"/>
                    <a:pt x="1220" y="2136"/>
                    <a:pt x="1220" y="2136"/>
                  </a:cubicBezTo>
                  <a:cubicBezTo>
                    <a:pt x="1147" y="2136"/>
                    <a:pt x="1147" y="2136"/>
                    <a:pt x="1147" y="2136"/>
                  </a:cubicBezTo>
                  <a:cubicBezTo>
                    <a:pt x="1179" y="1985"/>
                    <a:pt x="1179" y="1985"/>
                    <a:pt x="1179" y="1985"/>
                  </a:cubicBezTo>
                  <a:cubicBezTo>
                    <a:pt x="1181" y="1975"/>
                    <a:pt x="1183" y="1967"/>
                    <a:pt x="1181" y="1959"/>
                  </a:cubicBezTo>
                  <a:cubicBezTo>
                    <a:pt x="1178" y="1949"/>
                    <a:pt x="1169" y="1938"/>
                    <a:pt x="1151" y="1938"/>
                  </a:cubicBezTo>
                  <a:cubicBezTo>
                    <a:pt x="1136" y="1938"/>
                    <a:pt x="1120" y="1946"/>
                    <a:pt x="1110" y="1957"/>
                  </a:cubicBezTo>
                  <a:cubicBezTo>
                    <a:pt x="1104" y="1963"/>
                    <a:pt x="1097" y="1975"/>
                    <a:pt x="1093" y="1994"/>
                  </a:cubicBezTo>
                  <a:cubicBezTo>
                    <a:pt x="1063" y="2136"/>
                    <a:pt x="1063" y="2136"/>
                    <a:pt x="1063" y="2136"/>
                  </a:cubicBezTo>
                  <a:cubicBezTo>
                    <a:pt x="992" y="2136"/>
                    <a:pt x="992" y="2136"/>
                    <a:pt x="992" y="2136"/>
                  </a:cubicBezTo>
                  <a:lnTo>
                    <a:pt x="1034" y="1937"/>
                  </a:lnTo>
                  <a:close/>
                  <a:moveTo>
                    <a:pt x="1558" y="1895"/>
                  </a:moveTo>
                  <a:cubicBezTo>
                    <a:pt x="1552" y="1914"/>
                    <a:pt x="1547" y="1930"/>
                    <a:pt x="1542" y="1955"/>
                  </a:cubicBezTo>
                  <a:cubicBezTo>
                    <a:pt x="1504" y="2134"/>
                    <a:pt x="1504" y="2134"/>
                    <a:pt x="1504" y="2134"/>
                  </a:cubicBezTo>
                  <a:cubicBezTo>
                    <a:pt x="1486" y="2223"/>
                    <a:pt x="1409" y="2232"/>
                    <a:pt x="1363" y="2232"/>
                  </a:cubicBezTo>
                  <a:cubicBezTo>
                    <a:pt x="1328" y="2232"/>
                    <a:pt x="1261" y="2228"/>
                    <a:pt x="1272" y="2154"/>
                  </a:cubicBezTo>
                  <a:cubicBezTo>
                    <a:pt x="1340" y="2154"/>
                    <a:pt x="1340" y="2154"/>
                    <a:pt x="1340" y="2154"/>
                  </a:cubicBezTo>
                  <a:cubicBezTo>
                    <a:pt x="1340" y="2158"/>
                    <a:pt x="1339" y="2166"/>
                    <a:pt x="1344" y="2174"/>
                  </a:cubicBezTo>
                  <a:cubicBezTo>
                    <a:pt x="1348" y="2181"/>
                    <a:pt x="1357" y="2188"/>
                    <a:pt x="1375" y="2188"/>
                  </a:cubicBezTo>
                  <a:cubicBezTo>
                    <a:pt x="1397" y="2188"/>
                    <a:pt x="1417" y="2178"/>
                    <a:pt x="1427" y="2156"/>
                  </a:cubicBezTo>
                  <a:cubicBezTo>
                    <a:pt x="1432" y="2144"/>
                    <a:pt x="1434" y="2135"/>
                    <a:pt x="1442" y="2099"/>
                  </a:cubicBezTo>
                  <a:cubicBezTo>
                    <a:pt x="1413" y="2128"/>
                    <a:pt x="1387" y="2132"/>
                    <a:pt x="1370" y="2132"/>
                  </a:cubicBezTo>
                  <a:cubicBezTo>
                    <a:pt x="1300" y="2132"/>
                    <a:pt x="1280" y="2071"/>
                    <a:pt x="1293" y="2012"/>
                  </a:cubicBezTo>
                  <a:cubicBezTo>
                    <a:pt x="1306" y="1951"/>
                    <a:pt x="1352" y="1892"/>
                    <a:pt x="1422" y="1892"/>
                  </a:cubicBezTo>
                  <a:cubicBezTo>
                    <a:pt x="1466" y="1892"/>
                    <a:pt x="1477" y="1916"/>
                    <a:pt x="1482" y="1927"/>
                  </a:cubicBezTo>
                  <a:cubicBezTo>
                    <a:pt x="1492" y="1895"/>
                    <a:pt x="1492" y="1895"/>
                    <a:pt x="1492" y="1895"/>
                  </a:cubicBezTo>
                  <a:lnTo>
                    <a:pt x="1558" y="1895"/>
                  </a:lnTo>
                  <a:close/>
                  <a:moveTo>
                    <a:pt x="1397" y="2083"/>
                  </a:moveTo>
                  <a:cubicBezTo>
                    <a:pt x="1447" y="2083"/>
                    <a:pt x="1459" y="2025"/>
                    <a:pt x="1461" y="2014"/>
                  </a:cubicBezTo>
                  <a:cubicBezTo>
                    <a:pt x="1467" y="1986"/>
                    <a:pt x="1472" y="1940"/>
                    <a:pt x="1428" y="1940"/>
                  </a:cubicBezTo>
                  <a:cubicBezTo>
                    <a:pt x="1401" y="1940"/>
                    <a:pt x="1375" y="1960"/>
                    <a:pt x="1364" y="2012"/>
                  </a:cubicBezTo>
                  <a:cubicBezTo>
                    <a:pt x="1362" y="2025"/>
                    <a:pt x="1349" y="2083"/>
                    <a:pt x="1397" y="2083"/>
                  </a:cubicBezTo>
                  <a:moveTo>
                    <a:pt x="1842" y="2133"/>
                  </a:moveTo>
                  <a:cubicBezTo>
                    <a:pt x="1818" y="2139"/>
                    <a:pt x="1797" y="2141"/>
                    <a:pt x="1786" y="2141"/>
                  </a:cubicBezTo>
                  <a:cubicBezTo>
                    <a:pt x="1714" y="2141"/>
                    <a:pt x="1723" y="2095"/>
                    <a:pt x="1728" y="2075"/>
                  </a:cubicBezTo>
                  <a:cubicBezTo>
                    <a:pt x="1756" y="1942"/>
                    <a:pt x="1756" y="1942"/>
                    <a:pt x="1756" y="1942"/>
                  </a:cubicBezTo>
                  <a:cubicBezTo>
                    <a:pt x="1710" y="1942"/>
                    <a:pt x="1710" y="1942"/>
                    <a:pt x="1710" y="1942"/>
                  </a:cubicBezTo>
                  <a:cubicBezTo>
                    <a:pt x="1719" y="1895"/>
                    <a:pt x="1719" y="1895"/>
                    <a:pt x="1719" y="1895"/>
                  </a:cubicBezTo>
                  <a:cubicBezTo>
                    <a:pt x="1766" y="1895"/>
                    <a:pt x="1766" y="1895"/>
                    <a:pt x="1766" y="1895"/>
                  </a:cubicBezTo>
                  <a:cubicBezTo>
                    <a:pt x="1776" y="1848"/>
                    <a:pt x="1776" y="1848"/>
                    <a:pt x="1776" y="1848"/>
                  </a:cubicBezTo>
                  <a:cubicBezTo>
                    <a:pt x="1852" y="1822"/>
                    <a:pt x="1852" y="1822"/>
                    <a:pt x="1852" y="1822"/>
                  </a:cubicBezTo>
                  <a:cubicBezTo>
                    <a:pt x="1837" y="1895"/>
                    <a:pt x="1837" y="1895"/>
                    <a:pt x="1837" y="1895"/>
                  </a:cubicBezTo>
                  <a:cubicBezTo>
                    <a:pt x="1895" y="1895"/>
                    <a:pt x="1895" y="1895"/>
                    <a:pt x="1895" y="1895"/>
                  </a:cubicBezTo>
                  <a:cubicBezTo>
                    <a:pt x="1884" y="1942"/>
                    <a:pt x="1884" y="1942"/>
                    <a:pt x="1884" y="1942"/>
                  </a:cubicBezTo>
                  <a:cubicBezTo>
                    <a:pt x="1827" y="1942"/>
                    <a:pt x="1827" y="1942"/>
                    <a:pt x="1827" y="1942"/>
                  </a:cubicBezTo>
                  <a:cubicBezTo>
                    <a:pt x="1803" y="2052"/>
                    <a:pt x="1803" y="2052"/>
                    <a:pt x="1803" y="2052"/>
                  </a:cubicBezTo>
                  <a:cubicBezTo>
                    <a:pt x="1799" y="2074"/>
                    <a:pt x="1796" y="2088"/>
                    <a:pt x="1828" y="2088"/>
                  </a:cubicBezTo>
                  <a:cubicBezTo>
                    <a:pt x="1838" y="2088"/>
                    <a:pt x="1844" y="2087"/>
                    <a:pt x="1852" y="2086"/>
                  </a:cubicBezTo>
                  <a:lnTo>
                    <a:pt x="1842" y="2133"/>
                  </a:lnTo>
                  <a:close/>
                  <a:moveTo>
                    <a:pt x="1954" y="1790"/>
                  </a:moveTo>
                  <a:cubicBezTo>
                    <a:pt x="2025" y="1790"/>
                    <a:pt x="2025" y="1790"/>
                    <a:pt x="2025" y="1790"/>
                  </a:cubicBezTo>
                  <a:cubicBezTo>
                    <a:pt x="1996" y="1927"/>
                    <a:pt x="1996" y="1927"/>
                    <a:pt x="1996" y="1927"/>
                  </a:cubicBezTo>
                  <a:cubicBezTo>
                    <a:pt x="2007" y="1915"/>
                    <a:pt x="2030" y="1890"/>
                    <a:pt x="2074" y="1890"/>
                  </a:cubicBezTo>
                  <a:cubicBezTo>
                    <a:pt x="2110" y="1890"/>
                    <a:pt x="2129" y="1908"/>
                    <a:pt x="2137" y="1923"/>
                  </a:cubicBezTo>
                  <a:cubicBezTo>
                    <a:pt x="2143" y="1935"/>
                    <a:pt x="2146" y="1957"/>
                    <a:pt x="2139" y="1989"/>
                  </a:cubicBezTo>
                  <a:cubicBezTo>
                    <a:pt x="2108" y="2136"/>
                    <a:pt x="2108" y="2136"/>
                    <a:pt x="2108" y="2136"/>
                  </a:cubicBezTo>
                  <a:cubicBezTo>
                    <a:pt x="2037" y="2136"/>
                    <a:pt x="2037" y="2136"/>
                    <a:pt x="2037" y="2136"/>
                  </a:cubicBezTo>
                  <a:cubicBezTo>
                    <a:pt x="2068" y="1991"/>
                    <a:pt x="2068" y="1991"/>
                    <a:pt x="2068" y="1991"/>
                  </a:cubicBezTo>
                  <a:cubicBezTo>
                    <a:pt x="2071" y="1977"/>
                    <a:pt x="2079" y="1938"/>
                    <a:pt x="2040" y="1938"/>
                  </a:cubicBezTo>
                  <a:cubicBezTo>
                    <a:pt x="2019" y="1938"/>
                    <a:pt x="1991" y="1950"/>
                    <a:pt x="1983" y="1988"/>
                  </a:cubicBezTo>
                  <a:cubicBezTo>
                    <a:pt x="1952" y="2136"/>
                    <a:pt x="1952" y="2136"/>
                    <a:pt x="1952" y="2136"/>
                  </a:cubicBezTo>
                  <a:cubicBezTo>
                    <a:pt x="1881" y="2136"/>
                    <a:pt x="1881" y="2136"/>
                    <a:pt x="1881" y="2136"/>
                  </a:cubicBezTo>
                  <a:lnTo>
                    <a:pt x="1954" y="1790"/>
                  </a:lnTo>
                  <a:close/>
                  <a:moveTo>
                    <a:pt x="2195" y="1953"/>
                  </a:moveTo>
                  <a:cubicBezTo>
                    <a:pt x="2197" y="1942"/>
                    <a:pt x="2203" y="1906"/>
                    <a:pt x="2205" y="1893"/>
                  </a:cubicBezTo>
                  <a:cubicBezTo>
                    <a:pt x="2271" y="1893"/>
                    <a:pt x="2271" y="1893"/>
                    <a:pt x="2271" y="1893"/>
                  </a:cubicBezTo>
                  <a:cubicBezTo>
                    <a:pt x="2263" y="1939"/>
                    <a:pt x="2263" y="1939"/>
                    <a:pt x="2263" y="1939"/>
                  </a:cubicBezTo>
                  <a:cubicBezTo>
                    <a:pt x="2276" y="1919"/>
                    <a:pt x="2298" y="1889"/>
                    <a:pt x="2356" y="1892"/>
                  </a:cubicBezTo>
                  <a:cubicBezTo>
                    <a:pt x="2342" y="1956"/>
                    <a:pt x="2342" y="1956"/>
                    <a:pt x="2342" y="1956"/>
                  </a:cubicBezTo>
                  <a:cubicBezTo>
                    <a:pt x="2271" y="1949"/>
                    <a:pt x="2259" y="1986"/>
                    <a:pt x="2253" y="2017"/>
                  </a:cubicBezTo>
                  <a:cubicBezTo>
                    <a:pt x="2227" y="2136"/>
                    <a:pt x="2227" y="2136"/>
                    <a:pt x="2227" y="2136"/>
                  </a:cubicBezTo>
                  <a:cubicBezTo>
                    <a:pt x="2156" y="2136"/>
                    <a:pt x="2156" y="2136"/>
                    <a:pt x="2156" y="2136"/>
                  </a:cubicBezTo>
                  <a:lnTo>
                    <a:pt x="2195" y="1953"/>
                  </a:lnTo>
                  <a:close/>
                  <a:moveTo>
                    <a:pt x="2503" y="1888"/>
                  </a:moveTo>
                  <a:cubicBezTo>
                    <a:pt x="2591" y="1888"/>
                    <a:pt x="2617" y="1948"/>
                    <a:pt x="2602" y="2015"/>
                  </a:cubicBezTo>
                  <a:cubicBezTo>
                    <a:pt x="2587" y="2083"/>
                    <a:pt x="2535" y="2145"/>
                    <a:pt x="2447" y="2145"/>
                  </a:cubicBezTo>
                  <a:cubicBezTo>
                    <a:pt x="2378" y="2145"/>
                    <a:pt x="2332" y="2102"/>
                    <a:pt x="2350" y="2017"/>
                  </a:cubicBezTo>
                  <a:cubicBezTo>
                    <a:pt x="2362" y="1959"/>
                    <a:pt x="2408" y="1888"/>
                    <a:pt x="2503" y="1888"/>
                  </a:cubicBezTo>
                  <a:moveTo>
                    <a:pt x="2460" y="2095"/>
                  </a:moveTo>
                  <a:cubicBezTo>
                    <a:pt x="2491" y="2095"/>
                    <a:pt x="2516" y="2077"/>
                    <a:pt x="2530" y="2012"/>
                  </a:cubicBezTo>
                  <a:cubicBezTo>
                    <a:pt x="2537" y="1980"/>
                    <a:pt x="2540" y="1935"/>
                    <a:pt x="2493" y="1935"/>
                  </a:cubicBezTo>
                  <a:cubicBezTo>
                    <a:pt x="2441" y="1935"/>
                    <a:pt x="2427" y="1995"/>
                    <a:pt x="2423" y="2018"/>
                  </a:cubicBezTo>
                  <a:cubicBezTo>
                    <a:pt x="2411" y="2072"/>
                    <a:pt x="2425" y="2095"/>
                    <a:pt x="2460" y="2095"/>
                  </a:cubicBezTo>
                  <a:moveTo>
                    <a:pt x="2743" y="1894"/>
                  </a:moveTo>
                  <a:cubicBezTo>
                    <a:pt x="2713" y="2038"/>
                    <a:pt x="2713" y="2038"/>
                    <a:pt x="2713" y="2038"/>
                  </a:cubicBezTo>
                  <a:cubicBezTo>
                    <a:pt x="2708" y="2060"/>
                    <a:pt x="2701" y="2092"/>
                    <a:pt x="2740" y="2092"/>
                  </a:cubicBezTo>
                  <a:cubicBezTo>
                    <a:pt x="2785" y="2092"/>
                    <a:pt x="2792" y="2058"/>
                    <a:pt x="2801" y="2016"/>
                  </a:cubicBezTo>
                  <a:cubicBezTo>
                    <a:pt x="2827" y="1894"/>
                    <a:pt x="2827" y="1894"/>
                    <a:pt x="2827" y="1894"/>
                  </a:cubicBezTo>
                  <a:cubicBezTo>
                    <a:pt x="2900" y="1894"/>
                    <a:pt x="2900" y="1894"/>
                    <a:pt x="2900" y="1894"/>
                  </a:cubicBezTo>
                  <a:cubicBezTo>
                    <a:pt x="2867" y="2053"/>
                    <a:pt x="2867" y="2053"/>
                    <a:pt x="2867" y="2053"/>
                  </a:cubicBezTo>
                  <a:cubicBezTo>
                    <a:pt x="2856" y="2106"/>
                    <a:pt x="2855" y="2112"/>
                    <a:pt x="2854" y="2118"/>
                  </a:cubicBezTo>
                  <a:cubicBezTo>
                    <a:pt x="2853" y="2125"/>
                    <a:pt x="2852" y="2130"/>
                    <a:pt x="2852" y="2136"/>
                  </a:cubicBezTo>
                  <a:cubicBezTo>
                    <a:pt x="2783" y="2136"/>
                    <a:pt x="2783" y="2136"/>
                    <a:pt x="2783" y="2136"/>
                  </a:cubicBezTo>
                  <a:cubicBezTo>
                    <a:pt x="2787" y="2104"/>
                    <a:pt x="2787" y="2104"/>
                    <a:pt x="2787" y="2104"/>
                  </a:cubicBezTo>
                  <a:cubicBezTo>
                    <a:pt x="2778" y="2115"/>
                    <a:pt x="2753" y="2143"/>
                    <a:pt x="2707" y="2143"/>
                  </a:cubicBezTo>
                  <a:cubicBezTo>
                    <a:pt x="2675" y="2143"/>
                    <a:pt x="2651" y="2128"/>
                    <a:pt x="2641" y="2110"/>
                  </a:cubicBezTo>
                  <a:cubicBezTo>
                    <a:pt x="2630" y="2090"/>
                    <a:pt x="2637" y="2056"/>
                    <a:pt x="2639" y="2045"/>
                  </a:cubicBezTo>
                  <a:cubicBezTo>
                    <a:pt x="2671" y="1894"/>
                    <a:pt x="2671" y="1894"/>
                    <a:pt x="2671" y="1894"/>
                  </a:cubicBezTo>
                  <a:lnTo>
                    <a:pt x="2743" y="1894"/>
                  </a:lnTo>
                  <a:close/>
                  <a:moveTo>
                    <a:pt x="3181" y="1895"/>
                  </a:moveTo>
                  <a:cubicBezTo>
                    <a:pt x="3175" y="1914"/>
                    <a:pt x="3170" y="1930"/>
                    <a:pt x="3164" y="1955"/>
                  </a:cubicBezTo>
                  <a:cubicBezTo>
                    <a:pt x="3126" y="2134"/>
                    <a:pt x="3126" y="2134"/>
                    <a:pt x="3126" y="2134"/>
                  </a:cubicBezTo>
                  <a:cubicBezTo>
                    <a:pt x="3108" y="2223"/>
                    <a:pt x="3031" y="2232"/>
                    <a:pt x="2985" y="2232"/>
                  </a:cubicBezTo>
                  <a:cubicBezTo>
                    <a:pt x="2950" y="2232"/>
                    <a:pt x="2883" y="2228"/>
                    <a:pt x="2894" y="2154"/>
                  </a:cubicBezTo>
                  <a:cubicBezTo>
                    <a:pt x="2962" y="2154"/>
                    <a:pt x="2962" y="2154"/>
                    <a:pt x="2962" y="2154"/>
                  </a:cubicBezTo>
                  <a:cubicBezTo>
                    <a:pt x="2962" y="2158"/>
                    <a:pt x="2962" y="2166"/>
                    <a:pt x="2966" y="2174"/>
                  </a:cubicBezTo>
                  <a:cubicBezTo>
                    <a:pt x="2970" y="2181"/>
                    <a:pt x="2979" y="2188"/>
                    <a:pt x="2998" y="2188"/>
                  </a:cubicBezTo>
                  <a:cubicBezTo>
                    <a:pt x="3019" y="2188"/>
                    <a:pt x="3040" y="2178"/>
                    <a:pt x="3049" y="2156"/>
                  </a:cubicBezTo>
                  <a:cubicBezTo>
                    <a:pt x="3054" y="2144"/>
                    <a:pt x="3056" y="2135"/>
                    <a:pt x="3064" y="2099"/>
                  </a:cubicBezTo>
                  <a:cubicBezTo>
                    <a:pt x="3036" y="2128"/>
                    <a:pt x="3009" y="2132"/>
                    <a:pt x="2992" y="2132"/>
                  </a:cubicBezTo>
                  <a:cubicBezTo>
                    <a:pt x="2922" y="2132"/>
                    <a:pt x="2903" y="2071"/>
                    <a:pt x="2915" y="2012"/>
                  </a:cubicBezTo>
                  <a:cubicBezTo>
                    <a:pt x="2928" y="1951"/>
                    <a:pt x="2974" y="1892"/>
                    <a:pt x="3044" y="1892"/>
                  </a:cubicBezTo>
                  <a:cubicBezTo>
                    <a:pt x="3088" y="1892"/>
                    <a:pt x="3099" y="1916"/>
                    <a:pt x="3105" y="1927"/>
                  </a:cubicBezTo>
                  <a:cubicBezTo>
                    <a:pt x="3114" y="1895"/>
                    <a:pt x="3114" y="1895"/>
                    <a:pt x="3114" y="1895"/>
                  </a:cubicBezTo>
                  <a:lnTo>
                    <a:pt x="3181" y="1895"/>
                  </a:lnTo>
                  <a:close/>
                  <a:moveTo>
                    <a:pt x="3019" y="2083"/>
                  </a:moveTo>
                  <a:cubicBezTo>
                    <a:pt x="3069" y="2083"/>
                    <a:pt x="3081" y="2025"/>
                    <a:pt x="3083" y="2014"/>
                  </a:cubicBezTo>
                  <a:cubicBezTo>
                    <a:pt x="3089" y="1986"/>
                    <a:pt x="3094" y="1940"/>
                    <a:pt x="3051" y="1940"/>
                  </a:cubicBezTo>
                  <a:cubicBezTo>
                    <a:pt x="3024" y="1940"/>
                    <a:pt x="2997" y="1960"/>
                    <a:pt x="2986" y="2012"/>
                  </a:cubicBezTo>
                  <a:cubicBezTo>
                    <a:pt x="2984" y="2025"/>
                    <a:pt x="2971" y="2083"/>
                    <a:pt x="3019" y="2083"/>
                  </a:cubicBezTo>
                  <a:moveTo>
                    <a:pt x="3257" y="1790"/>
                  </a:moveTo>
                  <a:cubicBezTo>
                    <a:pt x="3327" y="1790"/>
                    <a:pt x="3327" y="1790"/>
                    <a:pt x="3327" y="1790"/>
                  </a:cubicBezTo>
                  <a:cubicBezTo>
                    <a:pt x="3298" y="1927"/>
                    <a:pt x="3298" y="1927"/>
                    <a:pt x="3298" y="1927"/>
                  </a:cubicBezTo>
                  <a:cubicBezTo>
                    <a:pt x="3309" y="1915"/>
                    <a:pt x="3332" y="1890"/>
                    <a:pt x="3376" y="1890"/>
                  </a:cubicBezTo>
                  <a:cubicBezTo>
                    <a:pt x="3412" y="1890"/>
                    <a:pt x="3431" y="1908"/>
                    <a:pt x="3440" y="1923"/>
                  </a:cubicBezTo>
                  <a:cubicBezTo>
                    <a:pt x="3446" y="1935"/>
                    <a:pt x="3448" y="1957"/>
                    <a:pt x="3441" y="1989"/>
                  </a:cubicBezTo>
                  <a:cubicBezTo>
                    <a:pt x="3410" y="2136"/>
                    <a:pt x="3410" y="2136"/>
                    <a:pt x="3410" y="2136"/>
                  </a:cubicBezTo>
                  <a:cubicBezTo>
                    <a:pt x="3340" y="2136"/>
                    <a:pt x="3340" y="2136"/>
                    <a:pt x="3340" y="2136"/>
                  </a:cubicBezTo>
                  <a:cubicBezTo>
                    <a:pt x="3370" y="1991"/>
                    <a:pt x="3370" y="1991"/>
                    <a:pt x="3370" y="1991"/>
                  </a:cubicBezTo>
                  <a:cubicBezTo>
                    <a:pt x="3373" y="1977"/>
                    <a:pt x="3382" y="1938"/>
                    <a:pt x="3342" y="1938"/>
                  </a:cubicBezTo>
                  <a:cubicBezTo>
                    <a:pt x="3322" y="1938"/>
                    <a:pt x="3293" y="1950"/>
                    <a:pt x="3286" y="1988"/>
                  </a:cubicBezTo>
                  <a:cubicBezTo>
                    <a:pt x="3255" y="2136"/>
                    <a:pt x="3255" y="2136"/>
                    <a:pt x="3255" y="2136"/>
                  </a:cubicBezTo>
                  <a:cubicBezTo>
                    <a:pt x="3183" y="2136"/>
                    <a:pt x="3183" y="2136"/>
                    <a:pt x="3183" y="2136"/>
                  </a:cubicBezTo>
                  <a:lnTo>
                    <a:pt x="3257" y="1790"/>
                  </a:lnTo>
                  <a:close/>
                  <a:moveTo>
                    <a:pt x="158" y="1980"/>
                  </a:moveTo>
                  <a:cubicBezTo>
                    <a:pt x="159" y="1971"/>
                    <a:pt x="164" y="1935"/>
                    <a:pt x="137" y="1935"/>
                  </a:cubicBezTo>
                  <a:cubicBezTo>
                    <a:pt x="103" y="1935"/>
                    <a:pt x="89" y="1986"/>
                    <a:pt x="83" y="2012"/>
                  </a:cubicBezTo>
                  <a:cubicBezTo>
                    <a:pt x="80" y="2026"/>
                    <a:pt x="72" y="2069"/>
                    <a:pt x="85" y="2087"/>
                  </a:cubicBezTo>
                  <a:cubicBezTo>
                    <a:pt x="90" y="2094"/>
                    <a:pt x="97" y="2095"/>
                    <a:pt x="102" y="2095"/>
                  </a:cubicBezTo>
                  <a:cubicBezTo>
                    <a:pt x="109" y="2095"/>
                    <a:pt x="133" y="2092"/>
                    <a:pt x="145" y="2048"/>
                  </a:cubicBezTo>
                  <a:cubicBezTo>
                    <a:pt x="215" y="2048"/>
                    <a:pt x="215" y="2048"/>
                    <a:pt x="215" y="2048"/>
                  </a:cubicBezTo>
                  <a:cubicBezTo>
                    <a:pt x="210" y="2067"/>
                    <a:pt x="201" y="2097"/>
                    <a:pt x="168" y="2120"/>
                  </a:cubicBezTo>
                  <a:cubicBezTo>
                    <a:pt x="148" y="2135"/>
                    <a:pt x="124" y="2143"/>
                    <a:pt x="94" y="2143"/>
                  </a:cubicBezTo>
                  <a:cubicBezTo>
                    <a:pt x="62" y="2143"/>
                    <a:pt x="35" y="2135"/>
                    <a:pt x="18" y="2110"/>
                  </a:cubicBezTo>
                  <a:cubicBezTo>
                    <a:pt x="2" y="2086"/>
                    <a:pt x="0" y="2053"/>
                    <a:pt x="8" y="2015"/>
                  </a:cubicBezTo>
                  <a:cubicBezTo>
                    <a:pt x="32" y="1904"/>
                    <a:pt x="116" y="1889"/>
                    <a:pt x="148" y="1889"/>
                  </a:cubicBezTo>
                  <a:cubicBezTo>
                    <a:pt x="193" y="1889"/>
                    <a:pt x="241" y="1914"/>
                    <a:pt x="228" y="1980"/>
                  </a:cubicBezTo>
                  <a:lnTo>
                    <a:pt x="158" y="1980"/>
                  </a:lnTo>
                  <a:close/>
                  <a:moveTo>
                    <a:pt x="3764" y="1980"/>
                  </a:moveTo>
                  <a:cubicBezTo>
                    <a:pt x="3765" y="1971"/>
                    <a:pt x="3770" y="1935"/>
                    <a:pt x="3742" y="1935"/>
                  </a:cubicBezTo>
                  <a:cubicBezTo>
                    <a:pt x="3709" y="1935"/>
                    <a:pt x="3694" y="1986"/>
                    <a:pt x="3688" y="2012"/>
                  </a:cubicBezTo>
                  <a:cubicBezTo>
                    <a:pt x="3685" y="2026"/>
                    <a:pt x="3678" y="2069"/>
                    <a:pt x="3691" y="2087"/>
                  </a:cubicBezTo>
                  <a:cubicBezTo>
                    <a:pt x="3695" y="2094"/>
                    <a:pt x="3703" y="2095"/>
                    <a:pt x="3708" y="2095"/>
                  </a:cubicBezTo>
                  <a:cubicBezTo>
                    <a:pt x="3715" y="2095"/>
                    <a:pt x="3738" y="2092"/>
                    <a:pt x="3751" y="2048"/>
                  </a:cubicBezTo>
                  <a:cubicBezTo>
                    <a:pt x="3820" y="2048"/>
                    <a:pt x="3820" y="2048"/>
                    <a:pt x="3820" y="2048"/>
                  </a:cubicBezTo>
                  <a:cubicBezTo>
                    <a:pt x="3816" y="2067"/>
                    <a:pt x="3807" y="2097"/>
                    <a:pt x="3774" y="2120"/>
                  </a:cubicBezTo>
                  <a:cubicBezTo>
                    <a:pt x="3754" y="2135"/>
                    <a:pt x="3730" y="2143"/>
                    <a:pt x="3700" y="2143"/>
                  </a:cubicBezTo>
                  <a:cubicBezTo>
                    <a:pt x="3668" y="2143"/>
                    <a:pt x="3641" y="2135"/>
                    <a:pt x="3624" y="2110"/>
                  </a:cubicBezTo>
                  <a:cubicBezTo>
                    <a:pt x="3608" y="2086"/>
                    <a:pt x="3606" y="2053"/>
                    <a:pt x="3614" y="2015"/>
                  </a:cubicBezTo>
                  <a:cubicBezTo>
                    <a:pt x="3638" y="1904"/>
                    <a:pt x="3722" y="1889"/>
                    <a:pt x="3754" y="1889"/>
                  </a:cubicBezTo>
                  <a:cubicBezTo>
                    <a:pt x="3799" y="1889"/>
                    <a:pt x="3847" y="1914"/>
                    <a:pt x="3834" y="1980"/>
                  </a:cubicBezTo>
                  <a:lnTo>
                    <a:pt x="3764" y="1980"/>
                  </a:lnTo>
                  <a:close/>
                  <a:moveTo>
                    <a:pt x="4010" y="1888"/>
                  </a:moveTo>
                  <a:cubicBezTo>
                    <a:pt x="4098" y="1888"/>
                    <a:pt x="4123" y="1948"/>
                    <a:pt x="4109" y="2015"/>
                  </a:cubicBezTo>
                  <a:cubicBezTo>
                    <a:pt x="4094" y="2083"/>
                    <a:pt x="4042" y="2145"/>
                    <a:pt x="3954" y="2145"/>
                  </a:cubicBezTo>
                  <a:cubicBezTo>
                    <a:pt x="3884" y="2145"/>
                    <a:pt x="3839" y="2102"/>
                    <a:pt x="3857" y="2017"/>
                  </a:cubicBezTo>
                  <a:cubicBezTo>
                    <a:pt x="3870" y="1959"/>
                    <a:pt x="3914" y="1888"/>
                    <a:pt x="4010" y="1888"/>
                  </a:cubicBezTo>
                  <a:moveTo>
                    <a:pt x="3967" y="2095"/>
                  </a:moveTo>
                  <a:cubicBezTo>
                    <a:pt x="3998" y="2095"/>
                    <a:pt x="4023" y="2077"/>
                    <a:pt x="4037" y="2012"/>
                  </a:cubicBezTo>
                  <a:cubicBezTo>
                    <a:pt x="4044" y="1980"/>
                    <a:pt x="4047" y="1935"/>
                    <a:pt x="4000" y="1935"/>
                  </a:cubicBezTo>
                  <a:cubicBezTo>
                    <a:pt x="3948" y="1935"/>
                    <a:pt x="3935" y="1995"/>
                    <a:pt x="3930" y="2018"/>
                  </a:cubicBezTo>
                  <a:cubicBezTo>
                    <a:pt x="3918" y="2072"/>
                    <a:pt x="3932" y="2095"/>
                    <a:pt x="3967" y="2095"/>
                  </a:cubicBezTo>
                  <a:moveTo>
                    <a:pt x="4173" y="1939"/>
                  </a:moveTo>
                  <a:cubicBezTo>
                    <a:pt x="4176" y="1924"/>
                    <a:pt x="4178" y="1909"/>
                    <a:pt x="4180" y="1894"/>
                  </a:cubicBezTo>
                  <a:cubicBezTo>
                    <a:pt x="4248" y="1894"/>
                    <a:pt x="4248" y="1894"/>
                    <a:pt x="4248" y="1894"/>
                  </a:cubicBezTo>
                  <a:cubicBezTo>
                    <a:pt x="4245" y="1925"/>
                    <a:pt x="4245" y="1925"/>
                    <a:pt x="4245" y="1925"/>
                  </a:cubicBezTo>
                  <a:cubicBezTo>
                    <a:pt x="4254" y="1915"/>
                    <a:pt x="4279" y="1889"/>
                    <a:pt x="4327" y="1889"/>
                  </a:cubicBezTo>
                  <a:cubicBezTo>
                    <a:pt x="4383" y="1889"/>
                    <a:pt x="4392" y="1923"/>
                    <a:pt x="4394" y="1934"/>
                  </a:cubicBezTo>
                  <a:cubicBezTo>
                    <a:pt x="4423" y="1895"/>
                    <a:pt x="4456" y="1889"/>
                    <a:pt x="4481" y="1889"/>
                  </a:cubicBezTo>
                  <a:cubicBezTo>
                    <a:pt x="4530" y="1889"/>
                    <a:pt x="4544" y="1918"/>
                    <a:pt x="4547" y="1928"/>
                  </a:cubicBezTo>
                  <a:cubicBezTo>
                    <a:pt x="4555" y="1949"/>
                    <a:pt x="4548" y="1978"/>
                    <a:pt x="4544" y="1999"/>
                  </a:cubicBezTo>
                  <a:cubicBezTo>
                    <a:pt x="4515" y="2136"/>
                    <a:pt x="4515" y="2136"/>
                    <a:pt x="4515" y="2136"/>
                  </a:cubicBezTo>
                  <a:cubicBezTo>
                    <a:pt x="4443" y="2136"/>
                    <a:pt x="4443" y="2136"/>
                    <a:pt x="4443" y="2136"/>
                  </a:cubicBezTo>
                  <a:cubicBezTo>
                    <a:pt x="4473" y="1994"/>
                    <a:pt x="4473" y="1994"/>
                    <a:pt x="4473" y="1994"/>
                  </a:cubicBezTo>
                  <a:cubicBezTo>
                    <a:pt x="4479" y="1968"/>
                    <a:pt x="4481" y="1939"/>
                    <a:pt x="4444" y="1939"/>
                  </a:cubicBezTo>
                  <a:cubicBezTo>
                    <a:pt x="4401" y="1939"/>
                    <a:pt x="4392" y="1979"/>
                    <a:pt x="4385" y="2015"/>
                  </a:cubicBezTo>
                  <a:cubicBezTo>
                    <a:pt x="4358" y="2136"/>
                    <a:pt x="4358" y="2136"/>
                    <a:pt x="4358" y="2136"/>
                  </a:cubicBezTo>
                  <a:cubicBezTo>
                    <a:pt x="4286" y="2136"/>
                    <a:pt x="4286" y="2136"/>
                    <a:pt x="4286" y="2136"/>
                  </a:cubicBezTo>
                  <a:cubicBezTo>
                    <a:pt x="4318" y="1992"/>
                    <a:pt x="4318" y="1992"/>
                    <a:pt x="4318" y="1992"/>
                  </a:cubicBezTo>
                  <a:cubicBezTo>
                    <a:pt x="4321" y="1974"/>
                    <a:pt x="4328" y="1939"/>
                    <a:pt x="4289" y="1939"/>
                  </a:cubicBezTo>
                  <a:cubicBezTo>
                    <a:pt x="4244" y="1939"/>
                    <a:pt x="4236" y="1977"/>
                    <a:pt x="4232" y="1994"/>
                  </a:cubicBezTo>
                  <a:cubicBezTo>
                    <a:pt x="4202" y="2136"/>
                    <a:pt x="4202" y="2136"/>
                    <a:pt x="4202" y="2136"/>
                  </a:cubicBezTo>
                  <a:cubicBezTo>
                    <a:pt x="4131" y="2136"/>
                    <a:pt x="4131" y="2136"/>
                    <a:pt x="4131" y="2136"/>
                  </a:cubicBezTo>
                  <a:lnTo>
                    <a:pt x="4173" y="1939"/>
                  </a:lnTo>
                  <a:close/>
                  <a:moveTo>
                    <a:pt x="4694" y="1894"/>
                  </a:moveTo>
                  <a:cubicBezTo>
                    <a:pt x="4689" y="1928"/>
                    <a:pt x="4689" y="1928"/>
                    <a:pt x="4689" y="1928"/>
                  </a:cubicBezTo>
                  <a:cubicBezTo>
                    <a:pt x="4719" y="1889"/>
                    <a:pt x="4759" y="1889"/>
                    <a:pt x="4771" y="1889"/>
                  </a:cubicBezTo>
                  <a:cubicBezTo>
                    <a:pt x="4834" y="1889"/>
                    <a:pt x="4862" y="1936"/>
                    <a:pt x="4846" y="2010"/>
                  </a:cubicBezTo>
                  <a:cubicBezTo>
                    <a:pt x="4832" y="2079"/>
                    <a:pt x="4783" y="2140"/>
                    <a:pt x="4713" y="2140"/>
                  </a:cubicBezTo>
                  <a:cubicBezTo>
                    <a:pt x="4669" y="2140"/>
                    <a:pt x="4656" y="2117"/>
                    <a:pt x="4652" y="2109"/>
                  </a:cubicBezTo>
                  <a:cubicBezTo>
                    <a:pt x="4626" y="2229"/>
                    <a:pt x="4626" y="2229"/>
                    <a:pt x="4626" y="2229"/>
                  </a:cubicBezTo>
                  <a:cubicBezTo>
                    <a:pt x="4554" y="2229"/>
                    <a:pt x="4554" y="2229"/>
                    <a:pt x="4554" y="2229"/>
                  </a:cubicBezTo>
                  <a:cubicBezTo>
                    <a:pt x="4625" y="1894"/>
                    <a:pt x="4625" y="1894"/>
                    <a:pt x="4625" y="1894"/>
                  </a:cubicBezTo>
                  <a:lnTo>
                    <a:pt x="4694" y="1894"/>
                  </a:lnTo>
                  <a:close/>
                  <a:moveTo>
                    <a:pt x="4774" y="2013"/>
                  </a:moveTo>
                  <a:cubicBezTo>
                    <a:pt x="4780" y="1984"/>
                    <a:pt x="4783" y="1935"/>
                    <a:pt x="4741" y="1935"/>
                  </a:cubicBezTo>
                  <a:cubicBezTo>
                    <a:pt x="4718" y="1935"/>
                    <a:pt x="4682" y="1952"/>
                    <a:pt x="4668" y="2017"/>
                  </a:cubicBezTo>
                  <a:cubicBezTo>
                    <a:pt x="4665" y="2031"/>
                    <a:pt x="4652" y="2093"/>
                    <a:pt x="4705" y="2093"/>
                  </a:cubicBezTo>
                  <a:cubicBezTo>
                    <a:pt x="4738" y="2093"/>
                    <a:pt x="4763" y="2061"/>
                    <a:pt x="4774" y="2013"/>
                  </a:cubicBezTo>
                  <a:moveTo>
                    <a:pt x="4936" y="1789"/>
                  </a:moveTo>
                  <a:cubicBezTo>
                    <a:pt x="5007" y="1789"/>
                    <a:pt x="5007" y="1789"/>
                    <a:pt x="5007" y="1789"/>
                  </a:cubicBezTo>
                  <a:cubicBezTo>
                    <a:pt x="4933" y="2136"/>
                    <a:pt x="4933" y="2136"/>
                    <a:pt x="4933" y="2136"/>
                  </a:cubicBezTo>
                  <a:cubicBezTo>
                    <a:pt x="4862" y="2136"/>
                    <a:pt x="4862" y="2136"/>
                    <a:pt x="4862" y="2136"/>
                  </a:cubicBezTo>
                  <a:lnTo>
                    <a:pt x="4936" y="1789"/>
                  </a:lnTo>
                  <a:close/>
                  <a:moveTo>
                    <a:pt x="5068" y="2033"/>
                  </a:moveTo>
                  <a:cubicBezTo>
                    <a:pt x="5064" y="2049"/>
                    <a:pt x="5054" y="2098"/>
                    <a:pt x="5104" y="2098"/>
                  </a:cubicBezTo>
                  <a:cubicBezTo>
                    <a:pt x="5121" y="2098"/>
                    <a:pt x="5140" y="2091"/>
                    <a:pt x="5153" y="2064"/>
                  </a:cubicBezTo>
                  <a:cubicBezTo>
                    <a:pt x="5218" y="2064"/>
                    <a:pt x="5218" y="2064"/>
                    <a:pt x="5218" y="2064"/>
                  </a:cubicBezTo>
                  <a:cubicBezTo>
                    <a:pt x="5214" y="2076"/>
                    <a:pt x="5208" y="2097"/>
                    <a:pt x="5184" y="2117"/>
                  </a:cubicBezTo>
                  <a:cubicBezTo>
                    <a:pt x="5162" y="2136"/>
                    <a:pt x="5128" y="2145"/>
                    <a:pt x="5092" y="2145"/>
                  </a:cubicBezTo>
                  <a:cubicBezTo>
                    <a:pt x="5072" y="2145"/>
                    <a:pt x="5033" y="2142"/>
                    <a:pt x="5013" y="2115"/>
                  </a:cubicBezTo>
                  <a:cubicBezTo>
                    <a:pt x="4996" y="2092"/>
                    <a:pt x="4994" y="2060"/>
                    <a:pt x="5002" y="2021"/>
                  </a:cubicBezTo>
                  <a:cubicBezTo>
                    <a:pt x="5011" y="1981"/>
                    <a:pt x="5030" y="1934"/>
                    <a:pt x="5077" y="1906"/>
                  </a:cubicBezTo>
                  <a:cubicBezTo>
                    <a:pt x="5099" y="1893"/>
                    <a:pt x="5123" y="1886"/>
                    <a:pt x="5150" y="1886"/>
                  </a:cubicBezTo>
                  <a:cubicBezTo>
                    <a:pt x="5184" y="1886"/>
                    <a:pt x="5222" y="1899"/>
                    <a:pt x="5235" y="1944"/>
                  </a:cubicBezTo>
                  <a:cubicBezTo>
                    <a:pt x="5244" y="1977"/>
                    <a:pt x="5236" y="2013"/>
                    <a:pt x="5231" y="2033"/>
                  </a:cubicBezTo>
                  <a:lnTo>
                    <a:pt x="5068" y="2033"/>
                  </a:lnTo>
                  <a:close/>
                  <a:moveTo>
                    <a:pt x="5167" y="1988"/>
                  </a:moveTo>
                  <a:cubicBezTo>
                    <a:pt x="5170" y="1977"/>
                    <a:pt x="5178" y="1934"/>
                    <a:pt x="5137" y="1934"/>
                  </a:cubicBezTo>
                  <a:cubicBezTo>
                    <a:pt x="5105" y="1934"/>
                    <a:pt x="5087" y="1960"/>
                    <a:pt x="5080" y="1988"/>
                  </a:cubicBezTo>
                  <a:lnTo>
                    <a:pt x="5167" y="1988"/>
                  </a:lnTo>
                  <a:close/>
                  <a:moveTo>
                    <a:pt x="5353" y="1894"/>
                  </a:moveTo>
                  <a:cubicBezTo>
                    <a:pt x="5382" y="1973"/>
                    <a:pt x="5382" y="1973"/>
                    <a:pt x="5382" y="1973"/>
                  </a:cubicBezTo>
                  <a:cubicBezTo>
                    <a:pt x="5447" y="1894"/>
                    <a:pt x="5447" y="1894"/>
                    <a:pt x="5447" y="1894"/>
                  </a:cubicBezTo>
                  <a:cubicBezTo>
                    <a:pt x="5520" y="1894"/>
                    <a:pt x="5520" y="1894"/>
                    <a:pt x="5520" y="1894"/>
                  </a:cubicBezTo>
                  <a:cubicBezTo>
                    <a:pt x="5417" y="2012"/>
                    <a:pt x="5417" y="2012"/>
                    <a:pt x="5417" y="2012"/>
                  </a:cubicBezTo>
                  <a:cubicBezTo>
                    <a:pt x="5471" y="2136"/>
                    <a:pt x="5471" y="2136"/>
                    <a:pt x="5471" y="2136"/>
                  </a:cubicBezTo>
                  <a:cubicBezTo>
                    <a:pt x="5388" y="2136"/>
                    <a:pt x="5388" y="2136"/>
                    <a:pt x="5388" y="2136"/>
                  </a:cubicBezTo>
                  <a:cubicBezTo>
                    <a:pt x="5357" y="2047"/>
                    <a:pt x="5357" y="2047"/>
                    <a:pt x="5357" y="2047"/>
                  </a:cubicBezTo>
                  <a:cubicBezTo>
                    <a:pt x="5289" y="2136"/>
                    <a:pt x="5289" y="2136"/>
                    <a:pt x="5289" y="2136"/>
                  </a:cubicBezTo>
                  <a:cubicBezTo>
                    <a:pt x="5214" y="2136"/>
                    <a:pt x="5214" y="2136"/>
                    <a:pt x="5214" y="2136"/>
                  </a:cubicBezTo>
                  <a:cubicBezTo>
                    <a:pt x="5323" y="2006"/>
                    <a:pt x="5323" y="2006"/>
                    <a:pt x="5323" y="2006"/>
                  </a:cubicBezTo>
                  <a:cubicBezTo>
                    <a:pt x="5269" y="1894"/>
                    <a:pt x="5269" y="1894"/>
                    <a:pt x="5269" y="1894"/>
                  </a:cubicBezTo>
                  <a:lnTo>
                    <a:pt x="5353" y="1894"/>
                  </a:lnTo>
                  <a:close/>
                  <a:moveTo>
                    <a:pt x="5553" y="1893"/>
                  </a:moveTo>
                  <a:cubicBezTo>
                    <a:pt x="5625" y="1893"/>
                    <a:pt x="5625" y="1893"/>
                    <a:pt x="5625" y="1893"/>
                  </a:cubicBezTo>
                  <a:cubicBezTo>
                    <a:pt x="5573" y="2136"/>
                    <a:pt x="5573" y="2136"/>
                    <a:pt x="5573" y="2136"/>
                  </a:cubicBezTo>
                  <a:cubicBezTo>
                    <a:pt x="5501" y="2136"/>
                    <a:pt x="5501" y="2136"/>
                    <a:pt x="5501" y="2136"/>
                  </a:cubicBezTo>
                  <a:lnTo>
                    <a:pt x="5553" y="1893"/>
                  </a:lnTo>
                  <a:close/>
                  <a:moveTo>
                    <a:pt x="5573" y="1790"/>
                  </a:moveTo>
                  <a:cubicBezTo>
                    <a:pt x="5648" y="1790"/>
                    <a:pt x="5648" y="1790"/>
                    <a:pt x="5648" y="1790"/>
                  </a:cubicBezTo>
                  <a:cubicBezTo>
                    <a:pt x="5636" y="1851"/>
                    <a:pt x="5636" y="1851"/>
                    <a:pt x="5636" y="1851"/>
                  </a:cubicBezTo>
                  <a:cubicBezTo>
                    <a:pt x="5560" y="1851"/>
                    <a:pt x="5560" y="1851"/>
                    <a:pt x="5560" y="1851"/>
                  </a:cubicBezTo>
                  <a:lnTo>
                    <a:pt x="5573" y="1790"/>
                  </a:lnTo>
                  <a:close/>
                  <a:moveTo>
                    <a:pt x="5775" y="2133"/>
                  </a:moveTo>
                  <a:cubicBezTo>
                    <a:pt x="5752" y="2139"/>
                    <a:pt x="5730" y="2141"/>
                    <a:pt x="5719" y="2141"/>
                  </a:cubicBezTo>
                  <a:cubicBezTo>
                    <a:pt x="5647" y="2141"/>
                    <a:pt x="5657" y="2095"/>
                    <a:pt x="5662" y="2075"/>
                  </a:cubicBezTo>
                  <a:cubicBezTo>
                    <a:pt x="5689" y="1942"/>
                    <a:pt x="5689" y="1942"/>
                    <a:pt x="5689" y="1942"/>
                  </a:cubicBezTo>
                  <a:cubicBezTo>
                    <a:pt x="5643" y="1942"/>
                    <a:pt x="5643" y="1942"/>
                    <a:pt x="5643" y="1942"/>
                  </a:cubicBezTo>
                  <a:cubicBezTo>
                    <a:pt x="5653" y="1895"/>
                    <a:pt x="5653" y="1895"/>
                    <a:pt x="5653" y="1895"/>
                  </a:cubicBezTo>
                  <a:cubicBezTo>
                    <a:pt x="5700" y="1895"/>
                    <a:pt x="5700" y="1895"/>
                    <a:pt x="5700" y="1895"/>
                  </a:cubicBezTo>
                  <a:cubicBezTo>
                    <a:pt x="5710" y="1848"/>
                    <a:pt x="5710" y="1848"/>
                    <a:pt x="5710" y="1848"/>
                  </a:cubicBezTo>
                  <a:cubicBezTo>
                    <a:pt x="5786" y="1822"/>
                    <a:pt x="5786" y="1822"/>
                    <a:pt x="5786" y="1822"/>
                  </a:cubicBezTo>
                  <a:cubicBezTo>
                    <a:pt x="5770" y="1895"/>
                    <a:pt x="5770" y="1895"/>
                    <a:pt x="5770" y="1895"/>
                  </a:cubicBezTo>
                  <a:cubicBezTo>
                    <a:pt x="5828" y="1895"/>
                    <a:pt x="5828" y="1895"/>
                    <a:pt x="5828" y="1895"/>
                  </a:cubicBezTo>
                  <a:cubicBezTo>
                    <a:pt x="5818" y="1942"/>
                    <a:pt x="5818" y="1942"/>
                    <a:pt x="5818" y="1942"/>
                  </a:cubicBezTo>
                  <a:cubicBezTo>
                    <a:pt x="5760" y="1942"/>
                    <a:pt x="5760" y="1942"/>
                    <a:pt x="5760" y="1942"/>
                  </a:cubicBezTo>
                  <a:cubicBezTo>
                    <a:pt x="5736" y="2052"/>
                    <a:pt x="5736" y="2052"/>
                    <a:pt x="5736" y="2052"/>
                  </a:cubicBezTo>
                  <a:cubicBezTo>
                    <a:pt x="5733" y="2074"/>
                    <a:pt x="5729" y="2088"/>
                    <a:pt x="5761" y="2088"/>
                  </a:cubicBezTo>
                  <a:cubicBezTo>
                    <a:pt x="5772" y="2088"/>
                    <a:pt x="5777" y="2087"/>
                    <a:pt x="5786" y="2086"/>
                  </a:cubicBezTo>
                  <a:lnTo>
                    <a:pt x="5775" y="2133"/>
                  </a:lnTo>
                  <a:close/>
                  <a:moveTo>
                    <a:pt x="5921" y="1894"/>
                  </a:moveTo>
                  <a:cubicBezTo>
                    <a:pt x="5939" y="2062"/>
                    <a:pt x="5939" y="2062"/>
                    <a:pt x="5939" y="2062"/>
                  </a:cubicBezTo>
                  <a:cubicBezTo>
                    <a:pt x="6028" y="1894"/>
                    <a:pt x="6028" y="1894"/>
                    <a:pt x="6028" y="1894"/>
                  </a:cubicBezTo>
                  <a:cubicBezTo>
                    <a:pt x="6099" y="1894"/>
                    <a:pt x="6099" y="1894"/>
                    <a:pt x="6099" y="1894"/>
                  </a:cubicBezTo>
                  <a:cubicBezTo>
                    <a:pt x="5957" y="2132"/>
                    <a:pt x="5957" y="2132"/>
                    <a:pt x="5957" y="2132"/>
                  </a:cubicBezTo>
                  <a:cubicBezTo>
                    <a:pt x="5907" y="2229"/>
                    <a:pt x="5907" y="2229"/>
                    <a:pt x="5907" y="2229"/>
                  </a:cubicBezTo>
                  <a:cubicBezTo>
                    <a:pt x="5835" y="2229"/>
                    <a:pt x="5835" y="2229"/>
                    <a:pt x="5835" y="2229"/>
                  </a:cubicBezTo>
                  <a:cubicBezTo>
                    <a:pt x="5886" y="2137"/>
                    <a:pt x="5886" y="2137"/>
                    <a:pt x="5886" y="2137"/>
                  </a:cubicBezTo>
                  <a:cubicBezTo>
                    <a:pt x="5844" y="1894"/>
                    <a:pt x="5844" y="1894"/>
                    <a:pt x="5844" y="1894"/>
                  </a:cubicBezTo>
                  <a:lnTo>
                    <a:pt x="5921" y="18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gray">
            <a:xfrm>
              <a:off x="-2592388" y="0"/>
              <a:ext cx="2592388" cy="1530350"/>
            </a:xfrm>
            <a:custGeom>
              <a:avLst/>
              <a:gdLst/>
              <a:ahLst/>
              <a:cxnLst>
                <a:cxn ang="0">
                  <a:pos x="176" y="248"/>
                </a:cxn>
                <a:cxn ang="0">
                  <a:pos x="0" y="248"/>
                </a:cxn>
                <a:cxn ang="0">
                  <a:pos x="0" y="0"/>
                </a:cxn>
                <a:cxn ang="0">
                  <a:pos x="176" y="0"/>
                </a:cxn>
                <a:cxn ang="0">
                  <a:pos x="176" y="248"/>
                </a:cxn>
                <a:cxn ang="0">
                  <a:pos x="176" y="716"/>
                </a:cxn>
                <a:cxn ang="0">
                  <a:pos x="0" y="716"/>
                </a:cxn>
                <a:cxn ang="0">
                  <a:pos x="0" y="964"/>
                </a:cxn>
                <a:cxn ang="0">
                  <a:pos x="176" y="964"/>
                </a:cxn>
                <a:cxn ang="0">
                  <a:pos x="176" y="716"/>
                </a:cxn>
                <a:cxn ang="0">
                  <a:pos x="1633" y="0"/>
                </a:cxn>
                <a:cxn ang="0">
                  <a:pos x="1457" y="0"/>
                </a:cxn>
                <a:cxn ang="0">
                  <a:pos x="1457" y="248"/>
                </a:cxn>
                <a:cxn ang="0">
                  <a:pos x="1633" y="248"/>
                </a:cxn>
                <a:cxn ang="0">
                  <a:pos x="1633" y="0"/>
                </a:cxn>
                <a:cxn ang="0">
                  <a:pos x="1633" y="716"/>
                </a:cxn>
                <a:cxn ang="0">
                  <a:pos x="1457" y="716"/>
                </a:cxn>
                <a:cxn ang="0">
                  <a:pos x="1457" y="964"/>
                </a:cxn>
                <a:cxn ang="0">
                  <a:pos x="1633" y="964"/>
                </a:cxn>
                <a:cxn ang="0">
                  <a:pos x="1633" y="716"/>
                </a:cxn>
              </a:cxnLst>
              <a:rect l="0" t="0" r="r" b="b"/>
              <a:pathLst>
                <a:path w="1633" h="964">
                  <a:moveTo>
                    <a:pt x="176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248"/>
                  </a:lnTo>
                  <a:close/>
                  <a:moveTo>
                    <a:pt x="176" y="716"/>
                  </a:moveTo>
                  <a:lnTo>
                    <a:pt x="0" y="716"/>
                  </a:lnTo>
                  <a:lnTo>
                    <a:pt x="0" y="964"/>
                  </a:lnTo>
                  <a:lnTo>
                    <a:pt x="176" y="964"/>
                  </a:lnTo>
                  <a:lnTo>
                    <a:pt x="176" y="716"/>
                  </a:lnTo>
                  <a:close/>
                  <a:moveTo>
                    <a:pt x="1633" y="0"/>
                  </a:moveTo>
                  <a:lnTo>
                    <a:pt x="1457" y="0"/>
                  </a:lnTo>
                  <a:lnTo>
                    <a:pt x="1457" y="248"/>
                  </a:lnTo>
                  <a:lnTo>
                    <a:pt x="1633" y="248"/>
                  </a:lnTo>
                  <a:lnTo>
                    <a:pt x="1633" y="0"/>
                  </a:lnTo>
                  <a:close/>
                  <a:moveTo>
                    <a:pt x="1633" y="716"/>
                  </a:moveTo>
                  <a:lnTo>
                    <a:pt x="1457" y="716"/>
                  </a:lnTo>
                  <a:lnTo>
                    <a:pt x="1457" y="964"/>
                  </a:lnTo>
                  <a:lnTo>
                    <a:pt x="1633" y="964"/>
                  </a:lnTo>
                  <a:lnTo>
                    <a:pt x="1633" y="71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44488" y="1412776"/>
            <a:ext cx="3816424" cy="2160240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344488" y="3789363"/>
            <a:ext cx="3384550" cy="1079500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4609083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 bwMode="gray">
          <a:xfrm>
            <a:off x="272480" y="3789363"/>
            <a:ext cx="4609083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5023867" y="3789363"/>
            <a:ext cx="4609083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 Charts O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 bwMode="gray">
          <a:xfrm>
            <a:off x="273050" y="1268413"/>
            <a:ext cx="4608513" cy="2376487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3"/>
          </p:nvPr>
        </p:nvSpPr>
        <p:spPr bwMode="gray">
          <a:xfrm>
            <a:off x="273050" y="3789363"/>
            <a:ext cx="4608513" cy="2376487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 Tables On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able Placeholder 10"/>
          <p:cNvSpPr>
            <a:spLocks noGrp="1"/>
          </p:cNvSpPr>
          <p:nvPr>
            <p:ph type="tbl" sz="quarter" idx="12"/>
          </p:nvPr>
        </p:nvSpPr>
        <p:spPr bwMode="gray">
          <a:xfrm>
            <a:off x="273050" y="1268413"/>
            <a:ext cx="4608513" cy="2376487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12" name="Table Placeholder 10"/>
          <p:cNvSpPr>
            <a:spLocks noGrp="1"/>
          </p:cNvSpPr>
          <p:nvPr>
            <p:ph type="tbl" sz="quarter" idx="13"/>
          </p:nvPr>
        </p:nvSpPr>
        <p:spPr bwMode="gray">
          <a:xfrm>
            <a:off x="273050" y="3789363"/>
            <a:ext cx="4608513" cy="2376487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Row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272480" y="378971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ne Chart One 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272480" y="3789710"/>
            <a:ext cx="9361040" cy="237614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 bwMode="gray">
          <a:xfrm>
            <a:off x="272480" y="1268413"/>
            <a:ext cx="9359900" cy="2376487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2649538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68413"/>
            <a:ext cx="2232025" cy="576411"/>
          </a:xfrm>
          <a:prstGeom prst="homePlate">
            <a:avLst>
              <a:gd name="adj" fmla="val 34577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5024438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7400925" y="1268413"/>
            <a:ext cx="2232025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 bwMode="gray">
          <a:xfrm>
            <a:off x="273049" y="1989138"/>
            <a:ext cx="2232025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4"/>
          </p:nvPr>
        </p:nvSpPr>
        <p:spPr bwMode="gray">
          <a:xfrm>
            <a:off x="2649538" y="1989138"/>
            <a:ext cx="2232025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5"/>
          </p:nvPr>
        </p:nvSpPr>
        <p:spPr bwMode="gray">
          <a:xfrm>
            <a:off x="5024438" y="1989138"/>
            <a:ext cx="2232025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6"/>
          </p:nvPr>
        </p:nvSpPr>
        <p:spPr bwMode="gray">
          <a:xfrm>
            <a:off x="7400924" y="1989138"/>
            <a:ext cx="2232025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ive Chevr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218089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68413"/>
            <a:ext cx="1727623" cy="576411"/>
          </a:xfrm>
          <a:prstGeom prst="homePlate">
            <a:avLst>
              <a:gd name="adj" fmla="val 34577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408873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6033120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30"/>
          </p:nvPr>
        </p:nvSpPr>
        <p:spPr bwMode="gray">
          <a:xfrm>
            <a:off x="7905327" y="1268413"/>
            <a:ext cx="1727623" cy="576411"/>
          </a:xfrm>
          <a:prstGeom prst="chevron">
            <a:avLst>
              <a:gd name="adj" fmla="val 34136"/>
            </a:avLst>
          </a:prstGeom>
          <a:gradFill>
            <a:gsLst>
              <a:gs pos="0">
                <a:srgbClr val="80BEC9"/>
              </a:gs>
              <a:gs pos="100000">
                <a:srgbClr val="409DA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 anchorCtr="1"/>
          <a:lstStyle>
            <a:lvl1pPr marL="0" algn="ctr" defTabSz="914400" rtl="0" eaLnBrk="1" latinLnBrk="0" hangingPunct="1">
              <a:defRPr lang="en-US" sz="1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6" name="Text Placeholder 29"/>
          <p:cNvSpPr>
            <a:spLocks noGrp="1"/>
          </p:cNvSpPr>
          <p:nvPr>
            <p:ph type="body" sz="quarter" idx="13"/>
          </p:nvPr>
        </p:nvSpPr>
        <p:spPr bwMode="gray">
          <a:xfrm>
            <a:off x="273050" y="1989138"/>
            <a:ext cx="172854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7" name="Text Placeholder 29"/>
          <p:cNvSpPr>
            <a:spLocks noGrp="1"/>
          </p:cNvSpPr>
          <p:nvPr>
            <p:ph type="body" sz="quarter" idx="14"/>
          </p:nvPr>
        </p:nvSpPr>
        <p:spPr bwMode="gray">
          <a:xfrm>
            <a:off x="2180890" y="1989138"/>
            <a:ext cx="172854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8" name="Text Placeholder 29"/>
          <p:cNvSpPr>
            <a:spLocks noGrp="1"/>
          </p:cNvSpPr>
          <p:nvPr>
            <p:ph type="body" sz="quarter" idx="15"/>
          </p:nvPr>
        </p:nvSpPr>
        <p:spPr bwMode="gray">
          <a:xfrm>
            <a:off x="4088730" y="1989138"/>
            <a:ext cx="172854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 bwMode="gray">
          <a:xfrm>
            <a:off x="5996570" y="1989138"/>
            <a:ext cx="172854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7" name="Text Placeholder 29"/>
          <p:cNvSpPr>
            <a:spLocks noGrp="1"/>
          </p:cNvSpPr>
          <p:nvPr>
            <p:ph type="body" sz="quarter" idx="17"/>
          </p:nvPr>
        </p:nvSpPr>
        <p:spPr bwMode="gray">
          <a:xfrm>
            <a:off x="7904410" y="1989138"/>
            <a:ext cx="172854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ands and driv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0"/>
          <p:cNvSpPr>
            <a:spLocks noChangeArrowheads="1"/>
          </p:cNvSpPr>
          <p:nvPr userDrawn="1"/>
        </p:nvSpPr>
        <p:spPr bwMode="gray">
          <a:xfrm rot="19080000" flipH="1">
            <a:off x="5138738" y="2497138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>
              <a:latin typeface="+mn-lt"/>
              <a:cs typeface="+mn-cs"/>
            </a:endParaRPr>
          </a:p>
        </p:txBody>
      </p:sp>
      <p:sp>
        <p:nvSpPr>
          <p:cNvPr id="13" name="AutoShape 17"/>
          <p:cNvSpPr>
            <a:spLocks noChangeArrowheads="1"/>
          </p:cNvSpPr>
          <p:nvPr userDrawn="1"/>
        </p:nvSpPr>
        <p:spPr bwMode="gray">
          <a:xfrm rot="2520000" flipH="1">
            <a:off x="5138738" y="4564063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>
              <a:latin typeface="+mn-lt"/>
              <a:cs typeface="+mn-cs"/>
            </a:endParaRPr>
          </a:p>
        </p:txBody>
      </p:sp>
      <p:sp>
        <p:nvSpPr>
          <p:cNvPr id="14" name="AutoShape 20"/>
          <p:cNvSpPr>
            <a:spLocks noChangeArrowheads="1"/>
          </p:cNvSpPr>
          <p:nvPr userDrawn="1"/>
        </p:nvSpPr>
        <p:spPr bwMode="gray">
          <a:xfrm rot="2520000">
            <a:off x="3143250" y="2497138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>
              <a:latin typeface="+mn-lt"/>
              <a:cs typeface="+mn-cs"/>
            </a:endParaRPr>
          </a:p>
        </p:txBody>
      </p:sp>
      <p:sp>
        <p:nvSpPr>
          <p:cNvPr id="15" name="AutoShape 17"/>
          <p:cNvSpPr>
            <a:spLocks noChangeArrowheads="1"/>
          </p:cNvSpPr>
          <p:nvPr userDrawn="1"/>
        </p:nvSpPr>
        <p:spPr bwMode="gray">
          <a:xfrm rot="19080000">
            <a:off x="3143250" y="4564063"/>
            <a:ext cx="1622425" cy="381000"/>
          </a:xfrm>
          <a:prstGeom prst="rightArrow">
            <a:avLst>
              <a:gd name="adj1" fmla="val 63333"/>
              <a:gd name="adj2" fmla="val 49582"/>
            </a:avLst>
          </a:prstGeom>
          <a:gradFill rotWithShape="1">
            <a:gsLst>
              <a:gs pos="0">
                <a:srgbClr val="DCDDDD"/>
              </a:gs>
              <a:gs pos="100000">
                <a:srgbClr val="97989A"/>
              </a:gs>
            </a:gsLst>
            <a:lin ang="0" scaled="1"/>
          </a:gradFill>
          <a:ln w="635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dirty="0">
              <a:latin typeface="+mn-lt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4354813" y="3395663"/>
            <a:ext cx="1184400" cy="622800"/>
          </a:xfrm>
          <a:prstGeom prst="ellipse">
            <a:avLst/>
          </a:prstGeom>
          <a:solidFill>
            <a:srgbClr val="AA5CAA"/>
          </a:solidFill>
          <a:ln>
            <a:noFill/>
          </a:ln>
        </p:spPr>
        <p:txBody>
          <a:bodyPr lIns="54000" tIns="54000" rIns="54000" bIns="54000" anchor="ctr" anchorCtr="1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Text Placeholder 20"/>
          <p:cNvSpPr>
            <a:spLocks noGrp="1"/>
          </p:cNvSpPr>
          <p:nvPr>
            <p:ph type="body" sz="quarter" idx="22"/>
          </p:nvPr>
        </p:nvSpPr>
        <p:spPr bwMode="gray">
          <a:xfrm>
            <a:off x="273050" y="1700213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0" name="Text Placeholder 20"/>
          <p:cNvSpPr>
            <a:spLocks noGrp="1"/>
          </p:cNvSpPr>
          <p:nvPr>
            <p:ph type="body" sz="quarter" idx="23"/>
          </p:nvPr>
        </p:nvSpPr>
        <p:spPr bwMode="gray">
          <a:xfrm>
            <a:off x="273050" y="4219575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4"/>
          </p:nvPr>
        </p:nvSpPr>
        <p:spPr bwMode="gray">
          <a:xfrm>
            <a:off x="6033009" y="1700213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25"/>
          </p:nvPr>
        </p:nvSpPr>
        <p:spPr bwMode="gray">
          <a:xfrm>
            <a:off x="6033009" y="4219575"/>
            <a:ext cx="3599941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5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50" y="1268413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6033009" y="1268413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273050" y="3787776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6033009" y="3787776"/>
            <a:ext cx="3599941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 bwMode="gray">
          <a:xfrm>
            <a:off x="273049" y="1701800"/>
            <a:ext cx="4608513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22"/>
          </p:nvPr>
        </p:nvSpPr>
        <p:spPr bwMode="gray">
          <a:xfrm>
            <a:off x="5024437" y="1701800"/>
            <a:ext cx="4608513" cy="1944688"/>
          </a:xfrm>
          <a:solidFill>
            <a:schemeClr val="bg1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23"/>
          </p:nvPr>
        </p:nvSpPr>
        <p:spPr bwMode="gray">
          <a:xfrm>
            <a:off x="273049" y="4221162"/>
            <a:ext cx="4608513" cy="1944688"/>
          </a:xfrm>
          <a:solidFill>
            <a:srgbClr val="BFDEE4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24"/>
          </p:nvPr>
        </p:nvSpPr>
        <p:spPr bwMode="gray">
          <a:xfrm>
            <a:off x="5024437" y="4221162"/>
            <a:ext cx="4608513" cy="1944688"/>
          </a:xfrm>
          <a:solidFill>
            <a:srgbClr val="BFDEE4"/>
          </a:solidFill>
          <a:ln w="6350">
            <a:solidFill>
              <a:srgbClr val="409DAD"/>
            </a:solidFill>
          </a:ln>
        </p:spPr>
        <p:txBody>
          <a:bodyPr lIns="54000" tIns="54000" rIns="54000" bIns="54000">
            <a:noAutofit/>
          </a:bodyPr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9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273049" y="1270000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20"/>
          <p:cNvSpPr>
            <a:spLocks noGrp="1"/>
          </p:cNvSpPr>
          <p:nvPr>
            <p:ph type="body" sz="quarter" idx="27"/>
          </p:nvPr>
        </p:nvSpPr>
        <p:spPr bwMode="gray">
          <a:xfrm>
            <a:off x="5024438" y="1270000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8"/>
          </p:nvPr>
        </p:nvSpPr>
        <p:spPr bwMode="gray">
          <a:xfrm>
            <a:off x="273049" y="3789363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29"/>
          </p:nvPr>
        </p:nvSpPr>
        <p:spPr bwMode="gray">
          <a:xfrm>
            <a:off x="5024438" y="3789363"/>
            <a:ext cx="4608513" cy="359817"/>
          </a:xfrm>
          <a:solidFill>
            <a:srgbClr val="409DAD"/>
          </a:solidFill>
          <a:ln w="6350">
            <a:solidFill>
              <a:srgbClr val="409DAD"/>
            </a:solidFill>
          </a:ln>
        </p:spPr>
        <p:txBody>
          <a:bodyPr rtlCol="0" anchor="ctr" anchorCtr="1">
            <a:noAutofit/>
          </a:bodyPr>
          <a:lstStyle>
            <a:lvl1pPr>
              <a:defRPr lang="en-US" sz="10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/>
          <p:cNvSpPr>
            <a:spLocks noChangeAspect="1"/>
          </p:cNvSpPr>
          <p:nvPr userDrawn="1"/>
        </p:nvSpPr>
        <p:spPr bwMode="gray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5" name="Group 7"/>
          <p:cNvGrpSpPr>
            <a:grpSpLocks noChangeAspect="1"/>
          </p:cNvGrpSpPr>
          <p:nvPr userDrawn="1"/>
        </p:nvGrpSpPr>
        <p:grpSpPr>
          <a:xfrm>
            <a:off x="128464" y="0"/>
            <a:ext cx="2592388" cy="1530350"/>
            <a:chOff x="-2592388" y="0"/>
            <a:chExt cx="2592388" cy="1530350"/>
          </a:xfrm>
          <a:solidFill>
            <a:schemeClr val="bg1"/>
          </a:solidFill>
        </p:grpSpPr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-2384425" y="393700"/>
              <a:ext cx="2119313" cy="776288"/>
            </a:xfrm>
            <a:custGeom>
              <a:avLst/>
              <a:gdLst/>
              <a:ahLst/>
              <a:cxnLst>
                <a:cxn ang="0">
                  <a:pos x="2851" y="1035"/>
                </a:cxn>
                <a:cxn ang="0">
                  <a:pos x="3588" y="28"/>
                </a:cxn>
                <a:cxn ang="0">
                  <a:pos x="2718" y="826"/>
                </a:cxn>
                <a:cxn ang="0">
                  <a:pos x="1973" y="28"/>
                </a:cxn>
                <a:cxn ang="0">
                  <a:pos x="1663" y="659"/>
                </a:cxn>
                <a:cxn ang="0">
                  <a:pos x="1850" y="28"/>
                </a:cxn>
                <a:cxn ang="0">
                  <a:pos x="1165" y="1000"/>
                </a:cxn>
                <a:cxn ang="0">
                  <a:pos x="1334" y="806"/>
                </a:cxn>
                <a:cxn ang="0">
                  <a:pos x="479" y="1047"/>
                </a:cxn>
                <a:cxn ang="0">
                  <a:pos x="980" y="699"/>
                </a:cxn>
                <a:cxn ang="0">
                  <a:pos x="2747" y="0"/>
                </a:cxn>
                <a:cxn ang="0">
                  <a:pos x="1009" y="0"/>
                </a:cxn>
                <a:cxn ang="0">
                  <a:pos x="665" y="1435"/>
                </a:cxn>
                <a:cxn ang="0">
                  <a:pos x="1150" y="1133"/>
                </a:cxn>
                <a:cxn ang="0">
                  <a:pos x="1980" y="1434"/>
                </a:cxn>
                <a:cxn ang="0">
                  <a:pos x="2963" y="1451"/>
                </a:cxn>
                <a:cxn ang="0">
                  <a:pos x="348" y="2092"/>
                </a:cxn>
                <a:cxn ang="0">
                  <a:pos x="395" y="2104"/>
                </a:cxn>
                <a:cxn ang="0">
                  <a:pos x="880" y="1895"/>
                </a:cxn>
                <a:cxn ang="0">
                  <a:pos x="584" y="1895"/>
                </a:cxn>
                <a:cxn ang="0">
                  <a:pos x="645" y="2088"/>
                </a:cxn>
                <a:cxn ang="0">
                  <a:pos x="813" y="2088"/>
                </a:cxn>
                <a:cxn ang="0">
                  <a:pos x="935" y="1790"/>
                </a:cxn>
                <a:cxn ang="0">
                  <a:pos x="1104" y="1929"/>
                </a:cxn>
                <a:cxn ang="0">
                  <a:pos x="1151" y="1938"/>
                </a:cxn>
                <a:cxn ang="0">
                  <a:pos x="1504" y="2134"/>
                </a:cxn>
                <a:cxn ang="0">
                  <a:pos x="1370" y="2132"/>
                </a:cxn>
                <a:cxn ang="0">
                  <a:pos x="1428" y="1940"/>
                </a:cxn>
                <a:cxn ang="0">
                  <a:pos x="1719" y="1895"/>
                </a:cxn>
                <a:cxn ang="0">
                  <a:pos x="1803" y="2052"/>
                </a:cxn>
                <a:cxn ang="0">
                  <a:pos x="2137" y="1923"/>
                </a:cxn>
                <a:cxn ang="0">
                  <a:pos x="1881" y="2136"/>
                </a:cxn>
                <a:cxn ang="0">
                  <a:pos x="2253" y="2017"/>
                </a:cxn>
                <a:cxn ang="0">
                  <a:pos x="2503" y="1888"/>
                </a:cxn>
                <a:cxn ang="0">
                  <a:pos x="2740" y="2092"/>
                </a:cxn>
                <a:cxn ang="0">
                  <a:pos x="2787" y="2104"/>
                </a:cxn>
                <a:cxn ang="0">
                  <a:pos x="3126" y="2134"/>
                </a:cxn>
                <a:cxn ang="0">
                  <a:pos x="2992" y="2132"/>
                </a:cxn>
                <a:cxn ang="0">
                  <a:pos x="3051" y="1940"/>
                </a:cxn>
                <a:cxn ang="0">
                  <a:pos x="3441" y="1989"/>
                </a:cxn>
                <a:cxn ang="0">
                  <a:pos x="3257" y="1790"/>
                </a:cxn>
                <a:cxn ang="0">
                  <a:pos x="168" y="2120"/>
                </a:cxn>
                <a:cxn ang="0">
                  <a:pos x="3742" y="1935"/>
                </a:cxn>
                <a:cxn ang="0">
                  <a:pos x="3624" y="2110"/>
                </a:cxn>
                <a:cxn ang="0">
                  <a:pos x="3857" y="2017"/>
                </a:cxn>
                <a:cxn ang="0">
                  <a:pos x="4180" y="1894"/>
                </a:cxn>
                <a:cxn ang="0">
                  <a:pos x="4515" y="2136"/>
                </a:cxn>
                <a:cxn ang="0">
                  <a:pos x="4289" y="1939"/>
                </a:cxn>
                <a:cxn ang="0">
                  <a:pos x="4846" y="2010"/>
                </a:cxn>
                <a:cxn ang="0">
                  <a:pos x="4741" y="1935"/>
                </a:cxn>
                <a:cxn ang="0">
                  <a:pos x="4936" y="1789"/>
                </a:cxn>
                <a:cxn ang="0">
                  <a:pos x="5002" y="2021"/>
                </a:cxn>
                <a:cxn ang="0">
                  <a:pos x="5080" y="1988"/>
                </a:cxn>
                <a:cxn ang="0">
                  <a:pos x="5388" y="2136"/>
                </a:cxn>
                <a:cxn ang="0">
                  <a:pos x="5625" y="1893"/>
                </a:cxn>
                <a:cxn ang="0">
                  <a:pos x="5573" y="1790"/>
                </a:cxn>
                <a:cxn ang="0">
                  <a:pos x="5710" y="1848"/>
                </a:cxn>
                <a:cxn ang="0">
                  <a:pos x="5786" y="2086"/>
                </a:cxn>
                <a:cxn ang="0">
                  <a:pos x="5835" y="2229"/>
                </a:cxn>
              </a:cxnLst>
              <a:rect l="0" t="0" r="r" b="b"/>
              <a:pathLst>
                <a:path w="6099" h="2232">
                  <a:moveTo>
                    <a:pt x="3588" y="1105"/>
                  </a:moveTo>
                  <a:cubicBezTo>
                    <a:pt x="3401" y="1105"/>
                    <a:pt x="3401" y="1105"/>
                    <a:pt x="3401" y="1105"/>
                  </a:cubicBezTo>
                  <a:cubicBezTo>
                    <a:pt x="3431" y="981"/>
                    <a:pt x="3431" y="981"/>
                    <a:pt x="3431" y="981"/>
                  </a:cubicBezTo>
                  <a:cubicBezTo>
                    <a:pt x="3055" y="981"/>
                    <a:pt x="3055" y="981"/>
                    <a:pt x="3055" y="981"/>
                  </a:cubicBezTo>
                  <a:cubicBezTo>
                    <a:pt x="3024" y="1105"/>
                    <a:pt x="3024" y="1105"/>
                    <a:pt x="3024" y="1105"/>
                  </a:cubicBezTo>
                  <a:cubicBezTo>
                    <a:pt x="2843" y="1105"/>
                    <a:pt x="2843" y="1105"/>
                    <a:pt x="2843" y="1105"/>
                  </a:cubicBezTo>
                  <a:cubicBezTo>
                    <a:pt x="2843" y="1079"/>
                    <a:pt x="2843" y="1079"/>
                    <a:pt x="2843" y="1079"/>
                  </a:cubicBezTo>
                  <a:cubicBezTo>
                    <a:pt x="2845" y="1065"/>
                    <a:pt x="2848" y="1051"/>
                    <a:pt x="2851" y="1035"/>
                  </a:cubicBezTo>
                  <a:cubicBezTo>
                    <a:pt x="2884" y="901"/>
                    <a:pt x="2972" y="769"/>
                    <a:pt x="3124" y="769"/>
                  </a:cubicBezTo>
                  <a:cubicBezTo>
                    <a:pt x="3185" y="769"/>
                    <a:pt x="3244" y="792"/>
                    <a:pt x="3236" y="875"/>
                  </a:cubicBezTo>
                  <a:cubicBezTo>
                    <a:pt x="3460" y="875"/>
                    <a:pt x="3460" y="875"/>
                    <a:pt x="3460" y="875"/>
                  </a:cubicBezTo>
                  <a:cubicBezTo>
                    <a:pt x="3469" y="836"/>
                    <a:pt x="3484" y="770"/>
                    <a:pt x="3441" y="709"/>
                  </a:cubicBezTo>
                  <a:cubicBezTo>
                    <a:pt x="3394" y="643"/>
                    <a:pt x="3298" y="616"/>
                    <a:pt x="3173" y="616"/>
                  </a:cubicBezTo>
                  <a:cubicBezTo>
                    <a:pt x="3084" y="616"/>
                    <a:pt x="2955" y="631"/>
                    <a:pt x="2843" y="704"/>
                  </a:cubicBezTo>
                  <a:cubicBezTo>
                    <a:pt x="2843" y="28"/>
                    <a:pt x="2843" y="28"/>
                    <a:pt x="2843" y="28"/>
                  </a:cubicBezTo>
                  <a:cubicBezTo>
                    <a:pt x="3588" y="28"/>
                    <a:pt x="3588" y="28"/>
                    <a:pt x="3588" y="28"/>
                  </a:cubicBezTo>
                  <a:lnTo>
                    <a:pt x="3588" y="1105"/>
                  </a:lnTo>
                  <a:close/>
                  <a:moveTo>
                    <a:pt x="3148" y="1287"/>
                  </a:moveTo>
                  <a:cubicBezTo>
                    <a:pt x="3106" y="1294"/>
                    <a:pt x="3063" y="1300"/>
                    <a:pt x="3023" y="1300"/>
                  </a:cubicBezTo>
                  <a:cubicBezTo>
                    <a:pt x="2915" y="1300"/>
                    <a:pt x="2840" y="1250"/>
                    <a:pt x="2839" y="1133"/>
                  </a:cubicBezTo>
                  <a:cubicBezTo>
                    <a:pt x="3186" y="1133"/>
                    <a:pt x="3186" y="1133"/>
                    <a:pt x="3186" y="1133"/>
                  </a:cubicBezTo>
                  <a:lnTo>
                    <a:pt x="3148" y="1287"/>
                  </a:lnTo>
                  <a:close/>
                  <a:moveTo>
                    <a:pt x="2718" y="672"/>
                  </a:moveTo>
                  <a:cubicBezTo>
                    <a:pt x="2718" y="826"/>
                    <a:pt x="2718" y="826"/>
                    <a:pt x="2718" y="826"/>
                  </a:cubicBezTo>
                  <a:cubicBezTo>
                    <a:pt x="2666" y="898"/>
                    <a:pt x="2634" y="976"/>
                    <a:pt x="2619" y="1040"/>
                  </a:cubicBezTo>
                  <a:cubicBezTo>
                    <a:pt x="2613" y="1061"/>
                    <a:pt x="2609" y="1083"/>
                    <a:pt x="2607" y="1105"/>
                  </a:cubicBezTo>
                  <a:cubicBezTo>
                    <a:pt x="2497" y="1105"/>
                    <a:pt x="2497" y="1105"/>
                    <a:pt x="2497" y="1105"/>
                  </a:cubicBezTo>
                  <a:cubicBezTo>
                    <a:pt x="2591" y="660"/>
                    <a:pt x="2591" y="660"/>
                    <a:pt x="2591" y="660"/>
                  </a:cubicBezTo>
                  <a:cubicBezTo>
                    <a:pt x="2276" y="660"/>
                    <a:pt x="2276" y="660"/>
                    <a:pt x="2276" y="660"/>
                  </a:cubicBezTo>
                  <a:cubicBezTo>
                    <a:pt x="1993" y="1105"/>
                    <a:pt x="1993" y="1105"/>
                    <a:pt x="1993" y="1105"/>
                  </a:cubicBezTo>
                  <a:cubicBezTo>
                    <a:pt x="1973" y="1105"/>
                    <a:pt x="1973" y="1105"/>
                    <a:pt x="1973" y="1105"/>
                  </a:cubicBezTo>
                  <a:cubicBezTo>
                    <a:pt x="1973" y="28"/>
                    <a:pt x="1973" y="28"/>
                    <a:pt x="1973" y="28"/>
                  </a:cubicBezTo>
                  <a:cubicBezTo>
                    <a:pt x="2718" y="28"/>
                    <a:pt x="2718" y="28"/>
                    <a:pt x="2718" y="28"/>
                  </a:cubicBezTo>
                  <a:lnTo>
                    <a:pt x="2718" y="672"/>
                  </a:lnTo>
                  <a:close/>
                  <a:moveTo>
                    <a:pt x="2302" y="1105"/>
                  </a:moveTo>
                  <a:cubicBezTo>
                    <a:pt x="2190" y="1105"/>
                    <a:pt x="2190" y="1105"/>
                    <a:pt x="2190" y="1105"/>
                  </a:cubicBezTo>
                  <a:cubicBezTo>
                    <a:pt x="2360" y="838"/>
                    <a:pt x="2360" y="838"/>
                    <a:pt x="2360" y="838"/>
                  </a:cubicBezTo>
                  <a:lnTo>
                    <a:pt x="2302" y="1105"/>
                  </a:lnTo>
                  <a:close/>
                  <a:moveTo>
                    <a:pt x="1850" y="659"/>
                  </a:moveTo>
                  <a:cubicBezTo>
                    <a:pt x="1663" y="659"/>
                    <a:pt x="1663" y="659"/>
                    <a:pt x="1663" y="659"/>
                  </a:cubicBezTo>
                  <a:cubicBezTo>
                    <a:pt x="1535" y="1105"/>
                    <a:pt x="1535" y="1105"/>
                    <a:pt x="1535" y="1105"/>
                  </a:cubicBezTo>
                  <a:cubicBezTo>
                    <a:pt x="1337" y="1105"/>
                    <a:pt x="1337" y="1105"/>
                    <a:pt x="1337" y="1105"/>
                  </a:cubicBezTo>
                  <a:cubicBezTo>
                    <a:pt x="1438" y="1068"/>
                    <a:pt x="1499" y="996"/>
                    <a:pt x="1518" y="890"/>
                  </a:cubicBezTo>
                  <a:cubicBezTo>
                    <a:pt x="1534" y="809"/>
                    <a:pt x="1527" y="755"/>
                    <a:pt x="1493" y="714"/>
                  </a:cubicBezTo>
                  <a:cubicBezTo>
                    <a:pt x="1443" y="654"/>
                    <a:pt x="1342" y="659"/>
                    <a:pt x="1253" y="659"/>
                  </a:cubicBezTo>
                  <a:cubicBezTo>
                    <a:pt x="1237" y="659"/>
                    <a:pt x="1105" y="659"/>
                    <a:pt x="1105" y="659"/>
                  </a:cubicBezTo>
                  <a:cubicBezTo>
                    <a:pt x="1105" y="28"/>
                    <a:pt x="1105" y="28"/>
                    <a:pt x="1105" y="28"/>
                  </a:cubicBezTo>
                  <a:cubicBezTo>
                    <a:pt x="1850" y="28"/>
                    <a:pt x="1850" y="28"/>
                    <a:pt x="1850" y="28"/>
                  </a:cubicBezTo>
                  <a:lnTo>
                    <a:pt x="1850" y="659"/>
                  </a:lnTo>
                  <a:close/>
                  <a:moveTo>
                    <a:pt x="1730" y="1105"/>
                  </a:moveTo>
                  <a:cubicBezTo>
                    <a:pt x="1809" y="826"/>
                    <a:pt x="1809" y="826"/>
                    <a:pt x="1809" y="826"/>
                  </a:cubicBezTo>
                  <a:cubicBezTo>
                    <a:pt x="1812" y="1105"/>
                    <a:pt x="1812" y="1105"/>
                    <a:pt x="1812" y="1105"/>
                  </a:cubicBezTo>
                  <a:lnTo>
                    <a:pt x="1730" y="1105"/>
                  </a:lnTo>
                  <a:close/>
                  <a:moveTo>
                    <a:pt x="1188" y="999"/>
                  </a:moveTo>
                  <a:cubicBezTo>
                    <a:pt x="1187" y="999"/>
                    <a:pt x="1187" y="999"/>
                    <a:pt x="1187" y="999"/>
                  </a:cubicBezTo>
                  <a:cubicBezTo>
                    <a:pt x="1180" y="999"/>
                    <a:pt x="1173" y="1000"/>
                    <a:pt x="1165" y="1000"/>
                  </a:cubicBezTo>
                  <a:cubicBezTo>
                    <a:pt x="1154" y="1000"/>
                    <a:pt x="1145" y="1000"/>
                    <a:pt x="1137" y="1000"/>
                  </a:cubicBezTo>
                  <a:cubicBezTo>
                    <a:pt x="1089" y="1000"/>
                    <a:pt x="1089" y="1000"/>
                    <a:pt x="1089" y="1000"/>
                  </a:cubicBezTo>
                  <a:cubicBezTo>
                    <a:pt x="1111" y="918"/>
                    <a:pt x="1111" y="918"/>
                    <a:pt x="1111" y="918"/>
                  </a:cubicBezTo>
                  <a:cubicBezTo>
                    <a:pt x="1122" y="878"/>
                    <a:pt x="1122" y="878"/>
                    <a:pt x="1122" y="878"/>
                  </a:cubicBezTo>
                  <a:cubicBezTo>
                    <a:pt x="1147" y="783"/>
                    <a:pt x="1147" y="783"/>
                    <a:pt x="1147" y="783"/>
                  </a:cubicBezTo>
                  <a:cubicBezTo>
                    <a:pt x="1158" y="783"/>
                    <a:pt x="1169" y="782"/>
                    <a:pt x="1179" y="782"/>
                  </a:cubicBezTo>
                  <a:cubicBezTo>
                    <a:pt x="1216" y="782"/>
                    <a:pt x="1216" y="782"/>
                    <a:pt x="1216" y="782"/>
                  </a:cubicBezTo>
                  <a:cubicBezTo>
                    <a:pt x="1279" y="782"/>
                    <a:pt x="1319" y="786"/>
                    <a:pt x="1334" y="806"/>
                  </a:cubicBezTo>
                  <a:cubicBezTo>
                    <a:pt x="1345" y="822"/>
                    <a:pt x="1343" y="848"/>
                    <a:pt x="1330" y="888"/>
                  </a:cubicBezTo>
                  <a:cubicBezTo>
                    <a:pt x="1308" y="957"/>
                    <a:pt x="1279" y="992"/>
                    <a:pt x="1188" y="999"/>
                  </a:cubicBezTo>
                  <a:moveTo>
                    <a:pt x="980" y="699"/>
                  </a:moveTo>
                  <a:cubicBezTo>
                    <a:pt x="969" y="737"/>
                    <a:pt x="969" y="737"/>
                    <a:pt x="969" y="737"/>
                  </a:cubicBezTo>
                  <a:cubicBezTo>
                    <a:pt x="862" y="1092"/>
                    <a:pt x="862" y="1092"/>
                    <a:pt x="862" y="1092"/>
                  </a:cubicBezTo>
                  <a:cubicBezTo>
                    <a:pt x="858" y="1105"/>
                    <a:pt x="858" y="1105"/>
                    <a:pt x="858" y="1105"/>
                  </a:cubicBezTo>
                  <a:cubicBezTo>
                    <a:pt x="507" y="1105"/>
                    <a:pt x="507" y="1105"/>
                    <a:pt x="507" y="1105"/>
                  </a:cubicBezTo>
                  <a:cubicBezTo>
                    <a:pt x="479" y="1047"/>
                    <a:pt x="479" y="1047"/>
                    <a:pt x="479" y="1047"/>
                  </a:cubicBezTo>
                  <a:cubicBezTo>
                    <a:pt x="858" y="660"/>
                    <a:pt x="858" y="660"/>
                    <a:pt x="858" y="660"/>
                  </a:cubicBezTo>
                  <a:cubicBezTo>
                    <a:pt x="615" y="660"/>
                    <a:pt x="615" y="660"/>
                    <a:pt x="615" y="660"/>
                  </a:cubicBezTo>
                  <a:cubicBezTo>
                    <a:pt x="319" y="979"/>
                    <a:pt x="319" y="979"/>
                    <a:pt x="319" y="979"/>
                  </a:cubicBezTo>
                  <a:cubicBezTo>
                    <a:pt x="415" y="660"/>
                    <a:pt x="415" y="660"/>
                    <a:pt x="415" y="660"/>
                  </a:cubicBezTo>
                  <a:cubicBezTo>
                    <a:pt x="235" y="660"/>
                    <a:pt x="235" y="660"/>
                    <a:pt x="235" y="66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980" y="28"/>
                    <a:pt x="980" y="28"/>
                    <a:pt x="980" y="28"/>
                  </a:cubicBezTo>
                  <a:lnTo>
                    <a:pt x="980" y="699"/>
                  </a:lnTo>
                  <a:close/>
                  <a:moveTo>
                    <a:pt x="281" y="1105"/>
                  </a:moveTo>
                  <a:cubicBezTo>
                    <a:pt x="282" y="1101"/>
                    <a:pt x="282" y="1101"/>
                    <a:pt x="282" y="1101"/>
                  </a:cubicBezTo>
                  <a:cubicBezTo>
                    <a:pt x="285" y="1105"/>
                    <a:pt x="285" y="1105"/>
                    <a:pt x="285" y="1105"/>
                  </a:cubicBezTo>
                  <a:lnTo>
                    <a:pt x="281" y="1105"/>
                  </a:lnTo>
                  <a:close/>
                  <a:moveTo>
                    <a:pt x="2814" y="0"/>
                  </a:moveTo>
                  <a:cubicBezTo>
                    <a:pt x="2814" y="724"/>
                    <a:pt x="2814" y="724"/>
                    <a:pt x="2814" y="724"/>
                  </a:cubicBezTo>
                  <a:cubicBezTo>
                    <a:pt x="2789" y="744"/>
                    <a:pt x="2767" y="765"/>
                    <a:pt x="2747" y="788"/>
                  </a:cubicBezTo>
                  <a:cubicBezTo>
                    <a:pt x="2747" y="0"/>
                    <a:pt x="2747" y="0"/>
                    <a:pt x="2747" y="0"/>
                  </a:cubicBezTo>
                  <a:cubicBezTo>
                    <a:pt x="1945" y="0"/>
                    <a:pt x="1945" y="0"/>
                    <a:pt x="1945" y="0"/>
                  </a:cubicBezTo>
                  <a:cubicBezTo>
                    <a:pt x="1945" y="659"/>
                    <a:pt x="1945" y="659"/>
                    <a:pt x="1945" y="659"/>
                  </a:cubicBezTo>
                  <a:cubicBezTo>
                    <a:pt x="1878" y="659"/>
                    <a:pt x="1878" y="659"/>
                    <a:pt x="1878" y="659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076" y="0"/>
                    <a:pt x="1076" y="0"/>
                    <a:pt x="1076" y="0"/>
                  </a:cubicBezTo>
                  <a:cubicBezTo>
                    <a:pt x="1076" y="660"/>
                    <a:pt x="1076" y="660"/>
                    <a:pt x="1076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753"/>
                    <a:pt x="207" y="753"/>
                    <a:pt x="207" y="753"/>
                  </a:cubicBezTo>
                  <a:cubicBezTo>
                    <a:pt x="2" y="1435"/>
                    <a:pt x="2" y="1435"/>
                    <a:pt x="2" y="1435"/>
                  </a:cubicBezTo>
                  <a:cubicBezTo>
                    <a:pt x="182" y="1435"/>
                    <a:pt x="182" y="1435"/>
                    <a:pt x="182" y="1435"/>
                  </a:cubicBezTo>
                  <a:cubicBezTo>
                    <a:pt x="273" y="1133"/>
                    <a:pt x="273" y="1133"/>
                    <a:pt x="273" y="1133"/>
                  </a:cubicBezTo>
                  <a:cubicBezTo>
                    <a:pt x="299" y="1133"/>
                    <a:pt x="299" y="1133"/>
                    <a:pt x="299" y="1133"/>
                  </a:cubicBezTo>
                  <a:cubicBezTo>
                    <a:pt x="448" y="1435"/>
                    <a:pt x="448" y="1435"/>
                    <a:pt x="448" y="1435"/>
                  </a:cubicBezTo>
                  <a:cubicBezTo>
                    <a:pt x="665" y="1435"/>
                    <a:pt x="665" y="1435"/>
                    <a:pt x="665" y="1435"/>
                  </a:cubicBezTo>
                  <a:cubicBezTo>
                    <a:pt x="520" y="1133"/>
                    <a:pt x="520" y="1133"/>
                    <a:pt x="520" y="1133"/>
                  </a:cubicBezTo>
                  <a:cubicBezTo>
                    <a:pt x="849" y="1133"/>
                    <a:pt x="849" y="1133"/>
                    <a:pt x="849" y="1133"/>
                  </a:cubicBezTo>
                  <a:cubicBezTo>
                    <a:pt x="758" y="1435"/>
                    <a:pt x="758" y="1435"/>
                    <a:pt x="758" y="1435"/>
                  </a:cubicBezTo>
                  <a:cubicBezTo>
                    <a:pt x="955" y="1435"/>
                    <a:pt x="955" y="1435"/>
                    <a:pt x="955" y="1435"/>
                  </a:cubicBezTo>
                  <a:cubicBezTo>
                    <a:pt x="1045" y="1134"/>
                    <a:pt x="1045" y="1134"/>
                    <a:pt x="1045" y="1134"/>
                  </a:cubicBezTo>
                  <a:cubicBezTo>
                    <a:pt x="1088" y="1134"/>
                    <a:pt x="1088" y="1134"/>
                    <a:pt x="1088" y="1134"/>
                  </a:cubicBezTo>
                  <a:cubicBezTo>
                    <a:pt x="1088" y="1133"/>
                    <a:pt x="1088" y="1133"/>
                    <a:pt x="1088" y="1133"/>
                  </a:cubicBezTo>
                  <a:cubicBezTo>
                    <a:pt x="1150" y="1133"/>
                    <a:pt x="1150" y="1133"/>
                    <a:pt x="1150" y="1133"/>
                  </a:cubicBezTo>
                  <a:cubicBezTo>
                    <a:pt x="1155" y="1133"/>
                    <a:pt x="1155" y="1133"/>
                    <a:pt x="1155" y="1133"/>
                  </a:cubicBezTo>
                  <a:cubicBezTo>
                    <a:pt x="1527" y="1133"/>
                    <a:pt x="1527" y="1133"/>
                    <a:pt x="1527" y="1133"/>
                  </a:cubicBezTo>
                  <a:cubicBezTo>
                    <a:pt x="1440" y="1434"/>
                    <a:pt x="1440" y="1434"/>
                    <a:pt x="1440" y="1434"/>
                  </a:cubicBezTo>
                  <a:cubicBezTo>
                    <a:pt x="1638" y="1434"/>
                    <a:pt x="1638" y="1434"/>
                    <a:pt x="1638" y="1434"/>
                  </a:cubicBezTo>
                  <a:cubicBezTo>
                    <a:pt x="1722" y="1133"/>
                    <a:pt x="1722" y="1133"/>
                    <a:pt x="1722" y="1133"/>
                  </a:cubicBezTo>
                  <a:cubicBezTo>
                    <a:pt x="1812" y="1133"/>
                    <a:pt x="1812" y="1133"/>
                    <a:pt x="1812" y="1133"/>
                  </a:cubicBezTo>
                  <a:cubicBezTo>
                    <a:pt x="1814" y="1434"/>
                    <a:pt x="1814" y="1434"/>
                    <a:pt x="1814" y="1434"/>
                  </a:cubicBezTo>
                  <a:cubicBezTo>
                    <a:pt x="1980" y="1434"/>
                    <a:pt x="1980" y="1434"/>
                    <a:pt x="1980" y="1434"/>
                  </a:cubicBezTo>
                  <a:cubicBezTo>
                    <a:pt x="2171" y="1133"/>
                    <a:pt x="2171" y="1133"/>
                    <a:pt x="2171" y="1133"/>
                  </a:cubicBezTo>
                  <a:cubicBezTo>
                    <a:pt x="2296" y="1133"/>
                    <a:pt x="2296" y="1133"/>
                    <a:pt x="2296" y="1133"/>
                  </a:cubicBezTo>
                  <a:cubicBezTo>
                    <a:pt x="2232" y="1434"/>
                    <a:pt x="2232" y="1434"/>
                    <a:pt x="2232" y="1434"/>
                  </a:cubicBezTo>
                  <a:cubicBezTo>
                    <a:pt x="2427" y="1434"/>
                    <a:pt x="2427" y="1434"/>
                    <a:pt x="2427" y="1434"/>
                  </a:cubicBezTo>
                  <a:cubicBezTo>
                    <a:pt x="2491" y="1133"/>
                    <a:pt x="2491" y="1133"/>
                    <a:pt x="2491" y="1133"/>
                  </a:cubicBezTo>
                  <a:cubicBezTo>
                    <a:pt x="2604" y="1133"/>
                    <a:pt x="2604" y="1133"/>
                    <a:pt x="2604" y="1133"/>
                  </a:cubicBezTo>
                  <a:cubicBezTo>
                    <a:pt x="2599" y="1226"/>
                    <a:pt x="2623" y="1311"/>
                    <a:pt x="2685" y="1368"/>
                  </a:cubicBezTo>
                  <a:cubicBezTo>
                    <a:pt x="2761" y="1438"/>
                    <a:pt x="2877" y="1451"/>
                    <a:pt x="2963" y="1451"/>
                  </a:cubicBezTo>
                  <a:cubicBezTo>
                    <a:pt x="3081" y="1451"/>
                    <a:pt x="3203" y="1434"/>
                    <a:pt x="3326" y="1407"/>
                  </a:cubicBezTo>
                  <a:cubicBezTo>
                    <a:pt x="3394" y="1133"/>
                    <a:pt x="3394" y="1133"/>
                    <a:pt x="3394" y="1133"/>
                  </a:cubicBezTo>
                  <a:cubicBezTo>
                    <a:pt x="3617" y="1133"/>
                    <a:pt x="3617" y="1133"/>
                    <a:pt x="3617" y="1133"/>
                  </a:cubicBezTo>
                  <a:cubicBezTo>
                    <a:pt x="3617" y="0"/>
                    <a:pt x="3617" y="0"/>
                    <a:pt x="3617" y="0"/>
                  </a:cubicBezTo>
                  <a:lnTo>
                    <a:pt x="2814" y="0"/>
                  </a:lnTo>
                  <a:close/>
                  <a:moveTo>
                    <a:pt x="351" y="1894"/>
                  </a:moveTo>
                  <a:cubicBezTo>
                    <a:pt x="321" y="2038"/>
                    <a:pt x="321" y="2038"/>
                    <a:pt x="321" y="2038"/>
                  </a:cubicBezTo>
                  <a:cubicBezTo>
                    <a:pt x="316" y="2060"/>
                    <a:pt x="309" y="2092"/>
                    <a:pt x="348" y="2092"/>
                  </a:cubicBezTo>
                  <a:cubicBezTo>
                    <a:pt x="393" y="2092"/>
                    <a:pt x="400" y="2058"/>
                    <a:pt x="409" y="2016"/>
                  </a:cubicBezTo>
                  <a:cubicBezTo>
                    <a:pt x="435" y="1894"/>
                    <a:pt x="435" y="1894"/>
                    <a:pt x="435" y="1894"/>
                  </a:cubicBezTo>
                  <a:cubicBezTo>
                    <a:pt x="508" y="1894"/>
                    <a:pt x="508" y="1894"/>
                    <a:pt x="508" y="1894"/>
                  </a:cubicBezTo>
                  <a:cubicBezTo>
                    <a:pt x="474" y="2053"/>
                    <a:pt x="474" y="2053"/>
                    <a:pt x="474" y="2053"/>
                  </a:cubicBezTo>
                  <a:cubicBezTo>
                    <a:pt x="464" y="2106"/>
                    <a:pt x="463" y="2112"/>
                    <a:pt x="462" y="2118"/>
                  </a:cubicBezTo>
                  <a:cubicBezTo>
                    <a:pt x="461" y="2125"/>
                    <a:pt x="460" y="2130"/>
                    <a:pt x="460" y="2136"/>
                  </a:cubicBezTo>
                  <a:cubicBezTo>
                    <a:pt x="391" y="2136"/>
                    <a:pt x="391" y="2136"/>
                    <a:pt x="391" y="2136"/>
                  </a:cubicBezTo>
                  <a:cubicBezTo>
                    <a:pt x="395" y="2104"/>
                    <a:pt x="395" y="2104"/>
                    <a:pt x="395" y="2104"/>
                  </a:cubicBezTo>
                  <a:cubicBezTo>
                    <a:pt x="386" y="2115"/>
                    <a:pt x="362" y="2143"/>
                    <a:pt x="315" y="2143"/>
                  </a:cubicBezTo>
                  <a:cubicBezTo>
                    <a:pt x="283" y="2143"/>
                    <a:pt x="259" y="2128"/>
                    <a:pt x="250" y="2110"/>
                  </a:cubicBezTo>
                  <a:cubicBezTo>
                    <a:pt x="238" y="2090"/>
                    <a:pt x="245" y="2056"/>
                    <a:pt x="248" y="2045"/>
                  </a:cubicBezTo>
                  <a:cubicBezTo>
                    <a:pt x="279" y="1894"/>
                    <a:pt x="279" y="1894"/>
                    <a:pt x="279" y="1894"/>
                  </a:cubicBezTo>
                  <a:lnTo>
                    <a:pt x="351" y="1894"/>
                  </a:lnTo>
                  <a:close/>
                  <a:moveTo>
                    <a:pt x="812" y="1942"/>
                  </a:moveTo>
                  <a:cubicBezTo>
                    <a:pt x="870" y="1942"/>
                    <a:pt x="870" y="1942"/>
                    <a:pt x="870" y="1942"/>
                  </a:cubicBezTo>
                  <a:cubicBezTo>
                    <a:pt x="880" y="1895"/>
                    <a:pt x="880" y="1895"/>
                    <a:pt x="880" y="1895"/>
                  </a:cubicBezTo>
                  <a:cubicBezTo>
                    <a:pt x="822" y="1895"/>
                    <a:pt x="822" y="1895"/>
                    <a:pt x="822" y="1895"/>
                  </a:cubicBezTo>
                  <a:cubicBezTo>
                    <a:pt x="838" y="1822"/>
                    <a:pt x="838" y="1822"/>
                    <a:pt x="838" y="1822"/>
                  </a:cubicBezTo>
                  <a:cubicBezTo>
                    <a:pt x="762" y="1848"/>
                    <a:pt x="762" y="1848"/>
                    <a:pt x="762" y="1848"/>
                  </a:cubicBezTo>
                  <a:cubicBezTo>
                    <a:pt x="752" y="1895"/>
                    <a:pt x="752" y="1895"/>
                    <a:pt x="752" y="1895"/>
                  </a:cubicBezTo>
                  <a:cubicBezTo>
                    <a:pt x="654" y="1895"/>
                    <a:pt x="654" y="1895"/>
                    <a:pt x="654" y="1895"/>
                  </a:cubicBezTo>
                  <a:cubicBezTo>
                    <a:pt x="670" y="1822"/>
                    <a:pt x="670" y="1822"/>
                    <a:pt x="670" y="1822"/>
                  </a:cubicBezTo>
                  <a:cubicBezTo>
                    <a:pt x="594" y="1848"/>
                    <a:pt x="594" y="1848"/>
                    <a:pt x="594" y="1848"/>
                  </a:cubicBezTo>
                  <a:cubicBezTo>
                    <a:pt x="584" y="1895"/>
                    <a:pt x="584" y="1895"/>
                    <a:pt x="584" y="1895"/>
                  </a:cubicBezTo>
                  <a:cubicBezTo>
                    <a:pt x="537" y="1895"/>
                    <a:pt x="537" y="1895"/>
                    <a:pt x="537" y="1895"/>
                  </a:cubicBezTo>
                  <a:cubicBezTo>
                    <a:pt x="527" y="1942"/>
                    <a:pt x="527" y="1942"/>
                    <a:pt x="527" y="1942"/>
                  </a:cubicBezTo>
                  <a:cubicBezTo>
                    <a:pt x="574" y="1942"/>
                    <a:pt x="574" y="1942"/>
                    <a:pt x="574" y="1942"/>
                  </a:cubicBezTo>
                  <a:cubicBezTo>
                    <a:pt x="545" y="2075"/>
                    <a:pt x="545" y="2075"/>
                    <a:pt x="545" y="2075"/>
                  </a:cubicBezTo>
                  <a:cubicBezTo>
                    <a:pt x="541" y="2095"/>
                    <a:pt x="531" y="2141"/>
                    <a:pt x="603" y="2141"/>
                  </a:cubicBezTo>
                  <a:cubicBezTo>
                    <a:pt x="615" y="2141"/>
                    <a:pt x="636" y="2139"/>
                    <a:pt x="660" y="2133"/>
                  </a:cubicBezTo>
                  <a:cubicBezTo>
                    <a:pt x="670" y="2086"/>
                    <a:pt x="670" y="2086"/>
                    <a:pt x="670" y="2086"/>
                  </a:cubicBezTo>
                  <a:cubicBezTo>
                    <a:pt x="661" y="2087"/>
                    <a:pt x="656" y="2088"/>
                    <a:pt x="645" y="2088"/>
                  </a:cubicBezTo>
                  <a:cubicBezTo>
                    <a:pt x="614" y="2088"/>
                    <a:pt x="617" y="2074"/>
                    <a:pt x="621" y="2052"/>
                  </a:cubicBezTo>
                  <a:cubicBezTo>
                    <a:pt x="645" y="1942"/>
                    <a:pt x="645" y="1942"/>
                    <a:pt x="645" y="1942"/>
                  </a:cubicBezTo>
                  <a:cubicBezTo>
                    <a:pt x="741" y="1942"/>
                    <a:pt x="741" y="1942"/>
                    <a:pt x="741" y="1942"/>
                  </a:cubicBezTo>
                  <a:cubicBezTo>
                    <a:pt x="713" y="2075"/>
                    <a:pt x="713" y="2075"/>
                    <a:pt x="713" y="2075"/>
                  </a:cubicBezTo>
                  <a:cubicBezTo>
                    <a:pt x="709" y="2095"/>
                    <a:pt x="699" y="2141"/>
                    <a:pt x="771" y="2141"/>
                  </a:cubicBezTo>
                  <a:cubicBezTo>
                    <a:pt x="782" y="2141"/>
                    <a:pt x="804" y="2139"/>
                    <a:pt x="828" y="2133"/>
                  </a:cubicBezTo>
                  <a:cubicBezTo>
                    <a:pt x="838" y="2086"/>
                    <a:pt x="838" y="2086"/>
                    <a:pt x="838" y="2086"/>
                  </a:cubicBezTo>
                  <a:cubicBezTo>
                    <a:pt x="829" y="2087"/>
                    <a:pt x="824" y="2088"/>
                    <a:pt x="813" y="2088"/>
                  </a:cubicBezTo>
                  <a:cubicBezTo>
                    <a:pt x="781" y="2088"/>
                    <a:pt x="785" y="2074"/>
                    <a:pt x="788" y="2052"/>
                  </a:cubicBezTo>
                  <a:lnTo>
                    <a:pt x="812" y="1942"/>
                  </a:lnTo>
                  <a:close/>
                  <a:moveTo>
                    <a:pt x="916" y="1893"/>
                  </a:moveTo>
                  <a:cubicBezTo>
                    <a:pt x="987" y="1893"/>
                    <a:pt x="987" y="1893"/>
                    <a:pt x="987" y="1893"/>
                  </a:cubicBezTo>
                  <a:cubicBezTo>
                    <a:pt x="935" y="2136"/>
                    <a:pt x="935" y="2136"/>
                    <a:pt x="935" y="2136"/>
                  </a:cubicBezTo>
                  <a:cubicBezTo>
                    <a:pt x="864" y="2136"/>
                    <a:pt x="864" y="2136"/>
                    <a:pt x="864" y="2136"/>
                  </a:cubicBezTo>
                  <a:lnTo>
                    <a:pt x="916" y="1893"/>
                  </a:lnTo>
                  <a:close/>
                  <a:moveTo>
                    <a:pt x="935" y="1790"/>
                  </a:moveTo>
                  <a:cubicBezTo>
                    <a:pt x="1011" y="1790"/>
                    <a:pt x="1011" y="1790"/>
                    <a:pt x="1011" y="1790"/>
                  </a:cubicBezTo>
                  <a:cubicBezTo>
                    <a:pt x="998" y="1851"/>
                    <a:pt x="998" y="1851"/>
                    <a:pt x="998" y="1851"/>
                  </a:cubicBezTo>
                  <a:cubicBezTo>
                    <a:pt x="922" y="1851"/>
                    <a:pt x="922" y="1851"/>
                    <a:pt x="922" y="1851"/>
                  </a:cubicBezTo>
                  <a:lnTo>
                    <a:pt x="935" y="1790"/>
                  </a:lnTo>
                  <a:close/>
                  <a:moveTo>
                    <a:pt x="1034" y="1937"/>
                  </a:moveTo>
                  <a:cubicBezTo>
                    <a:pt x="1034" y="1936"/>
                    <a:pt x="1040" y="1909"/>
                    <a:pt x="1042" y="1893"/>
                  </a:cubicBezTo>
                  <a:cubicBezTo>
                    <a:pt x="1110" y="1893"/>
                    <a:pt x="1110" y="1893"/>
                    <a:pt x="1110" y="1893"/>
                  </a:cubicBezTo>
                  <a:cubicBezTo>
                    <a:pt x="1104" y="1929"/>
                    <a:pt x="1104" y="1929"/>
                    <a:pt x="1104" y="1929"/>
                  </a:cubicBezTo>
                  <a:cubicBezTo>
                    <a:pt x="1113" y="1918"/>
                    <a:pt x="1139" y="1887"/>
                    <a:pt x="1192" y="1887"/>
                  </a:cubicBezTo>
                  <a:cubicBezTo>
                    <a:pt x="1239" y="1887"/>
                    <a:pt x="1254" y="1916"/>
                    <a:pt x="1256" y="1933"/>
                  </a:cubicBezTo>
                  <a:cubicBezTo>
                    <a:pt x="1259" y="1948"/>
                    <a:pt x="1257" y="1960"/>
                    <a:pt x="1248" y="2005"/>
                  </a:cubicBezTo>
                  <a:cubicBezTo>
                    <a:pt x="1220" y="2136"/>
                    <a:pt x="1220" y="2136"/>
                    <a:pt x="1220" y="2136"/>
                  </a:cubicBezTo>
                  <a:cubicBezTo>
                    <a:pt x="1147" y="2136"/>
                    <a:pt x="1147" y="2136"/>
                    <a:pt x="1147" y="2136"/>
                  </a:cubicBezTo>
                  <a:cubicBezTo>
                    <a:pt x="1179" y="1985"/>
                    <a:pt x="1179" y="1985"/>
                    <a:pt x="1179" y="1985"/>
                  </a:cubicBezTo>
                  <a:cubicBezTo>
                    <a:pt x="1181" y="1975"/>
                    <a:pt x="1183" y="1967"/>
                    <a:pt x="1181" y="1959"/>
                  </a:cubicBezTo>
                  <a:cubicBezTo>
                    <a:pt x="1178" y="1949"/>
                    <a:pt x="1169" y="1938"/>
                    <a:pt x="1151" y="1938"/>
                  </a:cubicBezTo>
                  <a:cubicBezTo>
                    <a:pt x="1136" y="1938"/>
                    <a:pt x="1120" y="1946"/>
                    <a:pt x="1110" y="1957"/>
                  </a:cubicBezTo>
                  <a:cubicBezTo>
                    <a:pt x="1104" y="1963"/>
                    <a:pt x="1097" y="1975"/>
                    <a:pt x="1093" y="1994"/>
                  </a:cubicBezTo>
                  <a:cubicBezTo>
                    <a:pt x="1063" y="2136"/>
                    <a:pt x="1063" y="2136"/>
                    <a:pt x="1063" y="2136"/>
                  </a:cubicBezTo>
                  <a:cubicBezTo>
                    <a:pt x="992" y="2136"/>
                    <a:pt x="992" y="2136"/>
                    <a:pt x="992" y="2136"/>
                  </a:cubicBezTo>
                  <a:lnTo>
                    <a:pt x="1034" y="1937"/>
                  </a:lnTo>
                  <a:close/>
                  <a:moveTo>
                    <a:pt x="1558" y="1895"/>
                  </a:moveTo>
                  <a:cubicBezTo>
                    <a:pt x="1552" y="1914"/>
                    <a:pt x="1547" y="1930"/>
                    <a:pt x="1542" y="1955"/>
                  </a:cubicBezTo>
                  <a:cubicBezTo>
                    <a:pt x="1504" y="2134"/>
                    <a:pt x="1504" y="2134"/>
                    <a:pt x="1504" y="2134"/>
                  </a:cubicBezTo>
                  <a:cubicBezTo>
                    <a:pt x="1486" y="2223"/>
                    <a:pt x="1409" y="2232"/>
                    <a:pt x="1363" y="2232"/>
                  </a:cubicBezTo>
                  <a:cubicBezTo>
                    <a:pt x="1328" y="2232"/>
                    <a:pt x="1261" y="2228"/>
                    <a:pt x="1272" y="2154"/>
                  </a:cubicBezTo>
                  <a:cubicBezTo>
                    <a:pt x="1340" y="2154"/>
                    <a:pt x="1340" y="2154"/>
                    <a:pt x="1340" y="2154"/>
                  </a:cubicBezTo>
                  <a:cubicBezTo>
                    <a:pt x="1340" y="2158"/>
                    <a:pt x="1339" y="2166"/>
                    <a:pt x="1344" y="2174"/>
                  </a:cubicBezTo>
                  <a:cubicBezTo>
                    <a:pt x="1348" y="2181"/>
                    <a:pt x="1357" y="2188"/>
                    <a:pt x="1375" y="2188"/>
                  </a:cubicBezTo>
                  <a:cubicBezTo>
                    <a:pt x="1397" y="2188"/>
                    <a:pt x="1417" y="2178"/>
                    <a:pt x="1427" y="2156"/>
                  </a:cubicBezTo>
                  <a:cubicBezTo>
                    <a:pt x="1432" y="2144"/>
                    <a:pt x="1434" y="2135"/>
                    <a:pt x="1442" y="2099"/>
                  </a:cubicBezTo>
                  <a:cubicBezTo>
                    <a:pt x="1413" y="2128"/>
                    <a:pt x="1387" y="2132"/>
                    <a:pt x="1370" y="2132"/>
                  </a:cubicBezTo>
                  <a:cubicBezTo>
                    <a:pt x="1300" y="2132"/>
                    <a:pt x="1280" y="2071"/>
                    <a:pt x="1293" y="2012"/>
                  </a:cubicBezTo>
                  <a:cubicBezTo>
                    <a:pt x="1306" y="1951"/>
                    <a:pt x="1352" y="1892"/>
                    <a:pt x="1422" y="1892"/>
                  </a:cubicBezTo>
                  <a:cubicBezTo>
                    <a:pt x="1466" y="1892"/>
                    <a:pt x="1477" y="1916"/>
                    <a:pt x="1482" y="1927"/>
                  </a:cubicBezTo>
                  <a:cubicBezTo>
                    <a:pt x="1492" y="1895"/>
                    <a:pt x="1492" y="1895"/>
                    <a:pt x="1492" y="1895"/>
                  </a:cubicBezTo>
                  <a:lnTo>
                    <a:pt x="1558" y="1895"/>
                  </a:lnTo>
                  <a:close/>
                  <a:moveTo>
                    <a:pt x="1397" y="2083"/>
                  </a:moveTo>
                  <a:cubicBezTo>
                    <a:pt x="1447" y="2083"/>
                    <a:pt x="1459" y="2025"/>
                    <a:pt x="1461" y="2014"/>
                  </a:cubicBezTo>
                  <a:cubicBezTo>
                    <a:pt x="1467" y="1986"/>
                    <a:pt x="1472" y="1940"/>
                    <a:pt x="1428" y="1940"/>
                  </a:cubicBezTo>
                  <a:cubicBezTo>
                    <a:pt x="1401" y="1940"/>
                    <a:pt x="1375" y="1960"/>
                    <a:pt x="1364" y="2012"/>
                  </a:cubicBezTo>
                  <a:cubicBezTo>
                    <a:pt x="1362" y="2025"/>
                    <a:pt x="1349" y="2083"/>
                    <a:pt x="1397" y="2083"/>
                  </a:cubicBezTo>
                  <a:moveTo>
                    <a:pt x="1842" y="2133"/>
                  </a:moveTo>
                  <a:cubicBezTo>
                    <a:pt x="1818" y="2139"/>
                    <a:pt x="1797" y="2141"/>
                    <a:pt x="1786" y="2141"/>
                  </a:cubicBezTo>
                  <a:cubicBezTo>
                    <a:pt x="1714" y="2141"/>
                    <a:pt x="1723" y="2095"/>
                    <a:pt x="1728" y="2075"/>
                  </a:cubicBezTo>
                  <a:cubicBezTo>
                    <a:pt x="1756" y="1942"/>
                    <a:pt x="1756" y="1942"/>
                    <a:pt x="1756" y="1942"/>
                  </a:cubicBezTo>
                  <a:cubicBezTo>
                    <a:pt x="1710" y="1942"/>
                    <a:pt x="1710" y="1942"/>
                    <a:pt x="1710" y="1942"/>
                  </a:cubicBezTo>
                  <a:cubicBezTo>
                    <a:pt x="1719" y="1895"/>
                    <a:pt x="1719" y="1895"/>
                    <a:pt x="1719" y="1895"/>
                  </a:cubicBezTo>
                  <a:cubicBezTo>
                    <a:pt x="1766" y="1895"/>
                    <a:pt x="1766" y="1895"/>
                    <a:pt x="1766" y="1895"/>
                  </a:cubicBezTo>
                  <a:cubicBezTo>
                    <a:pt x="1776" y="1848"/>
                    <a:pt x="1776" y="1848"/>
                    <a:pt x="1776" y="1848"/>
                  </a:cubicBezTo>
                  <a:cubicBezTo>
                    <a:pt x="1852" y="1822"/>
                    <a:pt x="1852" y="1822"/>
                    <a:pt x="1852" y="1822"/>
                  </a:cubicBezTo>
                  <a:cubicBezTo>
                    <a:pt x="1837" y="1895"/>
                    <a:pt x="1837" y="1895"/>
                    <a:pt x="1837" y="1895"/>
                  </a:cubicBezTo>
                  <a:cubicBezTo>
                    <a:pt x="1895" y="1895"/>
                    <a:pt x="1895" y="1895"/>
                    <a:pt x="1895" y="1895"/>
                  </a:cubicBezTo>
                  <a:cubicBezTo>
                    <a:pt x="1884" y="1942"/>
                    <a:pt x="1884" y="1942"/>
                    <a:pt x="1884" y="1942"/>
                  </a:cubicBezTo>
                  <a:cubicBezTo>
                    <a:pt x="1827" y="1942"/>
                    <a:pt x="1827" y="1942"/>
                    <a:pt x="1827" y="1942"/>
                  </a:cubicBezTo>
                  <a:cubicBezTo>
                    <a:pt x="1803" y="2052"/>
                    <a:pt x="1803" y="2052"/>
                    <a:pt x="1803" y="2052"/>
                  </a:cubicBezTo>
                  <a:cubicBezTo>
                    <a:pt x="1799" y="2074"/>
                    <a:pt x="1796" y="2088"/>
                    <a:pt x="1828" y="2088"/>
                  </a:cubicBezTo>
                  <a:cubicBezTo>
                    <a:pt x="1838" y="2088"/>
                    <a:pt x="1844" y="2087"/>
                    <a:pt x="1852" y="2086"/>
                  </a:cubicBezTo>
                  <a:lnTo>
                    <a:pt x="1842" y="2133"/>
                  </a:lnTo>
                  <a:close/>
                  <a:moveTo>
                    <a:pt x="1954" y="1790"/>
                  </a:moveTo>
                  <a:cubicBezTo>
                    <a:pt x="2025" y="1790"/>
                    <a:pt x="2025" y="1790"/>
                    <a:pt x="2025" y="1790"/>
                  </a:cubicBezTo>
                  <a:cubicBezTo>
                    <a:pt x="1996" y="1927"/>
                    <a:pt x="1996" y="1927"/>
                    <a:pt x="1996" y="1927"/>
                  </a:cubicBezTo>
                  <a:cubicBezTo>
                    <a:pt x="2007" y="1915"/>
                    <a:pt x="2030" y="1890"/>
                    <a:pt x="2074" y="1890"/>
                  </a:cubicBezTo>
                  <a:cubicBezTo>
                    <a:pt x="2110" y="1890"/>
                    <a:pt x="2129" y="1908"/>
                    <a:pt x="2137" y="1923"/>
                  </a:cubicBezTo>
                  <a:cubicBezTo>
                    <a:pt x="2143" y="1935"/>
                    <a:pt x="2146" y="1957"/>
                    <a:pt x="2139" y="1989"/>
                  </a:cubicBezTo>
                  <a:cubicBezTo>
                    <a:pt x="2108" y="2136"/>
                    <a:pt x="2108" y="2136"/>
                    <a:pt x="2108" y="2136"/>
                  </a:cubicBezTo>
                  <a:cubicBezTo>
                    <a:pt x="2037" y="2136"/>
                    <a:pt x="2037" y="2136"/>
                    <a:pt x="2037" y="2136"/>
                  </a:cubicBezTo>
                  <a:cubicBezTo>
                    <a:pt x="2068" y="1991"/>
                    <a:pt x="2068" y="1991"/>
                    <a:pt x="2068" y="1991"/>
                  </a:cubicBezTo>
                  <a:cubicBezTo>
                    <a:pt x="2071" y="1977"/>
                    <a:pt x="2079" y="1938"/>
                    <a:pt x="2040" y="1938"/>
                  </a:cubicBezTo>
                  <a:cubicBezTo>
                    <a:pt x="2019" y="1938"/>
                    <a:pt x="1991" y="1950"/>
                    <a:pt x="1983" y="1988"/>
                  </a:cubicBezTo>
                  <a:cubicBezTo>
                    <a:pt x="1952" y="2136"/>
                    <a:pt x="1952" y="2136"/>
                    <a:pt x="1952" y="2136"/>
                  </a:cubicBezTo>
                  <a:cubicBezTo>
                    <a:pt x="1881" y="2136"/>
                    <a:pt x="1881" y="2136"/>
                    <a:pt x="1881" y="2136"/>
                  </a:cubicBezTo>
                  <a:lnTo>
                    <a:pt x="1954" y="1790"/>
                  </a:lnTo>
                  <a:close/>
                  <a:moveTo>
                    <a:pt x="2195" y="1953"/>
                  </a:moveTo>
                  <a:cubicBezTo>
                    <a:pt x="2197" y="1942"/>
                    <a:pt x="2203" y="1906"/>
                    <a:pt x="2205" y="1893"/>
                  </a:cubicBezTo>
                  <a:cubicBezTo>
                    <a:pt x="2271" y="1893"/>
                    <a:pt x="2271" y="1893"/>
                    <a:pt x="2271" y="1893"/>
                  </a:cubicBezTo>
                  <a:cubicBezTo>
                    <a:pt x="2263" y="1939"/>
                    <a:pt x="2263" y="1939"/>
                    <a:pt x="2263" y="1939"/>
                  </a:cubicBezTo>
                  <a:cubicBezTo>
                    <a:pt x="2276" y="1919"/>
                    <a:pt x="2298" y="1889"/>
                    <a:pt x="2356" y="1892"/>
                  </a:cubicBezTo>
                  <a:cubicBezTo>
                    <a:pt x="2342" y="1956"/>
                    <a:pt x="2342" y="1956"/>
                    <a:pt x="2342" y="1956"/>
                  </a:cubicBezTo>
                  <a:cubicBezTo>
                    <a:pt x="2271" y="1949"/>
                    <a:pt x="2259" y="1986"/>
                    <a:pt x="2253" y="2017"/>
                  </a:cubicBezTo>
                  <a:cubicBezTo>
                    <a:pt x="2227" y="2136"/>
                    <a:pt x="2227" y="2136"/>
                    <a:pt x="2227" y="2136"/>
                  </a:cubicBezTo>
                  <a:cubicBezTo>
                    <a:pt x="2156" y="2136"/>
                    <a:pt x="2156" y="2136"/>
                    <a:pt x="2156" y="2136"/>
                  </a:cubicBezTo>
                  <a:lnTo>
                    <a:pt x="2195" y="1953"/>
                  </a:lnTo>
                  <a:close/>
                  <a:moveTo>
                    <a:pt x="2503" y="1888"/>
                  </a:moveTo>
                  <a:cubicBezTo>
                    <a:pt x="2591" y="1888"/>
                    <a:pt x="2617" y="1948"/>
                    <a:pt x="2602" y="2015"/>
                  </a:cubicBezTo>
                  <a:cubicBezTo>
                    <a:pt x="2587" y="2083"/>
                    <a:pt x="2535" y="2145"/>
                    <a:pt x="2447" y="2145"/>
                  </a:cubicBezTo>
                  <a:cubicBezTo>
                    <a:pt x="2378" y="2145"/>
                    <a:pt x="2332" y="2102"/>
                    <a:pt x="2350" y="2017"/>
                  </a:cubicBezTo>
                  <a:cubicBezTo>
                    <a:pt x="2362" y="1959"/>
                    <a:pt x="2408" y="1888"/>
                    <a:pt x="2503" y="1888"/>
                  </a:cubicBezTo>
                  <a:moveTo>
                    <a:pt x="2460" y="2095"/>
                  </a:moveTo>
                  <a:cubicBezTo>
                    <a:pt x="2491" y="2095"/>
                    <a:pt x="2516" y="2077"/>
                    <a:pt x="2530" y="2012"/>
                  </a:cubicBezTo>
                  <a:cubicBezTo>
                    <a:pt x="2537" y="1980"/>
                    <a:pt x="2540" y="1935"/>
                    <a:pt x="2493" y="1935"/>
                  </a:cubicBezTo>
                  <a:cubicBezTo>
                    <a:pt x="2441" y="1935"/>
                    <a:pt x="2427" y="1995"/>
                    <a:pt x="2423" y="2018"/>
                  </a:cubicBezTo>
                  <a:cubicBezTo>
                    <a:pt x="2411" y="2072"/>
                    <a:pt x="2425" y="2095"/>
                    <a:pt x="2460" y="2095"/>
                  </a:cubicBezTo>
                  <a:moveTo>
                    <a:pt x="2743" y="1894"/>
                  </a:moveTo>
                  <a:cubicBezTo>
                    <a:pt x="2713" y="2038"/>
                    <a:pt x="2713" y="2038"/>
                    <a:pt x="2713" y="2038"/>
                  </a:cubicBezTo>
                  <a:cubicBezTo>
                    <a:pt x="2708" y="2060"/>
                    <a:pt x="2701" y="2092"/>
                    <a:pt x="2740" y="2092"/>
                  </a:cubicBezTo>
                  <a:cubicBezTo>
                    <a:pt x="2785" y="2092"/>
                    <a:pt x="2792" y="2058"/>
                    <a:pt x="2801" y="2016"/>
                  </a:cubicBezTo>
                  <a:cubicBezTo>
                    <a:pt x="2827" y="1894"/>
                    <a:pt x="2827" y="1894"/>
                    <a:pt x="2827" y="1894"/>
                  </a:cubicBezTo>
                  <a:cubicBezTo>
                    <a:pt x="2900" y="1894"/>
                    <a:pt x="2900" y="1894"/>
                    <a:pt x="2900" y="1894"/>
                  </a:cubicBezTo>
                  <a:cubicBezTo>
                    <a:pt x="2867" y="2053"/>
                    <a:pt x="2867" y="2053"/>
                    <a:pt x="2867" y="2053"/>
                  </a:cubicBezTo>
                  <a:cubicBezTo>
                    <a:pt x="2856" y="2106"/>
                    <a:pt x="2855" y="2112"/>
                    <a:pt x="2854" y="2118"/>
                  </a:cubicBezTo>
                  <a:cubicBezTo>
                    <a:pt x="2853" y="2125"/>
                    <a:pt x="2852" y="2130"/>
                    <a:pt x="2852" y="2136"/>
                  </a:cubicBezTo>
                  <a:cubicBezTo>
                    <a:pt x="2783" y="2136"/>
                    <a:pt x="2783" y="2136"/>
                    <a:pt x="2783" y="2136"/>
                  </a:cubicBezTo>
                  <a:cubicBezTo>
                    <a:pt x="2787" y="2104"/>
                    <a:pt x="2787" y="2104"/>
                    <a:pt x="2787" y="2104"/>
                  </a:cubicBezTo>
                  <a:cubicBezTo>
                    <a:pt x="2778" y="2115"/>
                    <a:pt x="2753" y="2143"/>
                    <a:pt x="2707" y="2143"/>
                  </a:cubicBezTo>
                  <a:cubicBezTo>
                    <a:pt x="2675" y="2143"/>
                    <a:pt x="2651" y="2128"/>
                    <a:pt x="2641" y="2110"/>
                  </a:cubicBezTo>
                  <a:cubicBezTo>
                    <a:pt x="2630" y="2090"/>
                    <a:pt x="2637" y="2056"/>
                    <a:pt x="2639" y="2045"/>
                  </a:cubicBezTo>
                  <a:cubicBezTo>
                    <a:pt x="2671" y="1894"/>
                    <a:pt x="2671" y="1894"/>
                    <a:pt x="2671" y="1894"/>
                  </a:cubicBezTo>
                  <a:lnTo>
                    <a:pt x="2743" y="1894"/>
                  </a:lnTo>
                  <a:close/>
                  <a:moveTo>
                    <a:pt x="3181" y="1895"/>
                  </a:moveTo>
                  <a:cubicBezTo>
                    <a:pt x="3175" y="1914"/>
                    <a:pt x="3170" y="1930"/>
                    <a:pt x="3164" y="1955"/>
                  </a:cubicBezTo>
                  <a:cubicBezTo>
                    <a:pt x="3126" y="2134"/>
                    <a:pt x="3126" y="2134"/>
                    <a:pt x="3126" y="2134"/>
                  </a:cubicBezTo>
                  <a:cubicBezTo>
                    <a:pt x="3108" y="2223"/>
                    <a:pt x="3031" y="2232"/>
                    <a:pt x="2985" y="2232"/>
                  </a:cubicBezTo>
                  <a:cubicBezTo>
                    <a:pt x="2950" y="2232"/>
                    <a:pt x="2883" y="2228"/>
                    <a:pt x="2894" y="2154"/>
                  </a:cubicBezTo>
                  <a:cubicBezTo>
                    <a:pt x="2962" y="2154"/>
                    <a:pt x="2962" y="2154"/>
                    <a:pt x="2962" y="2154"/>
                  </a:cubicBezTo>
                  <a:cubicBezTo>
                    <a:pt x="2962" y="2158"/>
                    <a:pt x="2962" y="2166"/>
                    <a:pt x="2966" y="2174"/>
                  </a:cubicBezTo>
                  <a:cubicBezTo>
                    <a:pt x="2970" y="2181"/>
                    <a:pt x="2979" y="2188"/>
                    <a:pt x="2998" y="2188"/>
                  </a:cubicBezTo>
                  <a:cubicBezTo>
                    <a:pt x="3019" y="2188"/>
                    <a:pt x="3040" y="2178"/>
                    <a:pt x="3049" y="2156"/>
                  </a:cubicBezTo>
                  <a:cubicBezTo>
                    <a:pt x="3054" y="2144"/>
                    <a:pt x="3056" y="2135"/>
                    <a:pt x="3064" y="2099"/>
                  </a:cubicBezTo>
                  <a:cubicBezTo>
                    <a:pt x="3036" y="2128"/>
                    <a:pt x="3009" y="2132"/>
                    <a:pt x="2992" y="2132"/>
                  </a:cubicBezTo>
                  <a:cubicBezTo>
                    <a:pt x="2922" y="2132"/>
                    <a:pt x="2903" y="2071"/>
                    <a:pt x="2915" y="2012"/>
                  </a:cubicBezTo>
                  <a:cubicBezTo>
                    <a:pt x="2928" y="1951"/>
                    <a:pt x="2974" y="1892"/>
                    <a:pt x="3044" y="1892"/>
                  </a:cubicBezTo>
                  <a:cubicBezTo>
                    <a:pt x="3088" y="1892"/>
                    <a:pt x="3099" y="1916"/>
                    <a:pt x="3105" y="1927"/>
                  </a:cubicBezTo>
                  <a:cubicBezTo>
                    <a:pt x="3114" y="1895"/>
                    <a:pt x="3114" y="1895"/>
                    <a:pt x="3114" y="1895"/>
                  </a:cubicBezTo>
                  <a:lnTo>
                    <a:pt x="3181" y="1895"/>
                  </a:lnTo>
                  <a:close/>
                  <a:moveTo>
                    <a:pt x="3019" y="2083"/>
                  </a:moveTo>
                  <a:cubicBezTo>
                    <a:pt x="3069" y="2083"/>
                    <a:pt x="3081" y="2025"/>
                    <a:pt x="3083" y="2014"/>
                  </a:cubicBezTo>
                  <a:cubicBezTo>
                    <a:pt x="3089" y="1986"/>
                    <a:pt x="3094" y="1940"/>
                    <a:pt x="3051" y="1940"/>
                  </a:cubicBezTo>
                  <a:cubicBezTo>
                    <a:pt x="3024" y="1940"/>
                    <a:pt x="2997" y="1960"/>
                    <a:pt x="2986" y="2012"/>
                  </a:cubicBezTo>
                  <a:cubicBezTo>
                    <a:pt x="2984" y="2025"/>
                    <a:pt x="2971" y="2083"/>
                    <a:pt x="3019" y="2083"/>
                  </a:cubicBezTo>
                  <a:moveTo>
                    <a:pt x="3257" y="1790"/>
                  </a:moveTo>
                  <a:cubicBezTo>
                    <a:pt x="3327" y="1790"/>
                    <a:pt x="3327" y="1790"/>
                    <a:pt x="3327" y="1790"/>
                  </a:cubicBezTo>
                  <a:cubicBezTo>
                    <a:pt x="3298" y="1927"/>
                    <a:pt x="3298" y="1927"/>
                    <a:pt x="3298" y="1927"/>
                  </a:cubicBezTo>
                  <a:cubicBezTo>
                    <a:pt x="3309" y="1915"/>
                    <a:pt x="3332" y="1890"/>
                    <a:pt x="3376" y="1890"/>
                  </a:cubicBezTo>
                  <a:cubicBezTo>
                    <a:pt x="3412" y="1890"/>
                    <a:pt x="3431" y="1908"/>
                    <a:pt x="3440" y="1923"/>
                  </a:cubicBezTo>
                  <a:cubicBezTo>
                    <a:pt x="3446" y="1935"/>
                    <a:pt x="3448" y="1957"/>
                    <a:pt x="3441" y="1989"/>
                  </a:cubicBezTo>
                  <a:cubicBezTo>
                    <a:pt x="3410" y="2136"/>
                    <a:pt x="3410" y="2136"/>
                    <a:pt x="3410" y="2136"/>
                  </a:cubicBezTo>
                  <a:cubicBezTo>
                    <a:pt x="3340" y="2136"/>
                    <a:pt x="3340" y="2136"/>
                    <a:pt x="3340" y="2136"/>
                  </a:cubicBezTo>
                  <a:cubicBezTo>
                    <a:pt x="3370" y="1991"/>
                    <a:pt x="3370" y="1991"/>
                    <a:pt x="3370" y="1991"/>
                  </a:cubicBezTo>
                  <a:cubicBezTo>
                    <a:pt x="3373" y="1977"/>
                    <a:pt x="3382" y="1938"/>
                    <a:pt x="3342" y="1938"/>
                  </a:cubicBezTo>
                  <a:cubicBezTo>
                    <a:pt x="3322" y="1938"/>
                    <a:pt x="3293" y="1950"/>
                    <a:pt x="3286" y="1988"/>
                  </a:cubicBezTo>
                  <a:cubicBezTo>
                    <a:pt x="3255" y="2136"/>
                    <a:pt x="3255" y="2136"/>
                    <a:pt x="3255" y="2136"/>
                  </a:cubicBezTo>
                  <a:cubicBezTo>
                    <a:pt x="3183" y="2136"/>
                    <a:pt x="3183" y="2136"/>
                    <a:pt x="3183" y="2136"/>
                  </a:cubicBezTo>
                  <a:lnTo>
                    <a:pt x="3257" y="1790"/>
                  </a:lnTo>
                  <a:close/>
                  <a:moveTo>
                    <a:pt x="158" y="1980"/>
                  </a:moveTo>
                  <a:cubicBezTo>
                    <a:pt x="159" y="1971"/>
                    <a:pt x="164" y="1935"/>
                    <a:pt x="137" y="1935"/>
                  </a:cubicBezTo>
                  <a:cubicBezTo>
                    <a:pt x="103" y="1935"/>
                    <a:pt x="89" y="1986"/>
                    <a:pt x="83" y="2012"/>
                  </a:cubicBezTo>
                  <a:cubicBezTo>
                    <a:pt x="80" y="2026"/>
                    <a:pt x="72" y="2069"/>
                    <a:pt x="85" y="2087"/>
                  </a:cubicBezTo>
                  <a:cubicBezTo>
                    <a:pt x="90" y="2094"/>
                    <a:pt x="97" y="2095"/>
                    <a:pt x="102" y="2095"/>
                  </a:cubicBezTo>
                  <a:cubicBezTo>
                    <a:pt x="109" y="2095"/>
                    <a:pt x="133" y="2092"/>
                    <a:pt x="145" y="2048"/>
                  </a:cubicBezTo>
                  <a:cubicBezTo>
                    <a:pt x="215" y="2048"/>
                    <a:pt x="215" y="2048"/>
                    <a:pt x="215" y="2048"/>
                  </a:cubicBezTo>
                  <a:cubicBezTo>
                    <a:pt x="210" y="2067"/>
                    <a:pt x="201" y="2097"/>
                    <a:pt x="168" y="2120"/>
                  </a:cubicBezTo>
                  <a:cubicBezTo>
                    <a:pt x="148" y="2135"/>
                    <a:pt x="124" y="2143"/>
                    <a:pt x="94" y="2143"/>
                  </a:cubicBezTo>
                  <a:cubicBezTo>
                    <a:pt x="62" y="2143"/>
                    <a:pt x="35" y="2135"/>
                    <a:pt x="18" y="2110"/>
                  </a:cubicBezTo>
                  <a:cubicBezTo>
                    <a:pt x="2" y="2086"/>
                    <a:pt x="0" y="2053"/>
                    <a:pt x="8" y="2015"/>
                  </a:cubicBezTo>
                  <a:cubicBezTo>
                    <a:pt x="32" y="1904"/>
                    <a:pt x="116" y="1889"/>
                    <a:pt x="148" y="1889"/>
                  </a:cubicBezTo>
                  <a:cubicBezTo>
                    <a:pt x="193" y="1889"/>
                    <a:pt x="241" y="1914"/>
                    <a:pt x="228" y="1980"/>
                  </a:cubicBezTo>
                  <a:lnTo>
                    <a:pt x="158" y="1980"/>
                  </a:lnTo>
                  <a:close/>
                  <a:moveTo>
                    <a:pt x="3764" y="1980"/>
                  </a:moveTo>
                  <a:cubicBezTo>
                    <a:pt x="3765" y="1971"/>
                    <a:pt x="3770" y="1935"/>
                    <a:pt x="3742" y="1935"/>
                  </a:cubicBezTo>
                  <a:cubicBezTo>
                    <a:pt x="3709" y="1935"/>
                    <a:pt x="3694" y="1986"/>
                    <a:pt x="3688" y="2012"/>
                  </a:cubicBezTo>
                  <a:cubicBezTo>
                    <a:pt x="3685" y="2026"/>
                    <a:pt x="3678" y="2069"/>
                    <a:pt x="3691" y="2087"/>
                  </a:cubicBezTo>
                  <a:cubicBezTo>
                    <a:pt x="3695" y="2094"/>
                    <a:pt x="3703" y="2095"/>
                    <a:pt x="3708" y="2095"/>
                  </a:cubicBezTo>
                  <a:cubicBezTo>
                    <a:pt x="3715" y="2095"/>
                    <a:pt x="3738" y="2092"/>
                    <a:pt x="3751" y="2048"/>
                  </a:cubicBezTo>
                  <a:cubicBezTo>
                    <a:pt x="3820" y="2048"/>
                    <a:pt x="3820" y="2048"/>
                    <a:pt x="3820" y="2048"/>
                  </a:cubicBezTo>
                  <a:cubicBezTo>
                    <a:pt x="3816" y="2067"/>
                    <a:pt x="3807" y="2097"/>
                    <a:pt x="3774" y="2120"/>
                  </a:cubicBezTo>
                  <a:cubicBezTo>
                    <a:pt x="3754" y="2135"/>
                    <a:pt x="3730" y="2143"/>
                    <a:pt x="3700" y="2143"/>
                  </a:cubicBezTo>
                  <a:cubicBezTo>
                    <a:pt x="3668" y="2143"/>
                    <a:pt x="3641" y="2135"/>
                    <a:pt x="3624" y="2110"/>
                  </a:cubicBezTo>
                  <a:cubicBezTo>
                    <a:pt x="3608" y="2086"/>
                    <a:pt x="3606" y="2053"/>
                    <a:pt x="3614" y="2015"/>
                  </a:cubicBezTo>
                  <a:cubicBezTo>
                    <a:pt x="3638" y="1904"/>
                    <a:pt x="3722" y="1889"/>
                    <a:pt x="3754" y="1889"/>
                  </a:cubicBezTo>
                  <a:cubicBezTo>
                    <a:pt x="3799" y="1889"/>
                    <a:pt x="3847" y="1914"/>
                    <a:pt x="3834" y="1980"/>
                  </a:cubicBezTo>
                  <a:lnTo>
                    <a:pt x="3764" y="1980"/>
                  </a:lnTo>
                  <a:close/>
                  <a:moveTo>
                    <a:pt x="4010" y="1888"/>
                  </a:moveTo>
                  <a:cubicBezTo>
                    <a:pt x="4098" y="1888"/>
                    <a:pt x="4123" y="1948"/>
                    <a:pt x="4109" y="2015"/>
                  </a:cubicBezTo>
                  <a:cubicBezTo>
                    <a:pt x="4094" y="2083"/>
                    <a:pt x="4042" y="2145"/>
                    <a:pt x="3954" y="2145"/>
                  </a:cubicBezTo>
                  <a:cubicBezTo>
                    <a:pt x="3884" y="2145"/>
                    <a:pt x="3839" y="2102"/>
                    <a:pt x="3857" y="2017"/>
                  </a:cubicBezTo>
                  <a:cubicBezTo>
                    <a:pt x="3870" y="1959"/>
                    <a:pt x="3914" y="1888"/>
                    <a:pt x="4010" y="1888"/>
                  </a:cubicBezTo>
                  <a:moveTo>
                    <a:pt x="3967" y="2095"/>
                  </a:moveTo>
                  <a:cubicBezTo>
                    <a:pt x="3998" y="2095"/>
                    <a:pt x="4023" y="2077"/>
                    <a:pt x="4037" y="2012"/>
                  </a:cubicBezTo>
                  <a:cubicBezTo>
                    <a:pt x="4044" y="1980"/>
                    <a:pt x="4047" y="1935"/>
                    <a:pt x="4000" y="1935"/>
                  </a:cubicBezTo>
                  <a:cubicBezTo>
                    <a:pt x="3948" y="1935"/>
                    <a:pt x="3935" y="1995"/>
                    <a:pt x="3930" y="2018"/>
                  </a:cubicBezTo>
                  <a:cubicBezTo>
                    <a:pt x="3918" y="2072"/>
                    <a:pt x="3932" y="2095"/>
                    <a:pt x="3967" y="2095"/>
                  </a:cubicBezTo>
                  <a:moveTo>
                    <a:pt x="4173" y="1939"/>
                  </a:moveTo>
                  <a:cubicBezTo>
                    <a:pt x="4176" y="1924"/>
                    <a:pt x="4178" y="1909"/>
                    <a:pt x="4180" y="1894"/>
                  </a:cubicBezTo>
                  <a:cubicBezTo>
                    <a:pt x="4248" y="1894"/>
                    <a:pt x="4248" y="1894"/>
                    <a:pt x="4248" y="1894"/>
                  </a:cubicBezTo>
                  <a:cubicBezTo>
                    <a:pt x="4245" y="1925"/>
                    <a:pt x="4245" y="1925"/>
                    <a:pt x="4245" y="1925"/>
                  </a:cubicBezTo>
                  <a:cubicBezTo>
                    <a:pt x="4254" y="1915"/>
                    <a:pt x="4279" y="1889"/>
                    <a:pt x="4327" y="1889"/>
                  </a:cubicBezTo>
                  <a:cubicBezTo>
                    <a:pt x="4383" y="1889"/>
                    <a:pt x="4392" y="1923"/>
                    <a:pt x="4394" y="1934"/>
                  </a:cubicBezTo>
                  <a:cubicBezTo>
                    <a:pt x="4423" y="1895"/>
                    <a:pt x="4456" y="1889"/>
                    <a:pt x="4481" y="1889"/>
                  </a:cubicBezTo>
                  <a:cubicBezTo>
                    <a:pt x="4530" y="1889"/>
                    <a:pt x="4544" y="1918"/>
                    <a:pt x="4547" y="1928"/>
                  </a:cubicBezTo>
                  <a:cubicBezTo>
                    <a:pt x="4555" y="1949"/>
                    <a:pt x="4548" y="1978"/>
                    <a:pt x="4544" y="1999"/>
                  </a:cubicBezTo>
                  <a:cubicBezTo>
                    <a:pt x="4515" y="2136"/>
                    <a:pt x="4515" y="2136"/>
                    <a:pt x="4515" y="2136"/>
                  </a:cubicBezTo>
                  <a:cubicBezTo>
                    <a:pt x="4443" y="2136"/>
                    <a:pt x="4443" y="2136"/>
                    <a:pt x="4443" y="2136"/>
                  </a:cubicBezTo>
                  <a:cubicBezTo>
                    <a:pt x="4473" y="1994"/>
                    <a:pt x="4473" y="1994"/>
                    <a:pt x="4473" y="1994"/>
                  </a:cubicBezTo>
                  <a:cubicBezTo>
                    <a:pt x="4479" y="1968"/>
                    <a:pt x="4481" y="1939"/>
                    <a:pt x="4444" y="1939"/>
                  </a:cubicBezTo>
                  <a:cubicBezTo>
                    <a:pt x="4401" y="1939"/>
                    <a:pt x="4392" y="1979"/>
                    <a:pt x="4385" y="2015"/>
                  </a:cubicBezTo>
                  <a:cubicBezTo>
                    <a:pt x="4358" y="2136"/>
                    <a:pt x="4358" y="2136"/>
                    <a:pt x="4358" y="2136"/>
                  </a:cubicBezTo>
                  <a:cubicBezTo>
                    <a:pt x="4286" y="2136"/>
                    <a:pt x="4286" y="2136"/>
                    <a:pt x="4286" y="2136"/>
                  </a:cubicBezTo>
                  <a:cubicBezTo>
                    <a:pt x="4318" y="1992"/>
                    <a:pt x="4318" y="1992"/>
                    <a:pt x="4318" y="1992"/>
                  </a:cubicBezTo>
                  <a:cubicBezTo>
                    <a:pt x="4321" y="1974"/>
                    <a:pt x="4328" y="1939"/>
                    <a:pt x="4289" y="1939"/>
                  </a:cubicBezTo>
                  <a:cubicBezTo>
                    <a:pt x="4244" y="1939"/>
                    <a:pt x="4236" y="1977"/>
                    <a:pt x="4232" y="1994"/>
                  </a:cubicBezTo>
                  <a:cubicBezTo>
                    <a:pt x="4202" y="2136"/>
                    <a:pt x="4202" y="2136"/>
                    <a:pt x="4202" y="2136"/>
                  </a:cubicBezTo>
                  <a:cubicBezTo>
                    <a:pt x="4131" y="2136"/>
                    <a:pt x="4131" y="2136"/>
                    <a:pt x="4131" y="2136"/>
                  </a:cubicBezTo>
                  <a:lnTo>
                    <a:pt x="4173" y="1939"/>
                  </a:lnTo>
                  <a:close/>
                  <a:moveTo>
                    <a:pt x="4694" y="1894"/>
                  </a:moveTo>
                  <a:cubicBezTo>
                    <a:pt x="4689" y="1928"/>
                    <a:pt x="4689" y="1928"/>
                    <a:pt x="4689" y="1928"/>
                  </a:cubicBezTo>
                  <a:cubicBezTo>
                    <a:pt x="4719" y="1889"/>
                    <a:pt x="4759" y="1889"/>
                    <a:pt x="4771" y="1889"/>
                  </a:cubicBezTo>
                  <a:cubicBezTo>
                    <a:pt x="4834" y="1889"/>
                    <a:pt x="4862" y="1936"/>
                    <a:pt x="4846" y="2010"/>
                  </a:cubicBezTo>
                  <a:cubicBezTo>
                    <a:pt x="4832" y="2079"/>
                    <a:pt x="4783" y="2140"/>
                    <a:pt x="4713" y="2140"/>
                  </a:cubicBezTo>
                  <a:cubicBezTo>
                    <a:pt x="4669" y="2140"/>
                    <a:pt x="4656" y="2117"/>
                    <a:pt x="4652" y="2109"/>
                  </a:cubicBezTo>
                  <a:cubicBezTo>
                    <a:pt x="4626" y="2229"/>
                    <a:pt x="4626" y="2229"/>
                    <a:pt x="4626" y="2229"/>
                  </a:cubicBezTo>
                  <a:cubicBezTo>
                    <a:pt x="4554" y="2229"/>
                    <a:pt x="4554" y="2229"/>
                    <a:pt x="4554" y="2229"/>
                  </a:cubicBezTo>
                  <a:cubicBezTo>
                    <a:pt x="4625" y="1894"/>
                    <a:pt x="4625" y="1894"/>
                    <a:pt x="4625" y="1894"/>
                  </a:cubicBezTo>
                  <a:lnTo>
                    <a:pt x="4694" y="1894"/>
                  </a:lnTo>
                  <a:close/>
                  <a:moveTo>
                    <a:pt x="4774" y="2013"/>
                  </a:moveTo>
                  <a:cubicBezTo>
                    <a:pt x="4780" y="1984"/>
                    <a:pt x="4783" y="1935"/>
                    <a:pt x="4741" y="1935"/>
                  </a:cubicBezTo>
                  <a:cubicBezTo>
                    <a:pt x="4718" y="1935"/>
                    <a:pt x="4682" y="1952"/>
                    <a:pt x="4668" y="2017"/>
                  </a:cubicBezTo>
                  <a:cubicBezTo>
                    <a:pt x="4665" y="2031"/>
                    <a:pt x="4652" y="2093"/>
                    <a:pt x="4705" y="2093"/>
                  </a:cubicBezTo>
                  <a:cubicBezTo>
                    <a:pt x="4738" y="2093"/>
                    <a:pt x="4763" y="2061"/>
                    <a:pt x="4774" y="2013"/>
                  </a:cubicBezTo>
                  <a:moveTo>
                    <a:pt x="4936" y="1789"/>
                  </a:moveTo>
                  <a:cubicBezTo>
                    <a:pt x="5007" y="1789"/>
                    <a:pt x="5007" y="1789"/>
                    <a:pt x="5007" y="1789"/>
                  </a:cubicBezTo>
                  <a:cubicBezTo>
                    <a:pt x="4933" y="2136"/>
                    <a:pt x="4933" y="2136"/>
                    <a:pt x="4933" y="2136"/>
                  </a:cubicBezTo>
                  <a:cubicBezTo>
                    <a:pt x="4862" y="2136"/>
                    <a:pt x="4862" y="2136"/>
                    <a:pt x="4862" y="2136"/>
                  </a:cubicBezTo>
                  <a:lnTo>
                    <a:pt x="4936" y="1789"/>
                  </a:lnTo>
                  <a:close/>
                  <a:moveTo>
                    <a:pt x="5068" y="2033"/>
                  </a:moveTo>
                  <a:cubicBezTo>
                    <a:pt x="5064" y="2049"/>
                    <a:pt x="5054" y="2098"/>
                    <a:pt x="5104" y="2098"/>
                  </a:cubicBezTo>
                  <a:cubicBezTo>
                    <a:pt x="5121" y="2098"/>
                    <a:pt x="5140" y="2091"/>
                    <a:pt x="5153" y="2064"/>
                  </a:cubicBezTo>
                  <a:cubicBezTo>
                    <a:pt x="5218" y="2064"/>
                    <a:pt x="5218" y="2064"/>
                    <a:pt x="5218" y="2064"/>
                  </a:cubicBezTo>
                  <a:cubicBezTo>
                    <a:pt x="5214" y="2076"/>
                    <a:pt x="5208" y="2097"/>
                    <a:pt x="5184" y="2117"/>
                  </a:cubicBezTo>
                  <a:cubicBezTo>
                    <a:pt x="5162" y="2136"/>
                    <a:pt x="5128" y="2145"/>
                    <a:pt x="5092" y="2145"/>
                  </a:cubicBezTo>
                  <a:cubicBezTo>
                    <a:pt x="5072" y="2145"/>
                    <a:pt x="5033" y="2142"/>
                    <a:pt x="5013" y="2115"/>
                  </a:cubicBezTo>
                  <a:cubicBezTo>
                    <a:pt x="4996" y="2092"/>
                    <a:pt x="4994" y="2060"/>
                    <a:pt x="5002" y="2021"/>
                  </a:cubicBezTo>
                  <a:cubicBezTo>
                    <a:pt x="5011" y="1981"/>
                    <a:pt x="5030" y="1934"/>
                    <a:pt x="5077" y="1906"/>
                  </a:cubicBezTo>
                  <a:cubicBezTo>
                    <a:pt x="5099" y="1893"/>
                    <a:pt x="5123" y="1886"/>
                    <a:pt x="5150" y="1886"/>
                  </a:cubicBezTo>
                  <a:cubicBezTo>
                    <a:pt x="5184" y="1886"/>
                    <a:pt x="5222" y="1899"/>
                    <a:pt x="5235" y="1944"/>
                  </a:cubicBezTo>
                  <a:cubicBezTo>
                    <a:pt x="5244" y="1977"/>
                    <a:pt x="5236" y="2013"/>
                    <a:pt x="5231" y="2033"/>
                  </a:cubicBezTo>
                  <a:lnTo>
                    <a:pt x="5068" y="2033"/>
                  </a:lnTo>
                  <a:close/>
                  <a:moveTo>
                    <a:pt x="5167" y="1988"/>
                  </a:moveTo>
                  <a:cubicBezTo>
                    <a:pt x="5170" y="1977"/>
                    <a:pt x="5178" y="1934"/>
                    <a:pt x="5137" y="1934"/>
                  </a:cubicBezTo>
                  <a:cubicBezTo>
                    <a:pt x="5105" y="1934"/>
                    <a:pt x="5087" y="1960"/>
                    <a:pt x="5080" y="1988"/>
                  </a:cubicBezTo>
                  <a:lnTo>
                    <a:pt x="5167" y="1988"/>
                  </a:lnTo>
                  <a:close/>
                  <a:moveTo>
                    <a:pt x="5353" y="1894"/>
                  </a:moveTo>
                  <a:cubicBezTo>
                    <a:pt x="5382" y="1973"/>
                    <a:pt x="5382" y="1973"/>
                    <a:pt x="5382" y="1973"/>
                  </a:cubicBezTo>
                  <a:cubicBezTo>
                    <a:pt x="5447" y="1894"/>
                    <a:pt x="5447" y="1894"/>
                    <a:pt x="5447" y="1894"/>
                  </a:cubicBezTo>
                  <a:cubicBezTo>
                    <a:pt x="5520" y="1894"/>
                    <a:pt x="5520" y="1894"/>
                    <a:pt x="5520" y="1894"/>
                  </a:cubicBezTo>
                  <a:cubicBezTo>
                    <a:pt x="5417" y="2012"/>
                    <a:pt x="5417" y="2012"/>
                    <a:pt x="5417" y="2012"/>
                  </a:cubicBezTo>
                  <a:cubicBezTo>
                    <a:pt x="5471" y="2136"/>
                    <a:pt x="5471" y="2136"/>
                    <a:pt x="5471" y="2136"/>
                  </a:cubicBezTo>
                  <a:cubicBezTo>
                    <a:pt x="5388" y="2136"/>
                    <a:pt x="5388" y="2136"/>
                    <a:pt x="5388" y="2136"/>
                  </a:cubicBezTo>
                  <a:cubicBezTo>
                    <a:pt x="5357" y="2047"/>
                    <a:pt x="5357" y="2047"/>
                    <a:pt x="5357" y="2047"/>
                  </a:cubicBezTo>
                  <a:cubicBezTo>
                    <a:pt x="5289" y="2136"/>
                    <a:pt x="5289" y="2136"/>
                    <a:pt x="5289" y="2136"/>
                  </a:cubicBezTo>
                  <a:cubicBezTo>
                    <a:pt x="5214" y="2136"/>
                    <a:pt x="5214" y="2136"/>
                    <a:pt x="5214" y="2136"/>
                  </a:cubicBezTo>
                  <a:cubicBezTo>
                    <a:pt x="5323" y="2006"/>
                    <a:pt x="5323" y="2006"/>
                    <a:pt x="5323" y="2006"/>
                  </a:cubicBezTo>
                  <a:cubicBezTo>
                    <a:pt x="5269" y="1894"/>
                    <a:pt x="5269" y="1894"/>
                    <a:pt x="5269" y="1894"/>
                  </a:cubicBezTo>
                  <a:lnTo>
                    <a:pt x="5353" y="1894"/>
                  </a:lnTo>
                  <a:close/>
                  <a:moveTo>
                    <a:pt x="5553" y="1893"/>
                  </a:moveTo>
                  <a:cubicBezTo>
                    <a:pt x="5625" y="1893"/>
                    <a:pt x="5625" y="1893"/>
                    <a:pt x="5625" y="1893"/>
                  </a:cubicBezTo>
                  <a:cubicBezTo>
                    <a:pt x="5573" y="2136"/>
                    <a:pt x="5573" y="2136"/>
                    <a:pt x="5573" y="2136"/>
                  </a:cubicBezTo>
                  <a:cubicBezTo>
                    <a:pt x="5501" y="2136"/>
                    <a:pt x="5501" y="2136"/>
                    <a:pt x="5501" y="2136"/>
                  </a:cubicBezTo>
                  <a:lnTo>
                    <a:pt x="5553" y="1893"/>
                  </a:lnTo>
                  <a:close/>
                  <a:moveTo>
                    <a:pt x="5573" y="1790"/>
                  </a:moveTo>
                  <a:cubicBezTo>
                    <a:pt x="5648" y="1790"/>
                    <a:pt x="5648" y="1790"/>
                    <a:pt x="5648" y="1790"/>
                  </a:cubicBezTo>
                  <a:cubicBezTo>
                    <a:pt x="5636" y="1851"/>
                    <a:pt x="5636" y="1851"/>
                    <a:pt x="5636" y="1851"/>
                  </a:cubicBezTo>
                  <a:cubicBezTo>
                    <a:pt x="5560" y="1851"/>
                    <a:pt x="5560" y="1851"/>
                    <a:pt x="5560" y="1851"/>
                  </a:cubicBezTo>
                  <a:lnTo>
                    <a:pt x="5573" y="1790"/>
                  </a:lnTo>
                  <a:close/>
                  <a:moveTo>
                    <a:pt x="5775" y="2133"/>
                  </a:moveTo>
                  <a:cubicBezTo>
                    <a:pt x="5752" y="2139"/>
                    <a:pt x="5730" y="2141"/>
                    <a:pt x="5719" y="2141"/>
                  </a:cubicBezTo>
                  <a:cubicBezTo>
                    <a:pt x="5647" y="2141"/>
                    <a:pt x="5657" y="2095"/>
                    <a:pt x="5662" y="2075"/>
                  </a:cubicBezTo>
                  <a:cubicBezTo>
                    <a:pt x="5689" y="1942"/>
                    <a:pt x="5689" y="1942"/>
                    <a:pt x="5689" y="1942"/>
                  </a:cubicBezTo>
                  <a:cubicBezTo>
                    <a:pt x="5643" y="1942"/>
                    <a:pt x="5643" y="1942"/>
                    <a:pt x="5643" y="1942"/>
                  </a:cubicBezTo>
                  <a:cubicBezTo>
                    <a:pt x="5653" y="1895"/>
                    <a:pt x="5653" y="1895"/>
                    <a:pt x="5653" y="1895"/>
                  </a:cubicBezTo>
                  <a:cubicBezTo>
                    <a:pt x="5700" y="1895"/>
                    <a:pt x="5700" y="1895"/>
                    <a:pt x="5700" y="1895"/>
                  </a:cubicBezTo>
                  <a:cubicBezTo>
                    <a:pt x="5710" y="1848"/>
                    <a:pt x="5710" y="1848"/>
                    <a:pt x="5710" y="1848"/>
                  </a:cubicBezTo>
                  <a:cubicBezTo>
                    <a:pt x="5786" y="1822"/>
                    <a:pt x="5786" y="1822"/>
                    <a:pt x="5786" y="1822"/>
                  </a:cubicBezTo>
                  <a:cubicBezTo>
                    <a:pt x="5770" y="1895"/>
                    <a:pt x="5770" y="1895"/>
                    <a:pt x="5770" y="1895"/>
                  </a:cubicBezTo>
                  <a:cubicBezTo>
                    <a:pt x="5828" y="1895"/>
                    <a:pt x="5828" y="1895"/>
                    <a:pt x="5828" y="1895"/>
                  </a:cubicBezTo>
                  <a:cubicBezTo>
                    <a:pt x="5818" y="1942"/>
                    <a:pt x="5818" y="1942"/>
                    <a:pt x="5818" y="1942"/>
                  </a:cubicBezTo>
                  <a:cubicBezTo>
                    <a:pt x="5760" y="1942"/>
                    <a:pt x="5760" y="1942"/>
                    <a:pt x="5760" y="1942"/>
                  </a:cubicBezTo>
                  <a:cubicBezTo>
                    <a:pt x="5736" y="2052"/>
                    <a:pt x="5736" y="2052"/>
                    <a:pt x="5736" y="2052"/>
                  </a:cubicBezTo>
                  <a:cubicBezTo>
                    <a:pt x="5733" y="2074"/>
                    <a:pt x="5729" y="2088"/>
                    <a:pt x="5761" y="2088"/>
                  </a:cubicBezTo>
                  <a:cubicBezTo>
                    <a:pt x="5772" y="2088"/>
                    <a:pt x="5777" y="2087"/>
                    <a:pt x="5786" y="2086"/>
                  </a:cubicBezTo>
                  <a:lnTo>
                    <a:pt x="5775" y="2133"/>
                  </a:lnTo>
                  <a:close/>
                  <a:moveTo>
                    <a:pt x="5921" y="1894"/>
                  </a:moveTo>
                  <a:cubicBezTo>
                    <a:pt x="5939" y="2062"/>
                    <a:pt x="5939" y="2062"/>
                    <a:pt x="5939" y="2062"/>
                  </a:cubicBezTo>
                  <a:cubicBezTo>
                    <a:pt x="6028" y="1894"/>
                    <a:pt x="6028" y="1894"/>
                    <a:pt x="6028" y="1894"/>
                  </a:cubicBezTo>
                  <a:cubicBezTo>
                    <a:pt x="6099" y="1894"/>
                    <a:pt x="6099" y="1894"/>
                    <a:pt x="6099" y="1894"/>
                  </a:cubicBezTo>
                  <a:cubicBezTo>
                    <a:pt x="5957" y="2132"/>
                    <a:pt x="5957" y="2132"/>
                    <a:pt x="5957" y="2132"/>
                  </a:cubicBezTo>
                  <a:cubicBezTo>
                    <a:pt x="5907" y="2229"/>
                    <a:pt x="5907" y="2229"/>
                    <a:pt x="5907" y="2229"/>
                  </a:cubicBezTo>
                  <a:cubicBezTo>
                    <a:pt x="5835" y="2229"/>
                    <a:pt x="5835" y="2229"/>
                    <a:pt x="5835" y="2229"/>
                  </a:cubicBezTo>
                  <a:cubicBezTo>
                    <a:pt x="5886" y="2137"/>
                    <a:pt x="5886" y="2137"/>
                    <a:pt x="5886" y="2137"/>
                  </a:cubicBezTo>
                  <a:cubicBezTo>
                    <a:pt x="5844" y="1894"/>
                    <a:pt x="5844" y="1894"/>
                    <a:pt x="5844" y="1894"/>
                  </a:cubicBezTo>
                  <a:lnTo>
                    <a:pt x="5921" y="18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9" name="Freeform 15"/>
            <p:cNvSpPr>
              <a:spLocks noEditPoints="1"/>
            </p:cNvSpPr>
            <p:nvPr/>
          </p:nvSpPr>
          <p:spPr bwMode="auto">
            <a:xfrm>
              <a:off x="-2592388" y="0"/>
              <a:ext cx="2592388" cy="1530350"/>
            </a:xfrm>
            <a:custGeom>
              <a:avLst/>
              <a:gdLst/>
              <a:ahLst/>
              <a:cxnLst>
                <a:cxn ang="0">
                  <a:pos x="176" y="248"/>
                </a:cxn>
                <a:cxn ang="0">
                  <a:pos x="0" y="248"/>
                </a:cxn>
                <a:cxn ang="0">
                  <a:pos x="0" y="0"/>
                </a:cxn>
                <a:cxn ang="0">
                  <a:pos x="176" y="0"/>
                </a:cxn>
                <a:cxn ang="0">
                  <a:pos x="176" y="248"/>
                </a:cxn>
                <a:cxn ang="0">
                  <a:pos x="176" y="716"/>
                </a:cxn>
                <a:cxn ang="0">
                  <a:pos x="0" y="716"/>
                </a:cxn>
                <a:cxn ang="0">
                  <a:pos x="0" y="964"/>
                </a:cxn>
                <a:cxn ang="0">
                  <a:pos x="176" y="964"/>
                </a:cxn>
                <a:cxn ang="0">
                  <a:pos x="176" y="716"/>
                </a:cxn>
                <a:cxn ang="0">
                  <a:pos x="1633" y="0"/>
                </a:cxn>
                <a:cxn ang="0">
                  <a:pos x="1457" y="0"/>
                </a:cxn>
                <a:cxn ang="0">
                  <a:pos x="1457" y="248"/>
                </a:cxn>
                <a:cxn ang="0">
                  <a:pos x="1633" y="248"/>
                </a:cxn>
                <a:cxn ang="0">
                  <a:pos x="1633" y="0"/>
                </a:cxn>
                <a:cxn ang="0">
                  <a:pos x="1633" y="716"/>
                </a:cxn>
                <a:cxn ang="0">
                  <a:pos x="1457" y="716"/>
                </a:cxn>
                <a:cxn ang="0">
                  <a:pos x="1457" y="964"/>
                </a:cxn>
                <a:cxn ang="0">
                  <a:pos x="1633" y="964"/>
                </a:cxn>
                <a:cxn ang="0">
                  <a:pos x="1633" y="716"/>
                </a:cxn>
              </a:cxnLst>
              <a:rect l="0" t="0" r="r" b="b"/>
              <a:pathLst>
                <a:path w="1633" h="964">
                  <a:moveTo>
                    <a:pt x="176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248"/>
                  </a:lnTo>
                  <a:close/>
                  <a:moveTo>
                    <a:pt x="176" y="716"/>
                  </a:moveTo>
                  <a:lnTo>
                    <a:pt x="0" y="716"/>
                  </a:lnTo>
                  <a:lnTo>
                    <a:pt x="0" y="964"/>
                  </a:lnTo>
                  <a:lnTo>
                    <a:pt x="176" y="964"/>
                  </a:lnTo>
                  <a:lnTo>
                    <a:pt x="176" y="716"/>
                  </a:lnTo>
                  <a:close/>
                  <a:moveTo>
                    <a:pt x="1633" y="0"/>
                  </a:moveTo>
                  <a:lnTo>
                    <a:pt x="1457" y="0"/>
                  </a:lnTo>
                  <a:lnTo>
                    <a:pt x="1457" y="248"/>
                  </a:lnTo>
                  <a:lnTo>
                    <a:pt x="1633" y="248"/>
                  </a:lnTo>
                  <a:lnTo>
                    <a:pt x="1633" y="0"/>
                  </a:lnTo>
                  <a:close/>
                  <a:moveTo>
                    <a:pt x="1633" y="716"/>
                  </a:moveTo>
                  <a:lnTo>
                    <a:pt x="1457" y="716"/>
                  </a:lnTo>
                  <a:lnTo>
                    <a:pt x="1457" y="964"/>
                  </a:lnTo>
                  <a:lnTo>
                    <a:pt x="1633" y="964"/>
                  </a:lnTo>
                  <a:lnTo>
                    <a:pt x="1633" y="71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6" name="Title 9"/>
          <p:cNvSpPr>
            <a:spLocks noGrp="1"/>
          </p:cNvSpPr>
          <p:nvPr>
            <p:ph type="title"/>
          </p:nvPr>
        </p:nvSpPr>
        <p:spPr bwMode="gray">
          <a:xfrm>
            <a:off x="344488" y="1412776"/>
            <a:ext cx="3816424" cy="2160240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dirty="0">
                <a:solidFill>
                  <a:schemeClr val="bg1"/>
                </a:solidFill>
                <a:latin typeface="+mj-lt"/>
              </a:defRPr>
            </a:lvl2pPr>
            <a:lvl3pPr>
              <a:defRPr lang="en-GB" sz="3000" b="1" dirty="0">
                <a:solidFill>
                  <a:schemeClr val="bg1"/>
                </a:solidFill>
                <a:latin typeface="+mj-lt"/>
              </a:defRPr>
            </a:lvl3pPr>
            <a:lvl4pPr>
              <a:defRPr lang="en-GB" sz="3000" b="1" dirty="0">
                <a:solidFill>
                  <a:schemeClr val="bg1"/>
                </a:solidFill>
                <a:latin typeface="+mj-lt"/>
              </a:defRPr>
            </a:lvl4pPr>
            <a:lvl5pPr>
              <a:defRPr lang="en-GB" sz="3000" b="1" dirty="0">
                <a:solidFill>
                  <a:schemeClr val="bg1"/>
                </a:solidFill>
                <a:latin typeface="+mj-lt"/>
              </a:defRPr>
            </a:lvl5pPr>
            <a:lvl6pPr>
              <a:defRPr lang="en-GB" sz="3000" b="1" dirty="0">
                <a:solidFill>
                  <a:schemeClr val="bg1"/>
                </a:solidFill>
                <a:latin typeface="+mj-lt"/>
              </a:defRPr>
            </a:lvl6pPr>
            <a:lvl7pPr>
              <a:defRPr lang="en-GB" sz="3000" b="1" dirty="0">
                <a:solidFill>
                  <a:schemeClr val="bg1"/>
                </a:solidFill>
                <a:latin typeface="+mj-lt"/>
              </a:defRPr>
            </a:lvl7pPr>
            <a:lvl8pPr>
              <a:defRPr lang="en-GB" sz="3000" b="1" dirty="0">
                <a:solidFill>
                  <a:schemeClr val="bg1"/>
                </a:solidFill>
                <a:latin typeface="+mj-lt"/>
              </a:defRPr>
            </a:lvl8pPr>
            <a:lvl9pPr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344488" y="3789363"/>
            <a:ext cx="3384550" cy="1079500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hart Placeholder 31"/>
          <p:cNvSpPr>
            <a:spLocks noGrp="1"/>
          </p:cNvSpPr>
          <p:nvPr>
            <p:ph type="chart" sz="quarter" idx="22"/>
          </p:nvPr>
        </p:nvSpPr>
        <p:spPr bwMode="gray">
          <a:xfrm>
            <a:off x="3476311" y="1270000"/>
            <a:ext cx="2951758" cy="2376488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0"/>
          </p:nvPr>
        </p:nvSpPr>
        <p:spPr bwMode="gray">
          <a:xfrm>
            <a:off x="6682813" y="3789363"/>
            <a:ext cx="2950138" cy="2376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2" name="Chart Placeholder 31"/>
          <p:cNvSpPr>
            <a:spLocks noGrp="1"/>
          </p:cNvSpPr>
          <p:nvPr>
            <p:ph type="chart" sz="quarter" idx="21"/>
          </p:nvPr>
        </p:nvSpPr>
        <p:spPr bwMode="gray">
          <a:xfrm>
            <a:off x="6681192" y="1270000"/>
            <a:ext cx="2951758" cy="2376488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Table Placeholder 12"/>
          <p:cNvSpPr>
            <a:spLocks noGrp="1"/>
          </p:cNvSpPr>
          <p:nvPr>
            <p:ph type="tbl" sz="quarter" idx="14"/>
          </p:nvPr>
        </p:nvSpPr>
        <p:spPr bwMode="gray">
          <a:xfrm>
            <a:off x="273050" y="1270000"/>
            <a:ext cx="2950138" cy="2376488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 bwMode="gray">
          <a:xfrm>
            <a:off x="273050" y="3789363"/>
            <a:ext cx="2950138" cy="2376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8"/>
          </p:nvPr>
        </p:nvSpPr>
        <p:spPr bwMode="gray">
          <a:xfrm>
            <a:off x="3477931" y="3789363"/>
            <a:ext cx="2950138" cy="2376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spect="1"/>
          </p:cNvSpPr>
          <p:nvPr userDrawn="1"/>
        </p:nvSpPr>
        <p:spPr bwMode="auto">
          <a:xfrm>
            <a:off x="-3175" y="-3175"/>
            <a:ext cx="6861175" cy="6861175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7039 w 10000"/>
              <a:gd name="connsiteY2" fmla="*/ 10000 h 10000"/>
              <a:gd name="connsiteX3" fmla="*/ 10000 w 10000"/>
              <a:gd name="connsiteY3" fmla="*/ 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7039" y="10000"/>
                </a:lnTo>
                <a:lnTo>
                  <a:pt x="1000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 bwMode="gray">
          <a:xfrm>
            <a:off x="344488" y="1268760"/>
            <a:ext cx="5544616" cy="1872208"/>
          </a:xfrm>
          <a:noFill/>
          <a:ln w="9525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344488" y="3356993"/>
            <a:ext cx="5184576" cy="1080120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 noChangeAspect="1"/>
          </p:cNvGrpSpPr>
          <p:nvPr userDrawn="1"/>
        </p:nvGrpSpPr>
        <p:grpSpPr bwMode="auto">
          <a:xfrm>
            <a:off x="-11113" y="0"/>
            <a:ext cx="9917113" cy="6858000"/>
            <a:chOff x="-11112" y="-1"/>
            <a:chExt cx="9917112" cy="6858001"/>
          </a:xfrm>
        </p:grpSpPr>
        <p:sp>
          <p:nvSpPr>
            <p:cNvPr id="5" name="Freeform 12"/>
            <p:cNvSpPr>
              <a:spLocks/>
            </p:cNvSpPr>
            <p:nvPr userDrawn="1"/>
          </p:nvSpPr>
          <p:spPr bwMode="gray">
            <a:xfrm>
              <a:off x="-11112" y="-1"/>
              <a:ext cx="5397500" cy="3236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39"/>
                </a:cxn>
                <a:cxn ang="0">
                  <a:pos x="2796" y="2039"/>
                </a:cxn>
                <a:cxn ang="0">
                  <a:pos x="3400" y="0"/>
                </a:cxn>
                <a:cxn ang="0">
                  <a:pos x="0" y="0"/>
                </a:cxn>
              </a:cxnLst>
              <a:rect l="0" t="0" r="r" b="b"/>
              <a:pathLst>
                <a:path w="3400" h="2039">
                  <a:moveTo>
                    <a:pt x="0" y="0"/>
                  </a:moveTo>
                  <a:lnTo>
                    <a:pt x="0" y="2039"/>
                  </a:lnTo>
                  <a:lnTo>
                    <a:pt x="2796" y="2039"/>
                  </a:lnTo>
                  <a:lnTo>
                    <a:pt x="34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gray">
            <a:xfrm>
              <a:off x="2349501" y="1819274"/>
              <a:ext cx="7556499" cy="5038726"/>
            </a:xfrm>
            <a:custGeom>
              <a:avLst/>
              <a:gdLst/>
              <a:ahLst/>
              <a:cxnLst>
                <a:cxn ang="0">
                  <a:pos x="940" y="0"/>
                </a:cxn>
                <a:cxn ang="0">
                  <a:pos x="0" y="3174"/>
                </a:cxn>
                <a:cxn ang="0">
                  <a:pos x="4760" y="3174"/>
                </a:cxn>
                <a:cxn ang="0">
                  <a:pos x="4760" y="0"/>
                </a:cxn>
                <a:cxn ang="0">
                  <a:pos x="940" y="0"/>
                </a:cxn>
              </a:cxnLst>
              <a:rect l="0" t="0" r="r" b="b"/>
              <a:pathLst>
                <a:path w="4760" h="3174">
                  <a:moveTo>
                    <a:pt x="940" y="0"/>
                  </a:moveTo>
                  <a:lnTo>
                    <a:pt x="0" y="3174"/>
                  </a:lnTo>
                  <a:lnTo>
                    <a:pt x="4760" y="3174"/>
                  </a:lnTo>
                  <a:lnTo>
                    <a:pt x="4760" y="0"/>
                  </a:lnTo>
                  <a:lnTo>
                    <a:pt x="9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7" name="Freeform 14"/>
            <p:cNvSpPr>
              <a:spLocks/>
            </p:cNvSpPr>
            <p:nvPr userDrawn="1"/>
          </p:nvSpPr>
          <p:spPr bwMode="gray">
            <a:xfrm>
              <a:off x="3421064" y="1819274"/>
              <a:ext cx="1425575" cy="1417638"/>
            </a:xfrm>
            <a:custGeom>
              <a:avLst/>
              <a:gdLst/>
              <a:ahLst/>
              <a:cxnLst>
                <a:cxn ang="0">
                  <a:pos x="898" y="0"/>
                </a:cxn>
                <a:cxn ang="0">
                  <a:pos x="265" y="0"/>
                </a:cxn>
                <a:cxn ang="0">
                  <a:pos x="0" y="893"/>
                </a:cxn>
                <a:cxn ang="0">
                  <a:pos x="633" y="893"/>
                </a:cxn>
                <a:cxn ang="0">
                  <a:pos x="898" y="0"/>
                </a:cxn>
              </a:cxnLst>
              <a:rect l="0" t="0" r="r" b="b"/>
              <a:pathLst>
                <a:path w="898" h="893">
                  <a:moveTo>
                    <a:pt x="898" y="0"/>
                  </a:moveTo>
                  <a:lnTo>
                    <a:pt x="265" y="0"/>
                  </a:lnTo>
                  <a:lnTo>
                    <a:pt x="0" y="893"/>
                  </a:lnTo>
                  <a:lnTo>
                    <a:pt x="633" y="893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00257A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 bwMode="gray">
          <a:xfrm>
            <a:off x="5025008" y="2492896"/>
            <a:ext cx="4535608" cy="2232248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 algn="r">
              <a:defRPr lang="en-GB" sz="3000" b="1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 bwMode="gray">
          <a:xfrm>
            <a:off x="5024438" y="5013325"/>
            <a:ext cx="4537075" cy="1511300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algn="r"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/>
          <p:cNvSpPr>
            <a:spLocks noChangeAspect="1"/>
          </p:cNvSpPr>
          <p:nvPr userDrawn="1"/>
        </p:nvSpPr>
        <p:spPr bwMode="gray">
          <a:xfrm>
            <a:off x="0" y="0"/>
            <a:ext cx="5218113" cy="5399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05"/>
              </a:cxn>
              <a:cxn ang="0">
                <a:pos x="3691" y="5505"/>
              </a:cxn>
              <a:cxn ang="0">
                <a:pos x="5321" y="0"/>
              </a:cxn>
              <a:cxn ang="0">
                <a:pos x="0" y="0"/>
              </a:cxn>
            </a:cxnLst>
            <a:rect l="0" t="0" r="r" b="b"/>
            <a:pathLst>
              <a:path w="5321" h="5505">
                <a:moveTo>
                  <a:pt x="0" y="0"/>
                </a:moveTo>
                <a:lnTo>
                  <a:pt x="0" y="5505"/>
                </a:lnTo>
                <a:lnTo>
                  <a:pt x="3691" y="5505"/>
                </a:lnTo>
                <a:lnTo>
                  <a:pt x="5321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 bwMode="gray">
          <a:xfrm>
            <a:off x="323850" y="1440000"/>
            <a:ext cx="4176000" cy="1080000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24000" y="2700000"/>
            <a:ext cx="3764904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divider 1">
    <p:bg>
      <p:bgPr>
        <a:solidFill>
          <a:srgbClr val="BABB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MOUNTAINEER compressed.jpg"/>
          <p:cNvPicPr>
            <a:picLocks noChangeAspect="1"/>
          </p:cNvPicPr>
          <p:nvPr userDrawn="1"/>
        </p:nvPicPr>
        <p:blipFill>
          <a:blip r:embed="rId2" cstate="print"/>
          <a:srcRect b="275"/>
          <a:stretch>
            <a:fillRect/>
          </a:stretch>
        </p:blipFill>
        <p:spPr bwMode="gray">
          <a:xfrm>
            <a:off x="1588" y="0"/>
            <a:ext cx="9940925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7"/>
          <p:cNvSpPr>
            <a:spLocks noChangeAspect="1"/>
          </p:cNvSpPr>
          <p:nvPr userDrawn="1"/>
        </p:nvSpPr>
        <p:spPr bwMode="gray">
          <a:xfrm>
            <a:off x="0" y="4518025"/>
            <a:ext cx="4919663" cy="2339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215"/>
              </a:cxn>
              <a:cxn ang="0">
                <a:pos x="11230" y="6215"/>
              </a:cxn>
              <a:cxn ang="0">
                <a:pos x="13073" y="0"/>
              </a:cxn>
              <a:cxn ang="0">
                <a:pos x="0" y="0"/>
              </a:cxn>
            </a:cxnLst>
            <a:rect l="0" t="0" r="r" b="b"/>
            <a:pathLst>
              <a:path w="13073" h="6215">
                <a:moveTo>
                  <a:pt x="0" y="0"/>
                </a:moveTo>
                <a:lnTo>
                  <a:pt x="0" y="6215"/>
                </a:lnTo>
                <a:lnTo>
                  <a:pt x="11230" y="6215"/>
                </a:lnTo>
                <a:lnTo>
                  <a:pt x="1307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gray">
          <a:xfrm>
            <a:off x="344488" y="4941168"/>
            <a:ext cx="3960440" cy="1584176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>
              <a:defRPr lang="en-GB" sz="30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2pPr>
            <a:lvl3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3pPr>
            <a:lvl4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4pPr>
            <a:lvl5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5pPr>
            <a:lvl6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6pPr>
            <a:lvl7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7pPr>
            <a:lvl8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8pPr>
            <a:lvl9pPr>
              <a:defRPr lang="en-GB" sz="3000" b="1" kern="1200" noProof="0" dirty="0">
                <a:solidFill>
                  <a:srgbClr val="00338D"/>
                </a:solidFill>
                <a:latin typeface="+mj-lt"/>
                <a:ea typeface="+mj-ea"/>
                <a:cs typeface="+mj-cs"/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LAPTOP GUY compress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588" y="0"/>
            <a:ext cx="990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9"/>
          <p:cNvSpPr>
            <a:spLocks noChangeAspect="1"/>
          </p:cNvSpPr>
          <p:nvPr/>
        </p:nvSpPr>
        <p:spPr bwMode="gray">
          <a:xfrm>
            <a:off x="0" y="0"/>
            <a:ext cx="5397500" cy="3238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830"/>
              </a:cxn>
              <a:cxn ang="0">
                <a:pos x="20324" y="14830"/>
              </a:cxn>
              <a:cxn ang="0">
                <a:pos x="24718" y="0"/>
              </a:cxn>
              <a:cxn ang="0">
                <a:pos x="0" y="0"/>
              </a:cxn>
            </a:cxnLst>
            <a:rect l="0" t="0" r="r" b="b"/>
            <a:pathLst>
              <a:path w="24718" h="14830">
                <a:moveTo>
                  <a:pt x="0" y="0"/>
                </a:moveTo>
                <a:lnTo>
                  <a:pt x="0" y="14830"/>
                </a:lnTo>
                <a:lnTo>
                  <a:pt x="20324" y="14830"/>
                </a:lnTo>
                <a:lnTo>
                  <a:pt x="24718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4" name="Title 9"/>
          <p:cNvSpPr txBox="1">
            <a:spLocks/>
          </p:cNvSpPr>
          <p:nvPr userDrawn="1"/>
        </p:nvSpPr>
        <p:spPr bwMode="gray">
          <a:xfrm>
            <a:off x="323850" y="765175"/>
            <a:ext cx="41973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dirty="0">
                <a:solidFill>
                  <a:schemeClr val="bg1"/>
                </a:solidFill>
                <a:latin typeface="+mj-lt"/>
              </a:defRPr>
            </a:lvl2pPr>
            <a:lvl3pPr>
              <a:defRPr lang="en-GB" sz="3000" b="1" dirty="0">
                <a:solidFill>
                  <a:schemeClr val="bg1"/>
                </a:solidFill>
                <a:latin typeface="+mj-lt"/>
              </a:defRPr>
            </a:lvl3pPr>
            <a:lvl4pPr>
              <a:defRPr lang="en-GB" sz="3000" b="1" dirty="0">
                <a:solidFill>
                  <a:schemeClr val="bg1"/>
                </a:solidFill>
                <a:latin typeface="+mj-lt"/>
              </a:defRPr>
            </a:lvl4pPr>
            <a:lvl5pPr>
              <a:defRPr lang="en-GB" sz="3000" b="1" dirty="0">
                <a:solidFill>
                  <a:schemeClr val="bg1"/>
                </a:solidFill>
                <a:latin typeface="+mj-lt"/>
              </a:defRPr>
            </a:lvl5pPr>
            <a:lvl6pPr>
              <a:defRPr lang="en-GB" sz="3000" b="1" dirty="0">
                <a:solidFill>
                  <a:schemeClr val="bg1"/>
                </a:solidFill>
                <a:latin typeface="+mj-lt"/>
              </a:defRPr>
            </a:lvl6pPr>
            <a:lvl7pPr>
              <a:defRPr lang="en-GB" sz="3000" b="1" dirty="0">
                <a:solidFill>
                  <a:schemeClr val="bg1"/>
                </a:solidFill>
                <a:latin typeface="+mj-lt"/>
              </a:defRPr>
            </a:lvl7pPr>
            <a:lvl8pPr>
              <a:defRPr lang="en-GB" sz="3000" b="1" dirty="0">
                <a:solidFill>
                  <a:schemeClr val="bg1"/>
                </a:solidFill>
                <a:latin typeface="+mj-lt"/>
              </a:defRPr>
            </a:lvl8pPr>
            <a:lvl9pPr>
              <a:defRPr sz="3000">
                <a:solidFill>
                  <a:schemeClr val="bg1"/>
                </a:solidFill>
              </a:defRPr>
            </a:lvl9pPr>
          </a:lstStyle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demark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spect="1"/>
          </p:cNvSpPr>
          <p:nvPr userDrawn="1"/>
        </p:nvSpPr>
        <p:spPr bwMode="gray">
          <a:xfrm>
            <a:off x="0" y="0"/>
            <a:ext cx="5218113" cy="3240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05"/>
              </a:cxn>
              <a:cxn ang="0">
                <a:pos x="16308" y="12405"/>
              </a:cxn>
              <a:cxn ang="0">
                <a:pos x="19984" y="0"/>
              </a:cxn>
              <a:cxn ang="0">
                <a:pos x="0" y="0"/>
              </a:cxn>
            </a:cxnLst>
            <a:rect l="0" t="0" r="r" b="b"/>
            <a:pathLst>
              <a:path w="19984" h="12405">
                <a:moveTo>
                  <a:pt x="0" y="0"/>
                </a:moveTo>
                <a:lnTo>
                  <a:pt x="0" y="12405"/>
                </a:lnTo>
                <a:lnTo>
                  <a:pt x="16308" y="12405"/>
                </a:lnTo>
                <a:lnTo>
                  <a:pt x="19984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5" name="Group 4"/>
          <p:cNvGrpSpPr>
            <a:grpSpLocks noChangeAspect="1"/>
          </p:cNvGrpSpPr>
          <p:nvPr userDrawn="1"/>
        </p:nvGrpSpPr>
        <p:grpSpPr>
          <a:xfrm>
            <a:off x="128464" y="0"/>
            <a:ext cx="2592388" cy="1530350"/>
            <a:chOff x="-2592388" y="0"/>
            <a:chExt cx="2592388" cy="1530350"/>
          </a:xfrm>
          <a:solidFill>
            <a:schemeClr val="bg1"/>
          </a:solidFill>
        </p:grpSpPr>
        <p:sp>
          <p:nvSpPr>
            <p:cNvPr id="6" name="Freeform 14"/>
            <p:cNvSpPr>
              <a:spLocks noEditPoints="1"/>
            </p:cNvSpPr>
            <p:nvPr/>
          </p:nvSpPr>
          <p:spPr bwMode="auto">
            <a:xfrm>
              <a:off x="-2384425" y="393700"/>
              <a:ext cx="2119313" cy="776288"/>
            </a:xfrm>
            <a:custGeom>
              <a:avLst/>
              <a:gdLst/>
              <a:ahLst/>
              <a:cxnLst>
                <a:cxn ang="0">
                  <a:pos x="2851" y="1035"/>
                </a:cxn>
                <a:cxn ang="0">
                  <a:pos x="3588" y="28"/>
                </a:cxn>
                <a:cxn ang="0">
                  <a:pos x="2718" y="826"/>
                </a:cxn>
                <a:cxn ang="0">
                  <a:pos x="1973" y="28"/>
                </a:cxn>
                <a:cxn ang="0">
                  <a:pos x="1663" y="659"/>
                </a:cxn>
                <a:cxn ang="0">
                  <a:pos x="1850" y="28"/>
                </a:cxn>
                <a:cxn ang="0">
                  <a:pos x="1165" y="1000"/>
                </a:cxn>
                <a:cxn ang="0">
                  <a:pos x="1334" y="806"/>
                </a:cxn>
                <a:cxn ang="0">
                  <a:pos x="479" y="1047"/>
                </a:cxn>
                <a:cxn ang="0">
                  <a:pos x="980" y="699"/>
                </a:cxn>
                <a:cxn ang="0">
                  <a:pos x="2747" y="0"/>
                </a:cxn>
                <a:cxn ang="0">
                  <a:pos x="1009" y="0"/>
                </a:cxn>
                <a:cxn ang="0">
                  <a:pos x="665" y="1435"/>
                </a:cxn>
                <a:cxn ang="0">
                  <a:pos x="1150" y="1133"/>
                </a:cxn>
                <a:cxn ang="0">
                  <a:pos x="1980" y="1434"/>
                </a:cxn>
                <a:cxn ang="0">
                  <a:pos x="2963" y="1451"/>
                </a:cxn>
                <a:cxn ang="0">
                  <a:pos x="348" y="2092"/>
                </a:cxn>
                <a:cxn ang="0">
                  <a:pos x="395" y="2104"/>
                </a:cxn>
                <a:cxn ang="0">
                  <a:pos x="880" y="1895"/>
                </a:cxn>
                <a:cxn ang="0">
                  <a:pos x="584" y="1895"/>
                </a:cxn>
                <a:cxn ang="0">
                  <a:pos x="645" y="2088"/>
                </a:cxn>
                <a:cxn ang="0">
                  <a:pos x="813" y="2088"/>
                </a:cxn>
                <a:cxn ang="0">
                  <a:pos x="935" y="1790"/>
                </a:cxn>
                <a:cxn ang="0">
                  <a:pos x="1104" y="1929"/>
                </a:cxn>
                <a:cxn ang="0">
                  <a:pos x="1151" y="1938"/>
                </a:cxn>
                <a:cxn ang="0">
                  <a:pos x="1504" y="2134"/>
                </a:cxn>
                <a:cxn ang="0">
                  <a:pos x="1370" y="2132"/>
                </a:cxn>
                <a:cxn ang="0">
                  <a:pos x="1428" y="1940"/>
                </a:cxn>
                <a:cxn ang="0">
                  <a:pos x="1719" y="1895"/>
                </a:cxn>
                <a:cxn ang="0">
                  <a:pos x="1803" y="2052"/>
                </a:cxn>
                <a:cxn ang="0">
                  <a:pos x="2137" y="1923"/>
                </a:cxn>
                <a:cxn ang="0">
                  <a:pos x="1881" y="2136"/>
                </a:cxn>
                <a:cxn ang="0">
                  <a:pos x="2253" y="2017"/>
                </a:cxn>
                <a:cxn ang="0">
                  <a:pos x="2503" y="1888"/>
                </a:cxn>
                <a:cxn ang="0">
                  <a:pos x="2740" y="2092"/>
                </a:cxn>
                <a:cxn ang="0">
                  <a:pos x="2787" y="2104"/>
                </a:cxn>
                <a:cxn ang="0">
                  <a:pos x="3126" y="2134"/>
                </a:cxn>
                <a:cxn ang="0">
                  <a:pos x="2992" y="2132"/>
                </a:cxn>
                <a:cxn ang="0">
                  <a:pos x="3051" y="1940"/>
                </a:cxn>
                <a:cxn ang="0">
                  <a:pos x="3441" y="1989"/>
                </a:cxn>
                <a:cxn ang="0">
                  <a:pos x="3257" y="1790"/>
                </a:cxn>
                <a:cxn ang="0">
                  <a:pos x="168" y="2120"/>
                </a:cxn>
                <a:cxn ang="0">
                  <a:pos x="3742" y="1935"/>
                </a:cxn>
                <a:cxn ang="0">
                  <a:pos x="3624" y="2110"/>
                </a:cxn>
                <a:cxn ang="0">
                  <a:pos x="3857" y="2017"/>
                </a:cxn>
                <a:cxn ang="0">
                  <a:pos x="4180" y="1894"/>
                </a:cxn>
                <a:cxn ang="0">
                  <a:pos x="4515" y="2136"/>
                </a:cxn>
                <a:cxn ang="0">
                  <a:pos x="4289" y="1939"/>
                </a:cxn>
                <a:cxn ang="0">
                  <a:pos x="4846" y="2010"/>
                </a:cxn>
                <a:cxn ang="0">
                  <a:pos x="4741" y="1935"/>
                </a:cxn>
                <a:cxn ang="0">
                  <a:pos x="4936" y="1789"/>
                </a:cxn>
                <a:cxn ang="0">
                  <a:pos x="5002" y="2021"/>
                </a:cxn>
                <a:cxn ang="0">
                  <a:pos x="5080" y="1988"/>
                </a:cxn>
                <a:cxn ang="0">
                  <a:pos x="5388" y="2136"/>
                </a:cxn>
                <a:cxn ang="0">
                  <a:pos x="5625" y="1893"/>
                </a:cxn>
                <a:cxn ang="0">
                  <a:pos x="5573" y="1790"/>
                </a:cxn>
                <a:cxn ang="0">
                  <a:pos x="5710" y="1848"/>
                </a:cxn>
                <a:cxn ang="0">
                  <a:pos x="5786" y="2086"/>
                </a:cxn>
                <a:cxn ang="0">
                  <a:pos x="5835" y="2229"/>
                </a:cxn>
              </a:cxnLst>
              <a:rect l="0" t="0" r="r" b="b"/>
              <a:pathLst>
                <a:path w="6099" h="2232">
                  <a:moveTo>
                    <a:pt x="3588" y="1105"/>
                  </a:moveTo>
                  <a:cubicBezTo>
                    <a:pt x="3401" y="1105"/>
                    <a:pt x="3401" y="1105"/>
                    <a:pt x="3401" y="1105"/>
                  </a:cubicBezTo>
                  <a:cubicBezTo>
                    <a:pt x="3431" y="981"/>
                    <a:pt x="3431" y="981"/>
                    <a:pt x="3431" y="981"/>
                  </a:cubicBezTo>
                  <a:cubicBezTo>
                    <a:pt x="3055" y="981"/>
                    <a:pt x="3055" y="981"/>
                    <a:pt x="3055" y="981"/>
                  </a:cubicBezTo>
                  <a:cubicBezTo>
                    <a:pt x="3024" y="1105"/>
                    <a:pt x="3024" y="1105"/>
                    <a:pt x="3024" y="1105"/>
                  </a:cubicBezTo>
                  <a:cubicBezTo>
                    <a:pt x="2843" y="1105"/>
                    <a:pt x="2843" y="1105"/>
                    <a:pt x="2843" y="1105"/>
                  </a:cubicBezTo>
                  <a:cubicBezTo>
                    <a:pt x="2843" y="1079"/>
                    <a:pt x="2843" y="1079"/>
                    <a:pt x="2843" y="1079"/>
                  </a:cubicBezTo>
                  <a:cubicBezTo>
                    <a:pt x="2845" y="1065"/>
                    <a:pt x="2848" y="1051"/>
                    <a:pt x="2851" y="1035"/>
                  </a:cubicBezTo>
                  <a:cubicBezTo>
                    <a:pt x="2884" y="901"/>
                    <a:pt x="2972" y="769"/>
                    <a:pt x="3124" y="769"/>
                  </a:cubicBezTo>
                  <a:cubicBezTo>
                    <a:pt x="3185" y="769"/>
                    <a:pt x="3244" y="792"/>
                    <a:pt x="3236" y="875"/>
                  </a:cubicBezTo>
                  <a:cubicBezTo>
                    <a:pt x="3460" y="875"/>
                    <a:pt x="3460" y="875"/>
                    <a:pt x="3460" y="875"/>
                  </a:cubicBezTo>
                  <a:cubicBezTo>
                    <a:pt x="3469" y="836"/>
                    <a:pt x="3484" y="770"/>
                    <a:pt x="3441" y="709"/>
                  </a:cubicBezTo>
                  <a:cubicBezTo>
                    <a:pt x="3394" y="643"/>
                    <a:pt x="3298" y="616"/>
                    <a:pt x="3173" y="616"/>
                  </a:cubicBezTo>
                  <a:cubicBezTo>
                    <a:pt x="3084" y="616"/>
                    <a:pt x="2955" y="631"/>
                    <a:pt x="2843" y="704"/>
                  </a:cubicBezTo>
                  <a:cubicBezTo>
                    <a:pt x="2843" y="28"/>
                    <a:pt x="2843" y="28"/>
                    <a:pt x="2843" y="28"/>
                  </a:cubicBezTo>
                  <a:cubicBezTo>
                    <a:pt x="3588" y="28"/>
                    <a:pt x="3588" y="28"/>
                    <a:pt x="3588" y="28"/>
                  </a:cubicBezTo>
                  <a:lnTo>
                    <a:pt x="3588" y="1105"/>
                  </a:lnTo>
                  <a:close/>
                  <a:moveTo>
                    <a:pt x="3148" y="1287"/>
                  </a:moveTo>
                  <a:cubicBezTo>
                    <a:pt x="3106" y="1294"/>
                    <a:pt x="3063" y="1300"/>
                    <a:pt x="3023" y="1300"/>
                  </a:cubicBezTo>
                  <a:cubicBezTo>
                    <a:pt x="2915" y="1300"/>
                    <a:pt x="2840" y="1250"/>
                    <a:pt x="2839" y="1133"/>
                  </a:cubicBezTo>
                  <a:cubicBezTo>
                    <a:pt x="3186" y="1133"/>
                    <a:pt x="3186" y="1133"/>
                    <a:pt x="3186" y="1133"/>
                  </a:cubicBezTo>
                  <a:lnTo>
                    <a:pt x="3148" y="1287"/>
                  </a:lnTo>
                  <a:close/>
                  <a:moveTo>
                    <a:pt x="2718" y="672"/>
                  </a:moveTo>
                  <a:cubicBezTo>
                    <a:pt x="2718" y="826"/>
                    <a:pt x="2718" y="826"/>
                    <a:pt x="2718" y="826"/>
                  </a:cubicBezTo>
                  <a:cubicBezTo>
                    <a:pt x="2666" y="898"/>
                    <a:pt x="2634" y="976"/>
                    <a:pt x="2619" y="1040"/>
                  </a:cubicBezTo>
                  <a:cubicBezTo>
                    <a:pt x="2613" y="1061"/>
                    <a:pt x="2609" y="1083"/>
                    <a:pt x="2607" y="1105"/>
                  </a:cubicBezTo>
                  <a:cubicBezTo>
                    <a:pt x="2497" y="1105"/>
                    <a:pt x="2497" y="1105"/>
                    <a:pt x="2497" y="1105"/>
                  </a:cubicBezTo>
                  <a:cubicBezTo>
                    <a:pt x="2591" y="660"/>
                    <a:pt x="2591" y="660"/>
                    <a:pt x="2591" y="660"/>
                  </a:cubicBezTo>
                  <a:cubicBezTo>
                    <a:pt x="2276" y="660"/>
                    <a:pt x="2276" y="660"/>
                    <a:pt x="2276" y="660"/>
                  </a:cubicBezTo>
                  <a:cubicBezTo>
                    <a:pt x="1993" y="1105"/>
                    <a:pt x="1993" y="1105"/>
                    <a:pt x="1993" y="1105"/>
                  </a:cubicBezTo>
                  <a:cubicBezTo>
                    <a:pt x="1973" y="1105"/>
                    <a:pt x="1973" y="1105"/>
                    <a:pt x="1973" y="1105"/>
                  </a:cubicBezTo>
                  <a:cubicBezTo>
                    <a:pt x="1973" y="28"/>
                    <a:pt x="1973" y="28"/>
                    <a:pt x="1973" y="28"/>
                  </a:cubicBezTo>
                  <a:cubicBezTo>
                    <a:pt x="2718" y="28"/>
                    <a:pt x="2718" y="28"/>
                    <a:pt x="2718" y="28"/>
                  </a:cubicBezTo>
                  <a:lnTo>
                    <a:pt x="2718" y="672"/>
                  </a:lnTo>
                  <a:close/>
                  <a:moveTo>
                    <a:pt x="2302" y="1105"/>
                  </a:moveTo>
                  <a:cubicBezTo>
                    <a:pt x="2190" y="1105"/>
                    <a:pt x="2190" y="1105"/>
                    <a:pt x="2190" y="1105"/>
                  </a:cubicBezTo>
                  <a:cubicBezTo>
                    <a:pt x="2360" y="838"/>
                    <a:pt x="2360" y="838"/>
                    <a:pt x="2360" y="838"/>
                  </a:cubicBezTo>
                  <a:lnTo>
                    <a:pt x="2302" y="1105"/>
                  </a:lnTo>
                  <a:close/>
                  <a:moveTo>
                    <a:pt x="1850" y="659"/>
                  </a:moveTo>
                  <a:cubicBezTo>
                    <a:pt x="1663" y="659"/>
                    <a:pt x="1663" y="659"/>
                    <a:pt x="1663" y="659"/>
                  </a:cubicBezTo>
                  <a:cubicBezTo>
                    <a:pt x="1535" y="1105"/>
                    <a:pt x="1535" y="1105"/>
                    <a:pt x="1535" y="1105"/>
                  </a:cubicBezTo>
                  <a:cubicBezTo>
                    <a:pt x="1337" y="1105"/>
                    <a:pt x="1337" y="1105"/>
                    <a:pt x="1337" y="1105"/>
                  </a:cubicBezTo>
                  <a:cubicBezTo>
                    <a:pt x="1438" y="1068"/>
                    <a:pt x="1499" y="996"/>
                    <a:pt x="1518" y="890"/>
                  </a:cubicBezTo>
                  <a:cubicBezTo>
                    <a:pt x="1534" y="809"/>
                    <a:pt x="1527" y="755"/>
                    <a:pt x="1493" y="714"/>
                  </a:cubicBezTo>
                  <a:cubicBezTo>
                    <a:pt x="1443" y="654"/>
                    <a:pt x="1342" y="659"/>
                    <a:pt x="1253" y="659"/>
                  </a:cubicBezTo>
                  <a:cubicBezTo>
                    <a:pt x="1237" y="659"/>
                    <a:pt x="1105" y="659"/>
                    <a:pt x="1105" y="659"/>
                  </a:cubicBezTo>
                  <a:cubicBezTo>
                    <a:pt x="1105" y="28"/>
                    <a:pt x="1105" y="28"/>
                    <a:pt x="1105" y="28"/>
                  </a:cubicBezTo>
                  <a:cubicBezTo>
                    <a:pt x="1850" y="28"/>
                    <a:pt x="1850" y="28"/>
                    <a:pt x="1850" y="28"/>
                  </a:cubicBezTo>
                  <a:lnTo>
                    <a:pt x="1850" y="659"/>
                  </a:lnTo>
                  <a:close/>
                  <a:moveTo>
                    <a:pt x="1730" y="1105"/>
                  </a:moveTo>
                  <a:cubicBezTo>
                    <a:pt x="1809" y="826"/>
                    <a:pt x="1809" y="826"/>
                    <a:pt x="1809" y="826"/>
                  </a:cubicBezTo>
                  <a:cubicBezTo>
                    <a:pt x="1812" y="1105"/>
                    <a:pt x="1812" y="1105"/>
                    <a:pt x="1812" y="1105"/>
                  </a:cubicBezTo>
                  <a:lnTo>
                    <a:pt x="1730" y="1105"/>
                  </a:lnTo>
                  <a:close/>
                  <a:moveTo>
                    <a:pt x="1188" y="999"/>
                  </a:moveTo>
                  <a:cubicBezTo>
                    <a:pt x="1187" y="999"/>
                    <a:pt x="1187" y="999"/>
                    <a:pt x="1187" y="999"/>
                  </a:cubicBezTo>
                  <a:cubicBezTo>
                    <a:pt x="1180" y="999"/>
                    <a:pt x="1173" y="1000"/>
                    <a:pt x="1165" y="1000"/>
                  </a:cubicBezTo>
                  <a:cubicBezTo>
                    <a:pt x="1154" y="1000"/>
                    <a:pt x="1145" y="1000"/>
                    <a:pt x="1137" y="1000"/>
                  </a:cubicBezTo>
                  <a:cubicBezTo>
                    <a:pt x="1089" y="1000"/>
                    <a:pt x="1089" y="1000"/>
                    <a:pt x="1089" y="1000"/>
                  </a:cubicBezTo>
                  <a:cubicBezTo>
                    <a:pt x="1111" y="918"/>
                    <a:pt x="1111" y="918"/>
                    <a:pt x="1111" y="918"/>
                  </a:cubicBezTo>
                  <a:cubicBezTo>
                    <a:pt x="1122" y="878"/>
                    <a:pt x="1122" y="878"/>
                    <a:pt x="1122" y="878"/>
                  </a:cubicBezTo>
                  <a:cubicBezTo>
                    <a:pt x="1147" y="783"/>
                    <a:pt x="1147" y="783"/>
                    <a:pt x="1147" y="783"/>
                  </a:cubicBezTo>
                  <a:cubicBezTo>
                    <a:pt x="1158" y="783"/>
                    <a:pt x="1169" y="782"/>
                    <a:pt x="1179" y="782"/>
                  </a:cubicBezTo>
                  <a:cubicBezTo>
                    <a:pt x="1216" y="782"/>
                    <a:pt x="1216" y="782"/>
                    <a:pt x="1216" y="782"/>
                  </a:cubicBezTo>
                  <a:cubicBezTo>
                    <a:pt x="1279" y="782"/>
                    <a:pt x="1319" y="786"/>
                    <a:pt x="1334" y="806"/>
                  </a:cubicBezTo>
                  <a:cubicBezTo>
                    <a:pt x="1345" y="822"/>
                    <a:pt x="1343" y="848"/>
                    <a:pt x="1330" y="888"/>
                  </a:cubicBezTo>
                  <a:cubicBezTo>
                    <a:pt x="1308" y="957"/>
                    <a:pt x="1279" y="992"/>
                    <a:pt x="1188" y="999"/>
                  </a:cubicBezTo>
                  <a:moveTo>
                    <a:pt x="980" y="699"/>
                  </a:moveTo>
                  <a:cubicBezTo>
                    <a:pt x="969" y="737"/>
                    <a:pt x="969" y="737"/>
                    <a:pt x="969" y="737"/>
                  </a:cubicBezTo>
                  <a:cubicBezTo>
                    <a:pt x="862" y="1092"/>
                    <a:pt x="862" y="1092"/>
                    <a:pt x="862" y="1092"/>
                  </a:cubicBezTo>
                  <a:cubicBezTo>
                    <a:pt x="858" y="1105"/>
                    <a:pt x="858" y="1105"/>
                    <a:pt x="858" y="1105"/>
                  </a:cubicBezTo>
                  <a:cubicBezTo>
                    <a:pt x="507" y="1105"/>
                    <a:pt x="507" y="1105"/>
                    <a:pt x="507" y="1105"/>
                  </a:cubicBezTo>
                  <a:cubicBezTo>
                    <a:pt x="479" y="1047"/>
                    <a:pt x="479" y="1047"/>
                    <a:pt x="479" y="1047"/>
                  </a:cubicBezTo>
                  <a:cubicBezTo>
                    <a:pt x="858" y="660"/>
                    <a:pt x="858" y="660"/>
                    <a:pt x="858" y="660"/>
                  </a:cubicBezTo>
                  <a:cubicBezTo>
                    <a:pt x="615" y="660"/>
                    <a:pt x="615" y="660"/>
                    <a:pt x="615" y="660"/>
                  </a:cubicBezTo>
                  <a:cubicBezTo>
                    <a:pt x="319" y="979"/>
                    <a:pt x="319" y="979"/>
                    <a:pt x="319" y="979"/>
                  </a:cubicBezTo>
                  <a:cubicBezTo>
                    <a:pt x="415" y="660"/>
                    <a:pt x="415" y="660"/>
                    <a:pt x="415" y="660"/>
                  </a:cubicBezTo>
                  <a:cubicBezTo>
                    <a:pt x="235" y="660"/>
                    <a:pt x="235" y="660"/>
                    <a:pt x="235" y="66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980" y="28"/>
                    <a:pt x="980" y="28"/>
                    <a:pt x="980" y="28"/>
                  </a:cubicBezTo>
                  <a:lnTo>
                    <a:pt x="980" y="699"/>
                  </a:lnTo>
                  <a:close/>
                  <a:moveTo>
                    <a:pt x="281" y="1105"/>
                  </a:moveTo>
                  <a:cubicBezTo>
                    <a:pt x="282" y="1101"/>
                    <a:pt x="282" y="1101"/>
                    <a:pt x="282" y="1101"/>
                  </a:cubicBezTo>
                  <a:cubicBezTo>
                    <a:pt x="285" y="1105"/>
                    <a:pt x="285" y="1105"/>
                    <a:pt x="285" y="1105"/>
                  </a:cubicBezTo>
                  <a:lnTo>
                    <a:pt x="281" y="1105"/>
                  </a:lnTo>
                  <a:close/>
                  <a:moveTo>
                    <a:pt x="2814" y="0"/>
                  </a:moveTo>
                  <a:cubicBezTo>
                    <a:pt x="2814" y="724"/>
                    <a:pt x="2814" y="724"/>
                    <a:pt x="2814" y="724"/>
                  </a:cubicBezTo>
                  <a:cubicBezTo>
                    <a:pt x="2789" y="744"/>
                    <a:pt x="2767" y="765"/>
                    <a:pt x="2747" y="788"/>
                  </a:cubicBezTo>
                  <a:cubicBezTo>
                    <a:pt x="2747" y="0"/>
                    <a:pt x="2747" y="0"/>
                    <a:pt x="2747" y="0"/>
                  </a:cubicBezTo>
                  <a:cubicBezTo>
                    <a:pt x="1945" y="0"/>
                    <a:pt x="1945" y="0"/>
                    <a:pt x="1945" y="0"/>
                  </a:cubicBezTo>
                  <a:cubicBezTo>
                    <a:pt x="1945" y="659"/>
                    <a:pt x="1945" y="659"/>
                    <a:pt x="1945" y="659"/>
                  </a:cubicBezTo>
                  <a:cubicBezTo>
                    <a:pt x="1878" y="659"/>
                    <a:pt x="1878" y="659"/>
                    <a:pt x="1878" y="659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076" y="0"/>
                    <a:pt x="1076" y="0"/>
                    <a:pt x="1076" y="0"/>
                  </a:cubicBezTo>
                  <a:cubicBezTo>
                    <a:pt x="1076" y="660"/>
                    <a:pt x="1076" y="660"/>
                    <a:pt x="1076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753"/>
                    <a:pt x="207" y="753"/>
                    <a:pt x="207" y="753"/>
                  </a:cubicBezTo>
                  <a:cubicBezTo>
                    <a:pt x="2" y="1435"/>
                    <a:pt x="2" y="1435"/>
                    <a:pt x="2" y="1435"/>
                  </a:cubicBezTo>
                  <a:cubicBezTo>
                    <a:pt x="182" y="1435"/>
                    <a:pt x="182" y="1435"/>
                    <a:pt x="182" y="1435"/>
                  </a:cubicBezTo>
                  <a:cubicBezTo>
                    <a:pt x="273" y="1133"/>
                    <a:pt x="273" y="1133"/>
                    <a:pt x="273" y="1133"/>
                  </a:cubicBezTo>
                  <a:cubicBezTo>
                    <a:pt x="299" y="1133"/>
                    <a:pt x="299" y="1133"/>
                    <a:pt x="299" y="1133"/>
                  </a:cubicBezTo>
                  <a:cubicBezTo>
                    <a:pt x="448" y="1435"/>
                    <a:pt x="448" y="1435"/>
                    <a:pt x="448" y="1435"/>
                  </a:cubicBezTo>
                  <a:cubicBezTo>
                    <a:pt x="665" y="1435"/>
                    <a:pt x="665" y="1435"/>
                    <a:pt x="665" y="1435"/>
                  </a:cubicBezTo>
                  <a:cubicBezTo>
                    <a:pt x="520" y="1133"/>
                    <a:pt x="520" y="1133"/>
                    <a:pt x="520" y="1133"/>
                  </a:cubicBezTo>
                  <a:cubicBezTo>
                    <a:pt x="849" y="1133"/>
                    <a:pt x="849" y="1133"/>
                    <a:pt x="849" y="1133"/>
                  </a:cubicBezTo>
                  <a:cubicBezTo>
                    <a:pt x="758" y="1435"/>
                    <a:pt x="758" y="1435"/>
                    <a:pt x="758" y="1435"/>
                  </a:cubicBezTo>
                  <a:cubicBezTo>
                    <a:pt x="955" y="1435"/>
                    <a:pt x="955" y="1435"/>
                    <a:pt x="955" y="1435"/>
                  </a:cubicBezTo>
                  <a:cubicBezTo>
                    <a:pt x="1045" y="1134"/>
                    <a:pt x="1045" y="1134"/>
                    <a:pt x="1045" y="1134"/>
                  </a:cubicBezTo>
                  <a:cubicBezTo>
                    <a:pt x="1088" y="1134"/>
                    <a:pt x="1088" y="1134"/>
                    <a:pt x="1088" y="1134"/>
                  </a:cubicBezTo>
                  <a:cubicBezTo>
                    <a:pt x="1088" y="1133"/>
                    <a:pt x="1088" y="1133"/>
                    <a:pt x="1088" y="1133"/>
                  </a:cubicBezTo>
                  <a:cubicBezTo>
                    <a:pt x="1150" y="1133"/>
                    <a:pt x="1150" y="1133"/>
                    <a:pt x="1150" y="1133"/>
                  </a:cubicBezTo>
                  <a:cubicBezTo>
                    <a:pt x="1155" y="1133"/>
                    <a:pt x="1155" y="1133"/>
                    <a:pt x="1155" y="1133"/>
                  </a:cubicBezTo>
                  <a:cubicBezTo>
                    <a:pt x="1527" y="1133"/>
                    <a:pt x="1527" y="1133"/>
                    <a:pt x="1527" y="1133"/>
                  </a:cubicBezTo>
                  <a:cubicBezTo>
                    <a:pt x="1440" y="1434"/>
                    <a:pt x="1440" y="1434"/>
                    <a:pt x="1440" y="1434"/>
                  </a:cubicBezTo>
                  <a:cubicBezTo>
                    <a:pt x="1638" y="1434"/>
                    <a:pt x="1638" y="1434"/>
                    <a:pt x="1638" y="1434"/>
                  </a:cubicBezTo>
                  <a:cubicBezTo>
                    <a:pt x="1722" y="1133"/>
                    <a:pt x="1722" y="1133"/>
                    <a:pt x="1722" y="1133"/>
                  </a:cubicBezTo>
                  <a:cubicBezTo>
                    <a:pt x="1812" y="1133"/>
                    <a:pt x="1812" y="1133"/>
                    <a:pt x="1812" y="1133"/>
                  </a:cubicBezTo>
                  <a:cubicBezTo>
                    <a:pt x="1814" y="1434"/>
                    <a:pt x="1814" y="1434"/>
                    <a:pt x="1814" y="1434"/>
                  </a:cubicBezTo>
                  <a:cubicBezTo>
                    <a:pt x="1980" y="1434"/>
                    <a:pt x="1980" y="1434"/>
                    <a:pt x="1980" y="1434"/>
                  </a:cubicBezTo>
                  <a:cubicBezTo>
                    <a:pt x="2171" y="1133"/>
                    <a:pt x="2171" y="1133"/>
                    <a:pt x="2171" y="1133"/>
                  </a:cubicBezTo>
                  <a:cubicBezTo>
                    <a:pt x="2296" y="1133"/>
                    <a:pt x="2296" y="1133"/>
                    <a:pt x="2296" y="1133"/>
                  </a:cubicBezTo>
                  <a:cubicBezTo>
                    <a:pt x="2232" y="1434"/>
                    <a:pt x="2232" y="1434"/>
                    <a:pt x="2232" y="1434"/>
                  </a:cubicBezTo>
                  <a:cubicBezTo>
                    <a:pt x="2427" y="1434"/>
                    <a:pt x="2427" y="1434"/>
                    <a:pt x="2427" y="1434"/>
                  </a:cubicBezTo>
                  <a:cubicBezTo>
                    <a:pt x="2491" y="1133"/>
                    <a:pt x="2491" y="1133"/>
                    <a:pt x="2491" y="1133"/>
                  </a:cubicBezTo>
                  <a:cubicBezTo>
                    <a:pt x="2604" y="1133"/>
                    <a:pt x="2604" y="1133"/>
                    <a:pt x="2604" y="1133"/>
                  </a:cubicBezTo>
                  <a:cubicBezTo>
                    <a:pt x="2599" y="1226"/>
                    <a:pt x="2623" y="1311"/>
                    <a:pt x="2685" y="1368"/>
                  </a:cubicBezTo>
                  <a:cubicBezTo>
                    <a:pt x="2761" y="1438"/>
                    <a:pt x="2877" y="1451"/>
                    <a:pt x="2963" y="1451"/>
                  </a:cubicBezTo>
                  <a:cubicBezTo>
                    <a:pt x="3081" y="1451"/>
                    <a:pt x="3203" y="1434"/>
                    <a:pt x="3326" y="1407"/>
                  </a:cubicBezTo>
                  <a:cubicBezTo>
                    <a:pt x="3394" y="1133"/>
                    <a:pt x="3394" y="1133"/>
                    <a:pt x="3394" y="1133"/>
                  </a:cubicBezTo>
                  <a:cubicBezTo>
                    <a:pt x="3617" y="1133"/>
                    <a:pt x="3617" y="1133"/>
                    <a:pt x="3617" y="1133"/>
                  </a:cubicBezTo>
                  <a:cubicBezTo>
                    <a:pt x="3617" y="0"/>
                    <a:pt x="3617" y="0"/>
                    <a:pt x="3617" y="0"/>
                  </a:cubicBezTo>
                  <a:lnTo>
                    <a:pt x="2814" y="0"/>
                  </a:lnTo>
                  <a:close/>
                  <a:moveTo>
                    <a:pt x="351" y="1894"/>
                  </a:moveTo>
                  <a:cubicBezTo>
                    <a:pt x="321" y="2038"/>
                    <a:pt x="321" y="2038"/>
                    <a:pt x="321" y="2038"/>
                  </a:cubicBezTo>
                  <a:cubicBezTo>
                    <a:pt x="316" y="2060"/>
                    <a:pt x="309" y="2092"/>
                    <a:pt x="348" y="2092"/>
                  </a:cubicBezTo>
                  <a:cubicBezTo>
                    <a:pt x="393" y="2092"/>
                    <a:pt x="400" y="2058"/>
                    <a:pt x="409" y="2016"/>
                  </a:cubicBezTo>
                  <a:cubicBezTo>
                    <a:pt x="435" y="1894"/>
                    <a:pt x="435" y="1894"/>
                    <a:pt x="435" y="1894"/>
                  </a:cubicBezTo>
                  <a:cubicBezTo>
                    <a:pt x="508" y="1894"/>
                    <a:pt x="508" y="1894"/>
                    <a:pt x="508" y="1894"/>
                  </a:cubicBezTo>
                  <a:cubicBezTo>
                    <a:pt x="474" y="2053"/>
                    <a:pt x="474" y="2053"/>
                    <a:pt x="474" y="2053"/>
                  </a:cubicBezTo>
                  <a:cubicBezTo>
                    <a:pt x="464" y="2106"/>
                    <a:pt x="463" y="2112"/>
                    <a:pt x="462" y="2118"/>
                  </a:cubicBezTo>
                  <a:cubicBezTo>
                    <a:pt x="461" y="2125"/>
                    <a:pt x="460" y="2130"/>
                    <a:pt x="460" y="2136"/>
                  </a:cubicBezTo>
                  <a:cubicBezTo>
                    <a:pt x="391" y="2136"/>
                    <a:pt x="391" y="2136"/>
                    <a:pt x="391" y="2136"/>
                  </a:cubicBezTo>
                  <a:cubicBezTo>
                    <a:pt x="395" y="2104"/>
                    <a:pt x="395" y="2104"/>
                    <a:pt x="395" y="2104"/>
                  </a:cubicBezTo>
                  <a:cubicBezTo>
                    <a:pt x="386" y="2115"/>
                    <a:pt x="362" y="2143"/>
                    <a:pt x="315" y="2143"/>
                  </a:cubicBezTo>
                  <a:cubicBezTo>
                    <a:pt x="283" y="2143"/>
                    <a:pt x="259" y="2128"/>
                    <a:pt x="250" y="2110"/>
                  </a:cubicBezTo>
                  <a:cubicBezTo>
                    <a:pt x="238" y="2090"/>
                    <a:pt x="245" y="2056"/>
                    <a:pt x="248" y="2045"/>
                  </a:cubicBezTo>
                  <a:cubicBezTo>
                    <a:pt x="279" y="1894"/>
                    <a:pt x="279" y="1894"/>
                    <a:pt x="279" y="1894"/>
                  </a:cubicBezTo>
                  <a:lnTo>
                    <a:pt x="351" y="1894"/>
                  </a:lnTo>
                  <a:close/>
                  <a:moveTo>
                    <a:pt x="812" y="1942"/>
                  </a:moveTo>
                  <a:cubicBezTo>
                    <a:pt x="870" y="1942"/>
                    <a:pt x="870" y="1942"/>
                    <a:pt x="870" y="1942"/>
                  </a:cubicBezTo>
                  <a:cubicBezTo>
                    <a:pt x="880" y="1895"/>
                    <a:pt x="880" y="1895"/>
                    <a:pt x="880" y="1895"/>
                  </a:cubicBezTo>
                  <a:cubicBezTo>
                    <a:pt x="822" y="1895"/>
                    <a:pt x="822" y="1895"/>
                    <a:pt x="822" y="1895"/>
                  </a:cubicBezTo>
                  <a:cubicBezTo>
                    <a:pt x="838" y="1822"/>
                    <a:pt x="838" y="1822"/>
                    <a:pt x="838" y="1822"/>
                  </a:cubicBezTo>
                  <a:cubicBezTo>
                    <a:pt x="762" y="1848"/>
                    <a:pt x="762" y="1848"/>
                    <a:pt x="762" y="1848"/>
                  </a:cubicBezTo>
                  <a:cubicBezTo>
                    <a:pt x="752" y="1895"/>
                    <a:pt x="752" y="1895"/>
                    <a:pt x="752" y="1895"/>
                  </a:cubicBezTo>
                  <a:cubicBezTo>
                    <a:pt x="654" y="1895"/>
                    <a:pt x="654" y="1895"/>
                    <a:pt x="654" y="1895"/>
                  </a:cubicBezTo>
                  <a:cubicBezTo>
                    <a:pt x="670" y="1822"/>
                    <a:pt x="670" y="1822"/>
                    <a:pt x="670" y="1822"/>
                  </a:cubicBezTo>
                  <a:cubicBezTo>
                    <a:pt x="594" y="1848"/>
                    <a:pt x="594" y="1848"/>
                    <a:pt x="594" y="1848"/>
                  </a:cubicBezTo>
                  <a:cubicBezTo>
                    <a:pt x="584" y="1895"/>
                    <a:pt x="584" y="1895"/>
                    <a:pt x="584" y="1895"/>
                  </a:cubicBezTo>
                  <a:cubicBezTo>
                    <a:pt x="537" y="1895"/>
                    <a:pt x="537" y="1895"/>
                    <a:pt x="537" y="1895"/>
                  </a:cubicBezTo>
                  <a:cubicBezTo>
                    <a:pt x="527" y="1942"/>
                    <a:pt x="527" y="1942"/>
                    <a:pt x="527" y="1942"/>
                  </a:cubicBezTo>
                  <a:cubicBezTo>
                    <a:pt x="574" y="1942"/>
                    <a:pt x="574" y="1942"/>
                    <a:pt x="574" y="1942"/>
                  </a:cubicBezTo>
                  <a:cubicBezTo>
                    <a:pt x="545" y="2075"/>
                    <a:pt x="545" y="2075"/>
                    <a:pt x="545" y="2075"/>
                  </a:cubicBezTo>
                  <a:cubicBezTo>
                    <a:pt x="541" y="2095"/>
                    <a:pt x="531" y="2141"/>
                    <a:pt x="603" y="2141"/>
                  </a:cubicBezTo>
                  <a:cubicBezTo>
                    <a:pt x="615" y="2141"/>
                    <a:pt x="636" y="2139"/>
                    <a:pt x="660" y="2133"/>
                  </a:cubicBezTo>
                  <a:cubicBezTo>
                    <a:pt x="670" y="2086"/>
                    <a:pt x="670" y="2086"/>
                    <a:pt x="670" y="2086"/>
                  </a:cubicBezTo>
                  <a:cubicBezTo>
                    <a:pt x="661" y="2087"/>
                    <a:pt x="656" y="2088"/>
                    <a:pt x="645" y="2088"/>
                  </a:cubicBezTo>
                  <a:cubicBezTo>
                    <a:pt x="614" y="2088"/>
                    <a:pt x="617" y="2074"/>
                    <a:pt x="621" y="2052"/>
                  </a:cubicBezTo>
                  <a:cubicBezTo>
                    <a:pt x="645" y="1942"/>
                    <a:pt x="645" y="1942"/>
                    <a:pt x="645" y="1942"/>
                  </a:cubicBezTo>
                  <a:cubicBezTo>
                    <a:pt x="741" y="1942"/>
                    <a:pt x="741" y="1942"/>
                    <a:pt x="741" y="1942"/>
                  </a:cubicBezTo>
                  <a:cubicBezTo>
                    <a:pt x="713" y="2075"/>
                    <a:pt x="713" y="2075"/>
                    <a:pt x="713" y="2075"/>
                  </a:cubicBezTo>
                  <a:cubicBezTo>
                    <a:pt x="709" y="2095"/>
                    <a:pt x="699" y="2141"/>
                    <a:pt x="771" y="2141"/>
                  </a:cubicBezTo>
                  <a:cubicBezTo>
                    <a:pt x="782" y="2141"/>
                    <a:pt x="804" y="2139"/>
                    <a:pt x="828" y="2133"/>
                  </a:cubicBezTo>
                  <a:cubicBezTo>
                    <a:pt x="838" y="2086"/>
                    <a:pt x="838" y="2086"/>
                    <a:pt x="838" y="2086"/>
                  </a:cubicBezTo>
                  <a:cubicBezTo>
                    <a:pt x="829" y="2087"/>
                    <a:pt x="824" y="2088"/>
                    <a:pt x="813" y="2088"/>
                  </a:cubicBezTo>
                  <a:cubicBezTo>
                    <a:pt x="781" y="2088"/>
                    <a:pt x="785" y="2074"/>
                    <a:pt x="788" y="2052"/>
                  </a:cubicBezTo>
                  <a:lnTo>
                    <a:pt x="812" y="1942"/>
                  </a:lnTo>
                  <a:close/>
                  <a:moveTo>
                    <a:pt x="916" y="1893"/>
                  </a:moveTo>
                  <a:cubicBezTo>
                    <a:pt x="987" y="1893"/>
                    <a:pt x="987" y="1893"/>
                    <a:pt x="987" y="1893"/>
                  </a:cubicBezTo>
                  <a:cubicBezTo>
                    <a:pt x="935" y="2136"/>
                    <a:pt x="935" y="2136"/>
                    <a:pt x="935" y="2136"/>
                  </a:cubicBezTo>
                  <a:cubicBezTo>
                    <a:pt x="864" y="2136"/>
                    <a:pt x="864" y="2136"/>
                    <a:pt x="864" y="2136"/>
                  </a:cubicBezTo>
                  <a:lnTo>
                    <a:pt x="916" y="1893"/>
                  </a:lnTo>
                  <a:close/>
                  <a:moveTo>
                    <a:pt x="935" y="1790"/>
                  </a:moveTo>
                  <a:cubicBezTo>
                    <a:pt x="1011" y="1790"/>
                    <a:pt x="1011" y="1790"/>
                    <a:pt x="1011" y="1790"/>
                  </a:cubicBezTo>
                  <a:cubicBezTo>
                    <a:pt x="998" y="1851"/>
                    <a:pt x="998" y="1851"/>
                    <a:pt x="998" y="1851"/>
                  </a:cubicBezTo>
                  <a:cubicBezTo>
                    <a:pt x="922" y="1851"/>
                    <a:pt x="922" y="1851"/>
                    <a:pt x="922" y="1851"/>
                  </a:cubicBezTo>
                  <a:lnTo>
                    <a:pt x="935" y="1790"/>
                  </a:lnTo>
                  <a:close/>
                  <a:moveTo>
                    <a:pt x="1034" y="1937"/>
                  </a:moveTo>
                  <a:cubicBezTo>
                    <a:pt x="1034" y="1936"/>
                    <a:pt x="1040" y="1909"/>
                    <a:pt x="1042" y="1893"/>
                  </a:cubicBezTo>
                  <a:cubicBezTo>
                    <a:pt x="1110" y="1893"/>
                    <a:pt x="1110" y="1893"/>
                    <a:pt x="1110" y="1893"/>
                  </a:cubicBezTo>
                  <a:cubicBezTo>
                    <a:pt x="1104" y="1929"/>
                    <a:pt x="1104" y="1929"/>
                    <a:pt x="1104" y="1929"/>
                  </a:cubicBezTo>
                  <a:cubicBezTo>
                    <a:pt x="1113" y="1918"/>
                    <a:pt x="1139" y="1887"/>
                    <a:pt x="1192" y="1887"/>
                  </a:cubicBezTo>
                  <a:cubicBezTo>
                    <a:pt x="1239" y="1887"/>
                    <a:pt x="1254" y="1916"/>
                    <a:pt x="1256" y="1933"/>
                  </a:cubicBezTo>
                  <a:cubicBezTo>
                    <a:pt x="1259" y="1948"/>
                    <a:pt x="1257" y="1960"/>
                    <a:pt x="1248" y="2005"/>
                  </a:cubicBezTo>
                  <a:cubicBezTo>
                    <a:pt x="1220" y="2136"/>
                    <a:pt x="1220" y="2136"/>
                    <a:pt x="1220" y="2136"/>
                  </a:cubicBezTo>
                  <a:cubicBezTo>
                    <a:pt x="1147" y="2136"/>
                    <a:pt x="1147" y="2136"/>
                    <a:pt x="1147" y="2136"/>
                  </a:cubicBezTo>
                  <a:cubicBezTo>
                    <a:pt x="1179" y="1985"/>
                    <a:pt x="1179" y="1985"/>
                    <a:pt x="1179" y="1985"/>
                  </a:cubicBezTo>
                  <a:cubicBezTo>
                    <a:pt x="1181" y="1975"/>
                    <a:pt x="1183" y="1967"/>
                    <a:pt x="1181" y="1959"/>
                  </a:cubicBezTo>
                  <a:cubicBezTo>
                    <a:pt x="1178" y="1949"/>
                    <a:pt x="1169" y="1938"/>
                    <a:pt x="1151" y="1938"/>
                  </a:cubicBezTo>
                  <a:cubicBezTo>
                    <a:pt x="1136" y="1938"/>
                    <a:pt x="1120" y="1946"/>
                    <a:pt x="1110" y="1957"/>
                  </a:cubicBezTo>
                  <a:cubicBezTo>
                    <a:pt x="1104" y="1963"/>
                    <a:pt x="1097" y="1975"/>
                    <a:pt x="1093" y="1994"/>
                  </a:cubicBezTo>
                  <a:cubicBezTo>
                    <a:pt x="1063" y="2136"/>
                    <a:pt x="1063" y="2136"/>
                    <a:pt x="1063" y="2136"/>
                  </a:cubicBezTo>
                  <a:cubicBezTo>
                    <a:pt x="992" y="2136"/>
                    <a:pt x="992" y="2136"/>
                    <a:pt x="992" y="2136"/>
                  </a:cubicBezTo>
                  <a:lnTo>
                    <a:pt x="1034" y="1937"/>
                  </a:lnTo>
                  <a:close/>
                  <a:moveTo>
                    <a:pt x="1558" y="1895"/>
                  </a:moveTo>
                  <a:cubicBezTo>
                    <a:pt x="1552" y="1914"/>
                    <a:pt x="1547" y="1930"/>
                    <a:pt x="1542" y="1955"/>
                  </a:cubicBezTo>
                  <a:cubicBezTo>
                    <a:pt x="1504" y="2134"/>
                    <a:pt x="1504" y="2134"/>
                    <a:pt x="1504" y="2134"/>
                  </a:cubicBezTo>
                  <a:cubicBezTo>
                    <a:pt x="1486" y="2223"/>
                    <a:pt x="1409" y="2232"/>
                    <a:pt x="1363" y="2232"/>
                  </a:cubicBezTo>
                  <a:cubicBezTo>
                    <a:pt x="1328" y="2232"/>
                    <a:pt x="1261" y="2228"/>
                    <a:pt x="1272" y="2154"/>
                  </a:cubicBezTo>
                  <a:cubicBezTo>
                    <a:pt x="1340" y="2154"/>
                    <a:pt x="1340" y="2154"/>
                    <a:pt x="1340" y="2154"/>
                  </a:cubicBezTo>
                  <a:cubicBezTo>
                    <a:pt x="1340" y="2158"/>
                    <a:pt x="1339" y="2166"/>
                    <a:pt x="1344" y="2174"/>
                  </a:cubicBezTo>
                  <a:cubicBezTo>
                    <a:pt x="1348" y="2181"/>
                    <a:pt x="1357" y="2188"/>
                    <a:pt x="1375" y="2188"/>
                  </a:cubicBezTo>
                  <a:cubicBezTo>
                    <a:pt x="1397" y="2188"/>
                    <a:pt x="1417" y="2178"/>
                    <a:pt x="1427" y="2156"/>
                  </a:cubicBezTo>
                  <a:cubicBezTo>
                    <a:pt x="1432" y="2144"/>
                    <a:pt x="1434" y="2135"/>
                    <a:pt x="1442" y="2099"/>
                  </a:cubicBezTo>
                  <a:cubicBezTo>
                    <a:pt x="1413" y="2128"/>
                    <a:pt x="1387" y="2132"/>
                    <a:pt x="1370" y="2132"/>
                  </a:cubicBezTo>
                  <a:cubicBezTo>
                    <a:pt x="1300" y="2132"/>
                    <a:pt x="1280" y="2071"/>
                    <a:pt x="1293" y="2012"/>
                  </a:cubicBezTo>
                  <a:cubicBezTo>
                    <a:pt x="1306" y="1951"/>
                    <a:pt x="1352" y="1892"/>
                    <a:pt x="1422" y="1892"/>
                  </a:cubicBezTo>
                  <a:cubicBezTo>
                    <a:pt x="1466" y="1892"/>
                    <a:pt x="1477" y="1916"/>
                    <a:pt x="1482" y="1927"/>
                  </a:cubicBezTo>
                  <a:cubicBezTo>
                    <a:pt x="1492" y="1895"/>
                    <a:pt x="1492" y="1895"/>
                    <a:pt x="1492" y="1895"/>
                  </a:cubicBezTo>
                  <a:lnTo>
                    <a:pt x="1558" y="1895"/>
                  </a:lnTo>
                  <a:close/>
                  <a:moveTo>
                    <a:pt x="1397" y="2083"/>
                  </a:moveTo>
                  <a:cubicBezTo>
                    <a:pt x="1447" y="2083"/>
                    <a:pt x="1459" y="2025"/>
                    <a:pt x="1461" y="2014"/>
                  </a:cubicBezTo>
                  <a:cubicBezTo>
                    <a:pt x="1467" y="1986"/>
                    <a:pt x="1472" y="1940"/>
                    <a:pt x="1428" y="1940"/>
                  </a:cubicBezTo>
                  <a:cubicBezTo>
                    <a:pt x="1401" y="1940"/>
                    <a:pt x="1375" y="1960"/>
                    <a:pt x="1364" y="2012"/>
                  </a:cubicBezTo>
                  <a:cubicBezTo>
                    <a:pt x="1362" y="2025"/>
                    <a:pt x="1349" y="2083"/>
                    <a:pt x="1397" y="2083"/>
                  </a:cubicBezTo>
                  <a:moveTo>
                    <a:pt x="1842" y="2133"/>
                  </a:moveTo>
                  <a:cubicBezTo>
                    <a:pt x="1818" y="2139"/>
                    <a:pt x="1797" y="2141"/>
                    <a:pt x="1786" y="2141"/>
                  </a:cubicBezTo>
                  <a:cubicBezTo>
                    <a:pt x="1714" y="2141"/>
                    <a:pt x="1723" y="2095"/>
                    <a:pt x="1728" y="2075"/>
                  </a:cubicBezTo>
                  <a:cubicBezTo>
                    <a:pt x="1756" y="1942"/>
                    <a:pt x="1756" y="1942"/>
                    <a:pt x="1756" y="1942"/>
                  </a:cubicBezTo>
                  <a:cubicBezTo>
                    <a:pt x="1710" y="1942"/>
                    <a:pt x="1710" y="1942"/>
                    <a:pt x="1710" y="1942"/>
                  </a:cubicBezTo>
                  <a:cubicBezTo>
                    <a:pt x="1719" y="1895"/>
                    <a:pt x="1719" y="1895"/>
                    <a:pt x="1719" y="1895"/>
                  </a:cubicBezTo>
                  <a:cubicBezTo>
                    <a:pt x="1766" y="1895"/>
                    <a:pt x="1766" y="1895"/>
                    <a:pt x="1766" y="1895"/>
                  </a:cubicBezTo>
                  <a:cubicBezTo>
                    <a:pt x="1776" y="1848"/>
                    <a:pt x="1776" y="1848"/>
                    <a:pt x="1776" y="1848"/>
                  </a:cubicBezTo>
                  <a:cubicBezTo>
                    <a:pt x="1852" y="1822"/>
                    <a:pt x="1852" y="1822"/>
                    <a:pt x="1852" y="1822"/>
                  </a:cubicBezTo>
                  <a:cubicBezTo>
                    <a:pt x="1837" y="1895"/>
                    <a:pt x="1837" y="1895"/>
                    <a:pt x="1837" y="1895"/>
                  </a:cubicBezTo>
                  <a:cubicBezTo>
                    <a:pt x="1895" y="1895"/>
                    <a:pt x="1895" y="1895"/>
                    <a:pt x="1895" y="1895"/>
                  </a:cubicBezTo>
                  <a:cubicBezTo>
                    <a:pt x="1884" y="1942"/>
                    <a:pt x="1884" y="1942"/>
                    <a:pt x="1884" y="1942"/>
                  </a:cubicBezTo>
                  <a:cubicBezTo>
                    <a:pt x="1827" y="1942"/>
                    <a:pt x="1827" y="1942"/>
                    <a:pt x="1827" y="1942"/>
                  </a:cubicBezTo>
                  <a:cubicBezTo>
                    <a:pt x="1803" y="2052"/>
                    <a:pt x="1803" y="2052"/>
                    <a:pt x="1803" y="2052"/>
                  </a:cubicBezTo>
                  <a:cubicBezTo>
                    <a:pt x="1799" y="2074"/>
                    <a:pt x="1796" y="2088"/>
                    <a:pt x="1828" y="2088"/>
                  </a:cubicBezTo>
                  <a:cubicBezTo>
                    <a:pt x="1838" y="2088"/>
                    <a:pt x="1844" y="2087"/>
                    <a:pt x="1852" y="2086"/>
                  </a:cubicBezTo>
                  <a:lnTo>
                    <a:pt x="1842" y="2133"/>
                  </a:lnTo>
                  <a:close/>
                  <a:moveTo>
                    <a:pt x="1954" y="1790"/>
                  </a:moveTo>
                  <a:cubicBezTo>
                    <a:pt x="2025" y="1790"/>
                    <a:pt x="2025" y="1790"/>
                    <a:pt x="2025" y="1790"/>
                  </a:cubicBezTo>
                  <a:cubicBezTo>
                    <a:pt x="1996" y="1927"/>
                    <a:pt x="1996" y="1927"/>
                    <a:pt x="1996" y="1927"/>
                  </a:cubicBezTo>
                  <a:cubicBezTo>
                    <a:pt x="2007" y="1915"/>
                    <a:pt x="2030" y="1890"/>
                    <a:pt x="2074" y="1890"/>
                  </a:cubicBezTo>
                  <a:cubicBezTo>
                    <a:pt x="2110" y="1890"/>
                    <a:pt x="2129" y="1908"/>
                    <a:pt x="2137" y="1923"/>
                  </a:cubicBezTo>
                  <a:cubicBezTo>
                    <a:pt x="2143" y="1935"/>
                    <a:pt x="2146" y="1957"/>
                    <a:pt x="2139" y="1989"/>
                  </a:cubicBezTo>
                  <a:cubicBezTo>
                    <a:pt x="2108" y="2136"/>
                    <a:pt x="2108" y="2136"/>
                    <a:pt x="2108" y="2136"/>
                  </a:cubicBezTo>
                  <a:cubicBezTo>
                    <a:pt x="2037" y="2136"/>
                    <a:pt x="2037" y="2136"/>
                    <a:pt x="2037" y="2136"/>
                  </a:cubicBezTo>
                  <a:cubicBezTo>
                    <a:pt x="2068" y="1991"/>
                    <a:pt x="2068" y="1991"/>
                    <a:pt x="2068" y="1991"/>
                  </a:cubicBezTo>
                  <a:cubicBezTo>
                    <a:pt x="2071" y="1977"/>
                    <a:pt x="2079" y="1938"/>
                    <a:pt x="2040" y="1938"/>
                  </a:cubicBezTo>
                  <a:cubicBezTo>
                    <a:pt x="2019" y="1938"/>
                    <a:pt x="1991" y="1950"/>
                    <a:pt x="1983" y="1988"/>
                  </a:cubicBezTo>
                  <a:cubicBezTo>
                    <a:pt x="1952" y="2136"/>
                    <a:pt x="1952" y="2136"/>
                    <a:pt x="1952" y="2136"/>
                  </a:cubicBezTo>
                  <a:cubicBezTo>
                    <a:pt x="1881" y="2136"/>
                    <a:pt x="1881" y="2136"/>
                    <a:pt x="1881" y="2136"/>
                  </a:cubicBezTo>
                  <a:lnTo>
                    <a:pt x="1954" y="1790"/>
                  </a:lnTo>
                  <a:close/>
                  <a:moveTo>
                    <a:pt x="2195" y="1953"/>
                  </a:moveTo>
                  <a:cubicBezTo>
                    <a:pt x="2197" y="1942"/>
                    <a:pt x="2203" y="1906"/>
                    <a:pt x="2205" y="1893"/>
                  </a:cubicBezTo>
                  <a:cubicBezTo>
                    <a:pt x="2271" y="1893"/>
                    <a:pt x="2271" y="1893"/>
                    <a:pt x="2271" y="1893"/>
                  </a:cubicBezTo>
                  <a:cubicBezTo>
                    <a:pt x="2263" y="1939"/>
                    <a:pt x="2263" y="1939"/>
                    <a:pt x="2263" y="1939"/>
                  </a:cubicBezTo>
                  <a:cubicBezTo>
                    <a:pt x="2276" y="1919"/>
                    <a:pt x="2298" y="1889"/>
                    <a:pt x="2356" y="1892"/>
                  </a:cubicBezTo>
                  <a:cubicBezTo>
                    <a:pt x="2342" y="1956"/>
                    <a:pt x="2342" y="1956"/>
                    <a:pt x="2342" y="1956"/>
                  </a:cubicBezTo>
                  <a:cubicBezTo>
                    <a:pt x="2271" y="1949"/>
                    <a:pt x="2259" y="1986"/>
                    <a:pt x="2253" y="2017"/>
                  </a:cubicBezTo>
                  <a:cubicBezTo>
                    <a:pt x="2227" y="2136"/>
                    <a:pt x="2227" y="2136"/>
                    <a:pt x="2227" y="2136"/>
                  </a:cubicBezTo>
                  <a:cubicBezTo>
                    <a:pt x="2156" y="2136"/>
                    <a:pt x="2156" y="2136"/>
                    <a:pt x="2156" y="2136"/>
                  </a:cubicBezTo>
                  <a:lnTo>
                    <a:pt x="2195" y="1953"/>
                  </a:lnTo>
                  <a:close/>
                  <a:moveTo>
                    <a:pt x="2503" y="1888"/>
                  </a:moveTo>
                  <a:cubicBezTo>
                    <a:pt x="2591" y="1888"/>
                    <a:pt x="2617" y="1948"/>
                    <a:pt x="2602" y="2015"/>
                  </a:cubicBezTo>
                  <a:cubicBezTo>
                    <a:pt x="2587" y="2083"/>
                    <a:pt x="2535" y="2145"/>
                    <a:pt x="2447" y="2145"/>
                  </a:cubicBezTo>
                  <a:cubicBezTo>
                    <a:pt x="2378" y="2145"/>
                    <a:pt x="2332" y="2102"/>
                    <a:pt x="2350" y="2017"/>
                  </a:cubicBezTo>
                  <a:cubicBezTo>
                    <a:pt x="2362" y="1959"/>
                    <a:pt x="2408" y="1888"/>
                    <a:pt x="2503" y="1888"/>
                  </a:cubicBezTo>
                  <a:moveTo>
                    <a:pt x="2460" y="2095"/>
                  </a:moveTo>
                  <a:cubicBezTo>
                    <a:pt x="2491" y="2095"/>
                    <a:pt x="2516" y="2077"/>
                    <a:pt x="2530" y="2012"/>
                  </a:cubicBezTo>
                  <a:cubicBezTo>
                    <a:pt x="2537" y="1980"/>
                    <a:pt x="2540" y="1935"/>
                    <a:pt x="2493" y="1935"/>
                  </a:cubicBezTo>
                  <a:cubicBezTo>
                    <a:pt x="2441" y="1935"/>
                    <a:pt x="2427" y="1995"/>
                    <a:pt x="2423" y="2018"/>
                  </a:cubicBezTo>
                  <a:cubicBezTo>
                    <a:pt x="2411" y="2072"/>
                    <a:pt x="2425" y="2095"/>
                    <a:pt x="2460" y="2095"/>
                  </a:cubicBezTo>
                  <a:moveTo>
                    <a:pt x="2743" y="1894"/>
                  </a:moveTo>
                  <a:cubicBezTo>
                    <a:pt x="2713" y="2038"/>
                    <a:pt x="2713" y="2038"/>
                    <a:pt x="2713" y="2038"/>
                  </a:cubicBezTo>
                  <a:cubicBezTo>
                    <a:pt x="2708" y="2060"/>
                    <a:pt x="2701" y="2092"/>
                    <a:pt x="2740" y="2092"/>
                  </a:cubicBezTo>
                  <a:cubicBezTo>
                    <a:pt x="2785" y="2092"/>
                    <a:pt x="2792" y="2058"/>
                    <a:pt x="2801" y="2016"/>
                  </a:cubicBezTo>
                  <a:cubicBezTo>
                    <a:pt x="2827" y="1894"/>
                    <a:pt x="2827" y="1894"/>
                    <a:pt x="2827" y="1894"/>
                  </a:cubicBezTo>
                  <a:cubicBezTo>
                    <a:pt x="2900" y="1894"/>
                    <a:pt x="2900" y="1894"/>
                    <a:pt x="2900" y="1894"/>
                  </a:cubicBezTo>
                  <a:cubicBezTo>
                    <a:pt x="2867" y="2053"/>
                    <a:pt x="2867" y="2053"/>
                    <a:pt x="2867" y="2053"/>
                  </a:cubicBezTo>
                  <a:cubicBezTo>
                    <a:pt x="2856" y="2106"/>
                    <a:pt x="2855" y="2112"/>
                    <a:pt x="2854" y="2118"/>
                  </a:cubicBezTo>
                  <a:cubicBezTo>
                    <a:pt x="2853" y="2125"/>
                    <a:pt x="2852" y="2130"/>
                    <a:pt x="2852" y="2136"/>
                  </a:cubicBezTo>
                  <a:cubicBezTo>
                    <a:pt x="2783" y="2136"/>
                    <a:pt x="2783" y="2136"/>
                    <a:pt x="2783" y="2136"/>
                  </a:cubicBezTo>
                  <a:cubicBezTo>
                    <a:pt x="2787" y="2104"/>
                    <a:pt x="2787" y="2104"/>
                    <a:pt x="2787" y="2104"/>
                  </a:cubicBezTo>
                  <a:cubicBezTo>
                    <a:pt x="2778" y="2115"/>
                    <a:pt x="2753" y="2143"/>
                    <a:pt x="2707" y="2143"/>
                  </a:cubicBezTo>
                  <a:cubicBezTo>
                    <a:pt x="2675" y="2143"/>
                    <a:pt x="2651" y="2128"/>
                    <a:pt x="2641" y="2110"/>
                  </a:cubicBezTo>
                  <a:cubicBezTo>
                    <a:pt x="2630" y="2090"/>
                    <a:pt x="2637" y="2056"/>
                    <a:pt x="2639" y="2045"/>
                  </a:cubicBezTo>
                  <a:cubicBezTo>
                    <a:pt x="2671" y="1894"/>
                    <a:pt x="2671" y="1894"/>
                    <a:pt x="2671" y="1894"/>
                  </a:cubicBezTo>
                  <a:lnTo>
                    <a:pt x="2743" y="1894"/>
                  </a:lnTo>
                  <a:close/>
                  <a:moveTo>
                    <a:pt x="3181" y="1895"/>
                  </a:moveTo>
                  <a:cubicBezTo>
                    <a:pt x="3175" y="1914"/>
                    <a:pt x="3170" y="1930"/>
                    <a:pt x="3164" y="1955"/>
                  </a:cubicBezTo>
                  <a:cubicBezTo>
                    <a:pt x="3126" y="2134"/>
                    <a:pt x="3126" y="2134"/>
                    <a:pt x="3126" y="2134"/>
                  </a:cubicBezTo>
                  <a:cubicBezTo>
                    <a:pt x="3108" y="2223"/>
                    <a:pt x="3031" y="2232"/>
                    <a:pt x="2985" y="2232"/>
                  </a:cubicBezTo>
                  <a:cubicBezTo>
                    <a:pt x="2950" y="2232"/>
                    <a:pt x="2883" y="2228"/>
                    <a:pt x="2894" y="2154"/>
                  </a:cubicBezTo>
                  <a:cubicBezTo>
                    <a:pt x="2962" y="2154"/>
                    <a:pt x="2962" y="2154"/>
                    <a:pt x="2962" y="2154"/>
                  </a:cubicBezTo>
                  <a:cubicBezTo>
                    <a:pt x="2962" y="2158"/>
                    <a:pt x="2962" y="2166"/>
                    <a:pt x="2966" y="2174"/>
                  </a:cubicBezTo>
                  <a:cubicBezTo>
                    <a:pt x="2970" y="2181"/>
                    <a:pt x="2979" y="2188"/>
                    <a:pt x="2998" y="2188"/>
                  </a:cubicBezTo>
                  <a:cubicBezTo>
                    <a:pt x="3019" y="2188"/>
                    <a:pt x="3040" y="2178"/>
                    <a:pt x="3049" y="2156"/>
                  </a:cubicBezTo>
                  <a:cubicBezTo>
                    <a:pt x="3054" y="2144"/>
                    <a:pt x="3056" y="2135"/>
                    <a:pt x="3064" y="2099"/>
                  </a:cubicBezTo>
                  <a:cubicBezTo>
                    <a:pt x="3036" y="2128"/>
                    <a:pt x="3009" y="2132"/>
                    <a:pt x="2992" y="2132"/>
                  </a:cubicBezTo>
                  <a:cubicBezTo>
                    <a:pt x="2922" y="2132"/>
                    <a:pt x="2903" y="2071"/>
                    <a:pt x="2915" y="2012"/>
                  </a:cubicBezTo>
                  <a:cubicBezTo>
                    <a:pt x="2928" y="1951"/>
                    <a:pt x="2974" y="1892"/>
                    <a:pt x="3044" y="1892"/>
                  </a:cubicBezTo>
                  <a:cubicBezTo>
                    <a:pt x="3088" y="1892"/>
                    <a:pt x="3099" y="1916"/>
                    <a:pt x="3105" y="1927"/>
                  </a:cubicBezTo>
                  <a:cubicBezTo>
                    <a:pt x="3114" y="1895"/>
                    <a:pt x="3114" y="1895"/>
                    <a:pt x="3114" y="1895"/>
                  </a:cubicBezTo>
                  <a:lnTo>
                    <a:pt x="3181" y="1895"/>
                  </a:lnTo>
                  <a:close/>
                  <a:moveTo>
                    <a:pt x="3019" y="2083"/>
                  </a:moveTo>
                  <a:cubicBezTo>
                    <a:pt x="3069" y="2083"/>
                    <a:pt x="3081" y="2025"/>
                    <a:pt x="3083" y="2014"/>
                  </a:cubicBezTo>
                  <a:cubicBezTo>
                    <a:pt x="3089" y="1986"/>
                    <a:pt x="3094" y="1940"/>
                    <a:pt x="3051" y="1940"/>
                  </a:cubicBezTo>
                  <a:cubicBezTo>
                    <a:pt x="3024" y="1940"/>
                    <a:pt x="2997" y="1960"/>
                    <a:pt x="2986" y="2012"/>
                  </a:cubicBezTo>
                  <a:cubicBezTo>
                    <a:pt x="2984" y="2025"/>
                    <a:pt x="2971" y="2083"/>
                    <a:pt x="3019" y="2083"/>
                  </a:cubicBezTo>
                  <a:moveTo>
                    <a:pt x="3257" y="1790"/>
                  </a:moveTo>
                  <a:cubicBezTo>
                    <a:pt x="3327" y="1790"/>
                    <a:pt x="3327" y="1790"/>
                    <a:pt x="3327" y="1790"/>
                  </a:cubicBezTo>
                  <a:cubicBezTo>
                    <a:pt x="3298" y="1927"/>
                    <a:pt x="3298" y="1927"/>
                    <a:pt x="3298" y="1927"/>
                  </a:cubicBezTo>
                  <a:cubicBezTo>
                    <a:pt x="3309" y="1915"/>
                    <a:pt x="3332" y="1890"/>
                    <a:pt x="3376" y="1890"/>
                  </a:cubicBezTo>
                  <a:cubicBezTo>
                    <a:pt x="3412" y="1890"/>
                    <a:pt x="3431" y="1908"/>
                    <a:pt x="3440" y="1923"/>
                  </a:cubicBezTo>
                  <a:cubicBezTo>
                    <a:pt x="3446" y="1935"/>
                    <a:pt x="3448" y="1957"/>
                    <a:pt x="3441" y="1989"/>
                  </a:cubicBezTo>
                  <a:cubicBezTo>
                    <a:pt x="3410" y="2136"/>
                    <a:pt x="3410" y="2136"/>
                    <a:pt x="3410" y="2136"/>
                  </a:cubicBezTo>
                  <a:cubicBezTo>
                    <a:pt x="3340" y="2136"/>
                    <a:pt x="3340" y="2136"/>
                    <a:pt x="3340" y="2136"/>
                  </a:cubicBezTo>
                  <a:cubicBezTo>
                    <a:pt x="3370" y="1991"/>
                    <a:pt x="3370" y="1991"/>
                    <a:pt x="3370" y="1991"/>
                  </a:cubicBezTo>
                  <a:cubicBezTo>
                    <a:pt x="3373" y="1977"/>
                    <a:pt x="3382" y="1938"/>
                    <a:pt x="3342" y="1938"/>
                  </a:cubicBezTo>
                  <a:cubicBezTo>
                    <a:pt x="3322" y="1938"/>
                    <a:pt x="3293" y="1950"/>
                    <a:pt x="3286" y="1988"/>
                  </a:cubicBezTo>
                  <a:cubicBezTo>
                    <a:pt x="3255" y="2136"/>
                    <a:pt x="3255" y="2136"/>
                    <a:pt x="3255" y="2136"/>
                  </a:cubicBezTo>
                  <a:cubicBezTo>
                    <a:pt x="3183" y="2136"/>
                    <a:pt x="3183" y="2136"/>
                    <a:pt x="3183" y="2136"/>
                  </a:cubicBezTo>
                  <a:lnTo>
                    <a:pt x="3257" y="1790"/>
                  </a:lnTo>
                  <a:close/>
                  <a:moveTo>
                    <a:pt x="158" y="1980"/>
                  </a:moveTo>
                  <a:cubicBezTo>
                    <a:pt x="159" y="1971"/>
                    <a:pt x="164" y="1935"/>
                    <a:pt x="137" y="1935"/>
                  </a:cubicBezTo>
                  <a:cubicBezTo>
                    <a:pt x="103" y="1935"/>
                    <a:pt x="89" y="1986"/>
                    <a:pt x="83" y="2012"/>
                  </a:cubicBezTo>
                  <a:cubicBezTo>
                    <a:pt x="80" y="2026"/>
                    <a:pt x="72" y="2069"/>
                    <a:pt x="85" y="2087"/>
                  </a:cubicBezTo>
                  <a:cubicBezTo>
                    <a:pt x="90" y="2094"/>
                    <a:pt x="97" y="2095"/>
                    <a:pt x="102" y="2095"/>
                  </a:cubicBezTo>
                  <a:cubicBezTo>
                    <a:pt x="109" y="2095"/>
                    <a:pt x="133" y="2092"/>
                    <a:pt x="145" y="2048"/>
                  </a:cubicBezTo>
                  <a:cubicBezTo>
                    <a:pt x="215" y="2048"/>
                    <a:pt x="215" y="2048"/>
                    <a:pt x="215" y="2048"/>
                  </a:cubicBezTo>
                  <a:cubicBezTo>
                    <a:pt x="210" y="2067"/>
                    <a:pt x="201" y="2097"/>
                    <a:pt x="168" y="2120"/>
                  </a:cubicBezTo>
                  <a:cubicBezTo>
                    <a:pt x="148" y="2135"/>
                    <a:pt x="124" y="2143"/>
                    <a:pt x="94" y="2143"/>
                  </a:cubicBezTo>
                  <a:cubicBezTo>
                    <a:pt x="62" y="2143"/>
                    <a:pt x="35" y="2135"/>
                    <a:pt x="18" y="2110"/>
                  </a:cubicBezTo>
                  <a:cubicBezTo>
                    <a:pt x="2" y="2086"/>
                    <a:pt x="0" y="2053"/>
                    <a:pt x="8" y="2015"/>
                  </a:cubicBezTo>
                  <a:cubicBezTo>
                    <a:pt x="32" y="1904"/>
                    <a:pt x="116" y="1889"/>
                    <a:pt x="148" y="1889"/>
                  </a:cubicBezTo>
                  <a:cubicBezTo>
                    <a:pt x="193" y="1889"/>
                    <a:pt x="241" y="1914"/>
                    <a:pt x="228" y="1980"/>
                  </a:cubicBezTo>
                  <a:lnTo>
                    <a:pt x="158" y="1980"/>
                  </a:lnTo>
                  <a:close/>
                  <a:moveTo>
                    <a:pt x="3764" y="1980"/>
                  </a:moveTo>
                  <a:cubicBezTo>
                    <a:pt x="3765" y="1971"/>
                    <a:pt x="3770" y="1935"/>
                    <a:pt x="3742" y="1935"/>
                  </a:cubicBezTo>
                  <a:cubicBezTo>
                    <a:pt x="3709" y="1935"/>
                    <a:pt x="3694" y="1986"/>
                    <a:pt x="3688" y="2012"/>
                  </a:cubicBezTo>
                  <a:cubicBezTo>
                    <a:pt x="3685" y="2026"/>
                    <a:pt x="3678" y="2069"/>
                    <a:pt x="3691" y="2087"/>
                  </a:cubicBezTo>
                  <a:cubicBezTo>
                    <a:pt x="3695" y="2094"/>
                    <a:pt x="3703" y="2095"/>
                    <a:pt x="3708" y="2095"/>
                  </a:cubicBezTo>
                  <a:cubicBezTo>
                    <a:pt x="3715" y="2095"/>
                    <a:pt x="3738" y="2092"/>
                    <a:pt x="3751" y="2048"/>
                  </a:cubicBezTo>
                  <a:cubicBezTo>
                    <a:pt x="3820" y="2048"/>
                    <a:pt x="3820" y="2048"/>
                    <a:pt x="3820" y="2048"/>
                  </a:cubicBezTo>
                  <a:cubicBezTo>
                    <a:pt x="3816" y="2067"/>
                    <a:pt x="3807" y="2097"/>
                    <a:pt x="3774" y="2120"/>
                  </a:cubicBezTo>
                  <a:cubicBezTo>
                    <a:pt x="3754" y="2135"/>
                    <a:pt x="3730" y="2143"/>
                    <a:pt x="3700" y="2143"/>
                  </a:cubicBezTo>
                  <a:cubicBezTo>
                    <a:pt x="3668" y="2143"/>
                    <a:pt x="3641" y="2135"/>
                    <a:pt x="3624" y="2110"/>
                  </a:cubicBezTo>
                  <a:cubicBezTo>
                    <a:pt x="3608" y="2086"/>
                    <a:pt x="3606" y="2053"/>
                    <a:pt x="3614" y="2015"/>
                  </a:cubicBezTo>
                  <a:cubicBezTo>
                    <a:pt x="3638" y="1904"/>
                    <a:pt x="3722" y="1889"/>
                    <a:pt x="3754" y="1889"/>
                  </a:cubicBezTo>
                  <a:cubicBezTo>
                    <a:pt x="3799" y="1889"/>
                    <a:pt x="3847" y="1914"/>
                    <a:pt x="3834" y="1980"/>
                  </a:cubicBezTo>
                  <a:lnTo>
                    <a:pt x="3764" y="1980"/>
                  </a:lnTo>
                  <a:close/>
                  <a:moveTo>
                    <a:pt x="4010" y="1888"/>
                  </a:moveTo>
                  <a:cubicBezTo>
                    <a:pt x="4098" y="1888"/>
                    <a:pt x="4123" y="1948"/>
                    <a:pt x="4109" y="2015"/>
                  </a:cubicBezTo>
                  <a:cubicBezTo>
                    <a:pt x="4094" y="2083"/>
                    <a:pt x="4042" y="2145"/>
                    <a:pt x="3954" y="2145"/>
                  </a:cubicBezTo>
                  <a:cubicBezTo>
                    <a:pt x="3884" y="2145"/>
                    <a:pt x="3839" y="2102"/>
                    <a:pt x="3857" y="2017"/>
                  </a:cubicBezTo>
                  <a:cubicBezTo>
                    <a:pt x="3870" y="1959"/>
                    <a:pt x="3914" y="1888"/>
                    <a:pt x="4010" y="1888"/>
                  </a:cubicBezTo>
                  <a:moveTo>
                    <a:pt x="3967" y="2095"/>
                  </a:moveTo>
                  <a:cubicBezTo>
                    <a:pt x="3998" y="2095"/>
                    <a:pt x="4023" y="2077"/>
                    <a:pt x="4037" y="2012"/>
                  </a:cubicBezTo>
                  <a:cubicBezTo>
                    <a:pt x="4044" y="1980"/>
                    <a:pt x="4047" y="1935"/>
                    <a:pt x="4000" y="1935"/>
                  </a:cubicBezTo>
                  <a:cubicBezTo>
                    <a:pt x="3948" y="1935"/>
                    <a:pt x="3935" y="1995"/>
                    <a:pt x="3930" y="2018"/>
                  </a:cubicBezTo>
                  <a:cubicBezTo>
                    <a:pt x="3918" y="2072"/>
                    <a:pt x="3932" y="2095"/>
                    <a:pt x="3967" y="2095"/>
                  </a:cubicBezTo>
                  <a:moveTo>
                    <a:pt x="4173" y="1939"/>
                  </a:moveTo>
                  <a:cubicBezTo>
                    <a:pt x="4176" y="1924"/>
                    <a:pt x="4178" y="1909"/>
                    <a:pt x="4180" y="1894"/>
                  </a:cubicBezTo>
                  <a:cubicBezTo>
                    <a:pt x="4248" y="1894"/>
                    <a:pt x="4248" y="1894"/>
                    <a:pt x="4248" y="1894"/>
                  </a:cubicBezTo>
                  <a:cubicBezTo>
                    <a:pt x="4245" y="1925"/>
                    <a:pt x="4245" y="1925"/>
                    <a:pt x="4245" y="1925"/>
                  </a:cubicBezTo>
                  <a:cubicBezTo>
                    <a:pt x="4254" y="1915"/>
                    <a:pt x="4279" y="1889"/>
                    <a:pt x="4327" y="1889"/>
                  </a:cubicBezTo>
                  <a:cubicBezTo>
                    <a:pt x="4383" y="1889"/>
                    <a:pt x="4392" y="1923"/>
                    <a:pt x="4394" y="1934"/>
                  </a:cubicBezTo>
                  <a:cubicBezTo>
                    <a:pt x="4423" y="1895"/>
                    <a:pt x="4456" y="1889"/>
                    <a:pt x="4481" y="1889"/>
                  </a:cubicBezTo>
                  <a:cubicBezTo>
                    <a:pt x="4530" y="1889"/>
                    <a:pt x="4544" y="1918"/>
                    <a:pt x="4547" y="1928"/>
                  </a:cubicBezTo>
                  <a:cubicBezTo>
                    <a:pt x="4555" y="1949"/>
                    <a:pt x="4548" y="1978"/>
                    <a:pt x="4544" y="1999"/>
                  </a:cubicBezTo>
                  <a:cubicBezTo>
                    <a:pt x="4515" y="2136"/>
                    <a:pt x="4515" y="2136"/>
                    <a:pt x="4515" y="2136"/>
                  </a:cubicBezTo>
                  <a:cubicBezTo>
                    <a:pt x="4443" y="2136"/>
                    <a:pt x="4443" y="2136"/>
                    <a:pt x="4443" y="2136"/>
                  </a:cubicBezTo>
                  <a:cubicBezTo>
                    <a:pt x="4473" y="1994"/>
                    <a:pt x="4473" y="1994"/>
                    <a:pt x="4473" y="1994"/>
                  </a:cubicBezTo>
                  <a:cubicBezTo>
                    <a:pt x="4479" y="1968"/>
                    <a:pt x="4481" y="1939"/>
                    <a:pt x="4444" y="1939"/>
                  </a:cubicBezTo>
                  <a:cubicBezTo>
                    <a:pt x="4401" y="1939"/>
                    <a:pt x="4392" y="1979"/>
                    <a:pt x="4385" y="2015"/>
                  </a:cubicBezTo>
                  <a:cubicBezTo>
                    <a:pt x="4358" y="2136"/>
                    <a:pt x="4358" y="2136"/>
                    <a:pt x="4358" y="2136"/>
                  </a:cubicBezTo>
                  <a:cubicBezTo>
                    <a:pt x="4286" y="2136"/>
                    <a:pt x="4286" y="2136"/>
                    <a:pt x="4286" y="2136"/>
                  </a:cubicBezTo>
                  <a:cubicBezTo>
                    <a:pt x="4318" y="1992"/>
                    <a:pt x="4318" y="1992"/>
                    <a:pt x="4318" y="1992"/>
                  </a:cubicBezTo>
                  <a:cubicBezTo>
                    <a:pt x="4321" y="1974"/>
                    <a:pt x="4328" y="1939"/>
                    <a:pt x="4289" y="1939"/>
                  </a:cubicBezTo>
                  <a:cubicBezTo>
                    <a:pt x="4244" y="1939"/>
                    <a:pt x="4236" y="1977"/>
                    <a:pt x="4232" y="1994"/>
                  </a:cubicBezTo>
                  <a:cubicBezTo>
                    <a:pt x="4202" y="2136"/>
                    <a:pt x="4202" y="2136"/>
                    <a:pt x="4202" y="2136"/>
                  </a:cubicBezTo>
                  <a:cubicBezTo>
                    <a:pt x="4131" y="2136"/>
                    <a:pt x="4131" y="2136"/>
                    <a:pt x="4131" y="2136"/>
                  </a:cubicBezTo>
                  <a:lnTo>
                    <a:pt x="4173" y="1939"/>
                  </a:lnTo>
                  <a:close/>
                  <a:moveTo>
                    <a:pt x="4694" y="1894"/>
                  </a:moveTo>
                  <a:cubicBezTo>
                    <a:pt x="4689" y="1928"/>
                    <a:pt x="4689" y="1928"/>
                    <a:pt x="4689" y="1928"/>
                  </a:cubicBezTo>
                  <a:cubicBezTo>
                    <a:pt x="4719" y="1889"/>
                    <a:pt x="4759" y="1889"/>
                    <a:pt x="4771" y="1889"/>
                  </a:cubicBezTo>
                  <a:cubicBezTo>
                    <a:pt x="4834" y="1889"/>
                    <a:pt x="4862" y="1936"/>
                    <a:pt x="4846" y="2010"/>
                  </a:cubicBezTo>
                  <a:cubicBezTo>
                    <a:pt x="4832" y="2079"/>
                    <a:pt x="4783" y="2140"/>
                    <a:pt x="4713" y="2140"/>
                  </a:cubicBezTo>
                  <a:cubicBezTo>
                    <a:pt x="4669" y="2140"/>
                    <a:pt x="4656" y="2117"/>
                    <a:pt x="4652" y="2109"/>
                  </a:cubicBezTo>
                  <a:cubicBezTo>
                    <a:pt x="4626" y="2229"/>
                    <a:pt x="4626" y="2229"/>
                    <a:pt x="4626" y="2229"/>
                  </a:cubicBezTo>
                  <a:cubicBezTo>
                    <a:pt x="4554" y="2229"/>
                    <a:pt x="4554" y="2229"/>
                    <a:pt x="4554" y="2229"/>
                  </a:cubicBezTo>
                  <a:cubicBezTo>
                    <a:pt x="4625" y="1894"/>
                    <a:pt x="4625" y="1894"/>
                    <a:pt x="4625" y="1894"/>
                  </a:cubicBezTo>
                  <a:lnTo>
                    <a:pt x="4694" y="1894"/>
                  </a:lnTo>
                  <a:close/>
                  <a:moveTo>
                    <a:pt x="4774" y="2013"/>
                  </a:moveTo>
                  <a:cubicBezTo>
                    <a:pt x="4780" y="1984"/>
                    <a:pt x="4783" y="1935"/>
                    <a:pt x="4741" y="1935"/>
                  </a:cubicBezTo>
                  <a:cubicBezTo>
                    <a:pt x="4718" y="1935"/>
                    <a:pt x="4682" y="1952"/>
                    <a:pt x="4668" y="2017"/>
                  </a:cubicBezTo>
                  <a:cubicBezTo>
                    <a:pt x="4665" y="2031"/>
                    <a:pt x="4652" y="2093"/>
                    <a:pt x="4705" y="2093"/>
                  </a:cubicBezTo>
                  <a:cubicBezTo>
                    <a:pt x="4738" y="2093"/>
                    <a:pt x="4763" y="2061"/>
                    <a:pt x="4774" y="2013"/>
                  </a:cubicBezTo>
                  <a:moveTo>
                    <a:pt x="4936" y="1789"/>
                  </a:moveTo>
                  <a:cubicBezTo>
                    <a:pt x="5007" y="1789"/>
                    <a:pt x="5007" y="1789"/>
                    <a:pt x="5007" y="1789"/>
                  </a:cubicBezTo>
                  <a:cubicBezTo>
                    <a:pt x="4933" y="2136"/>
                    <a:pt x="4933" y="2136"/>
                    <a:pt x="4933" y="2136"/>
                  </a:cubicBezTo>
                  <a:cubicBezTo>
                    <a:pt x="4862" y="2136"/>
                    <a:pt x="4862" y="2136"/>
                    <a:pt x="4862" y="2136"/>
                  </a:cubicBezTo>
                  <a:lnTo>
                    <a:pt x="4936" y="1789"/>
                  </a:lnTo>
                  <a:close/>
                  <a:moveTo>
                    <a:pt x="5068" y="2033"/>
                  </a:moveTo>
                  <a:cubicBezTo>
                    <a:pt x="5064" y="2049"/>
                    <a:pt x="5054" y="2098"/>
                    <a:pt x="5104" y="2098"/>
                  </a:cubicBezTo>
                  <a:cubicBezTo>
                    <a:pt x="5121" y="2098"/>
                    <a:pt x="5140" y="2091"/>
                    <a:pt x="5153" y="2064"/>
                  </a:cubicBezTo>
                  <a:cubicBezTo>
                    <a:pt x="5218" y="2064"/>
                    <a:pt x="5218" y="2064"/>
                    <a:pt x="5218" y="2064"/>
                  </a:cubicBezTo>
                  <a:cubicBezTo>
                    <a:pt x="5214" y="2076"/>
                    <a:pt x="5208" y="2097"/>
                    <a:pt x="5184" y="2117"/>
                  </a:cubicBezTo>
                  <a:cubicBezTo>
                    <a:pt x="5162" y="2136"/>
                    <a:pt x="5128" y="2145"/>
                    <a:pt x="5092" y="2145"/>
                  </a:cubicBezTo>
                  <a:cubicBezTo>
                    <a:pt x="5072" y="2145"/>
                    <a:pt x="5033" y="2142"/>
                    <a:pt x="5013" y="2115"/>
                  </a:cubicBezTo>
                  <a:cubicBezTo>
                    <a:pt x="4996" y="2092"/>
                    <a:pt x="4994" y="2060"/>
                    <a:pt x="5002" y="2021"/>
                  </a:cubicBezTo>
                  <a:cubicBezTo>
                    <a:pt x="5011" y="1981"/>
                    <a:pt x="5030" y="1934"/>
                    <a:pt x="5077" y="1906"/>
                  </a:cubicBezTo>
                  <a:cubicBezTo>
                    <a:pt x="5099" y="1893"/>
                    <a:pt x="5123" y="1886"/>
                    <a:pt x="5150" y="1886"/>
                  </a:cubicBezTo>
                  <a:cubicBezTo>
                    <a:pt x="5184" y="1886"/>
                    <a:pt x="5222" y="1899"/>
                    <a:pt x="5235" y="1944"/>
                  </a:cubicBezTo>
                  <a:cubicBezTo>
                    <a:pt x="5244" y="1977"/>
                    <a:pt x="5236" y="2013"/>
                    <a:pt x="5231" y="2033"/>
                  </a:cubicBezTo>
                  <a:lnTo>
                    <a:pt x="5068" y="2033"/>
                  </a:lnTo>
                  <a:close/>
                  <a:moveTo>
                    <a:pt x="5167" y="1988"/>
                  </a:moveTo>
                  <a:cubicBezTo>
                    <a:pt x="5170" y="1977"/>
                    <a:pt x="5178" y="1934"/>
                    <a:pt x="5137" y="1934"/>
                  </a:cubicBezTo>
                  <a:cubicBezTo>
                    <a:pt x="5105" y="1934"/>
                    <a:pt x="5087" y="1960"/>
                    <a:pt x="5080" y="1988"/>
                  </a:cubicBezTo>
                  <a:lnTo>
                    <a:pt x="5167" y="1988"/>
                  </a:lnTo>
                  <a:close/>
                  <a:moveTo>
                    <a:pt x="5353" y="1894"/>
                  </a:moveTo>
                  <a:cubicBezTo>
                    <a:pt x="5382" y="1973"/>
                    <a:pt x="5382" y="1973"/>
                    <a:pt x="5382" y="1973"/>
                  </a:cubicBezTo>
                  <a:cubicBezTo>
                    <a:pt x="5447" y="1894"/>
                    <a:pt x="5447" y="1894"/>
                    <a:pt x="5447" y="1894"/>
                  </a:cubicBezTo>
                  <a:cubicBezTo>
                    <a:pt x="5520" y="1894"/>
                    <a:pt x="5520" y="1894"/>
                    <a:pt x="5520" y="1894"/>
                  </a:cubicBezTo>
                  <a:cubicBezTo>
                    <a:pt x="5417" y="2012"/>
                    <a:pt x="5417" y="2012"/>
                    <a:pt x="5417" y="2012"/>
                  </a:cubicBezTo>
                  <a:cubicBezTo>
                    <a:pt x="5471" y="2136"/>
                    <a:pt x="5471" y="2136"/>
                    <a:pt x="5471" y="2136"/>
                  </a:cubicBezTo>
                  <a:cubicBezTo>
                    <a:pt x="5388" y="2136"/>
                    <a:pt x="5388" y="2136"/>
                    <a:pt x="5388" y="2136"/>
                  </a:cubicBezTo>
                  <a:cubicBezTo>
                    <a:pt x="5357" y="2047"/>
                    <a:pt x="5357" y="2047"/>
                    <a:pt x="5357" y="2047"/>
                  </a:cubicBezTo>
                  <a:cubicBezTo>
                    <a:pt x="5289" y="2136"/>
                    <a:pt x="5289" y="2136"/>
                    <a:pt x="5289" y="2136"/>
                  </a:cubicBezTo>
                  <a:cubicBezTo>
                    <a:pt x="5214" y="2136"/>
                    <a:pt x="5214" y="2136"/>
                    <a:pt x="5214" y="2136"/>
                  </a:cubicBezTo>
                  <a:cubicBezTo>
                    <a:pt x="5323" y="2006"/>
                    <a:pt x="5323" y="2006"/>
                    <a:pt x="5323" y="2006"/>
                  </a:cubicBezTo>
                  <a:cubicBezTo>
                    <a:pt x="5269" y="1894"/>
                    <a:pt x="5269" y="1894"/>
                    <a:pt x="5269" y="1894"/>
                  </a:cubicBezTo>
                  <a:lnTo>
                    <a:pt x="5353" y="1894"/>
                  </a:lnTo>
                  <a:close/>
                  <a:moveTo>
                    <a:pt x="5553" y="1893"/>
                  </a:moveTo>
                  <a:cubicBezTo>
                    <a:pt x="5625" y="1893"/>
                    <a:pt x="5625" y="1893"/>
                    <a:pt x="5625" y="1893"/>
                  </a:cubicBezTo>
                  <a:cubicBezTo>
                    <a:pt x="5573" y="2136"/>
                    <a:pt x="5573" y="2136"/>
                    <a:pt x="5573" y="2136"/>
                  </a:cubicBezTo>
                  <a:cubicBezTo>
                    <a:pt x="5501" y="2136"/>
                    <a:pt x="5501" y="2136"/>
                    <a:pt x="5501" y="2136"/>
                  </a:cubicBezTo>
                  <a:lnTo>
                    <a:pt x="5553" y="1893"/>
                  </a:lnTo>
                  <a:close/>
                  <a:moveTo>
                    <a:pt x="5573" y="1790"/>
                  </a:moveTo>
                  <a:cubicBezTo>
                    <a:pt x="5648" y="1790"/>
                    <a:pt x="5648" y="1790"/>
                    <a:pt x="5648" y="1790"/>
                  </a:cubicBezTo>
                  <a:cubicBezTo>
                    <a:pt x="5636" y="1851"/>
                    <a:pt x="5636" y="1851"/>
                    <a:pt x="5636" y="1851"/>
                  </a:cubicBezTo>
                  <a:cubicBezTo>
                    <a:pt x="5560" y="1851"/>
                    <a:pt x="5560" y="1851"/>
                    <a:pt x="5560" y="1851"/>
                  </a:cubicBezTo>
                  <a:lnTo>
                    <a:pt x="5573" y="1790"/>
                  </a:lnTo>
                  <a:close/>
                  <a:moveTo>
                    <a:pt x="5775" y="2133"/>
                  </a:moveTo>
                  <a:cubicBezTo>
                    <a:pt x="5752" y="2139"/>
                    <a:pt x="5730" y="2141"/>
                    <a:pt x="5719" y="2141"/>
                  </a:cubicBezTo>
                  <a:cubicBezTo>
                    <a:pt x="5647" y="2141"/>
                    <a:pt x="5657" y="2095"/>
                    <a:pt x="5662" y="2075"/>
                  </a:cubicBezTo>
                  <a:cubicBezTo>
                    <a:pt x="5689" y="1942"/>
                    <a:pt x="5689" y="1942"/>
                    <a:pt x="5689" y="1942"/>
                  </a:cubicBezTo>
                  <a:cubicBezTo>
                    <a:pt x="5643" y="1942"/>
                    <a:pt x="5643" y="1942"/>
                    <a:pt x="5643" y="1942"/>
                  </a:cubicBezTo>
                  <a:cubicBezTo>
                    <a:pt x="5653" y="1895"/>
                    <a:pt x="5653" y="1895"/>
                    <a:pt x="5653" y="1895"/>
                  </a:cubicBezTo>
                  <a:cubicBezTo>
                    <a:pt x="5700" y="1895"/>
                    <a:pt x="5700" y="1895"/>
                    <a:pt x="5700" y="1895"/>
                  </a:cubicBezTo>
                  <a:cubicBezTo>
                    <a:pt x="5710" y="1848"/>
                    <a:pt x="5710" y="1848"/>
                    <a:pt x="5710" y="1848"/>
                  </a:cubicBezTo>
                  <a:cubicBezTo>
                    <a:pt x="5786" y="1822"/>
                    <a:pt x="5786" y="1822"/>
                    <a:pt x="5786" y="1822"/>
                  </a:cubicBezTo>
                  <a:cubicBezTo>
                    <a:pt x="5770" y="1895"/>
                    <a:pt x="5770" y="1895"/>
                    <a:pt x="5770" y="1895"/>
                  </a:cubicBezTo>
                  <a:cubicBezTo>
                    <a:pt x="5828" y="1895"/>
                    <a:pt x="5828" y="1895"/>
                    <a:pt x="5828" y="1895"/>
                  </a:cubicBezTo>
                  <a:cubicBezTo>
                    <a:pt x="5818" y="1942"/>
                    <a:pt x="5818" y="1942"/>
                    <a:pt x="5818" y="1942"/>
                  </a:cubicBezTo>
                  <a:cubicBezTo>
                    <a:pt x="5760" y="1942"/>
                    <a:pt x="5760" y="1942"/>
                    <a:pt x="5760" y="1942"/>
                  </a:cubicBezTo>
                  <a:cubicBezTo>
                    <a:pt x="5736" y="2052"/>
                    <a:pt x="5736" y="2052"/>
                    <a:pt x="5736" y="2052"/>
                  </a:cubicBezTo>
                  <a:cubicBezTo>
                    <a:pt x="5733" y="2074"/>
                    <a:pt x="5729" y="2088"/>
                    <a:pt x="5761" y="2088"/>
                  </a:cubicBezTo>
                  <a:cubicBezTo>
                    <a:pt x="5772" y="2088"/>
                    <a:pt x="5777" y="2087"/>
                    <a:pt x="5786" y="2086"/>
                  </a:cubicBezTo>
                  <a:lnTo>
                    <a:pt x="5775" y="2133"/>
                  </a:lnTo>
                  <a:close/>
                  <a:moveTo>
                    <a:pt x="5921" y="1894"/>
                  </a:moveTo>
                  <a:cubicBezTo>
                    <a:pt x="5939" y="2062"/>
                    <a:pt x="5939" y="2062"/>
                    <a:pt x="5939" y="2062"/>
                  </a:cubicBezTo>
                  <a:cubicBezTo>
                    <a:pt x="6028" y="1894"/>
                    <a:pt x="6028" y="1894"/>
                    <a:pt x="6028" y="1894"/>
                  </a:cubicBezTo>
                  <a:cubicBezTo>
                    <a:pt x="6099" y="1894"/>
                    <a:pt x="6099" y="1894"/>
                    <a:pt x="6099" y="1894"/>
                  </a:cubicBezTo>
                  <a:cubicBezTo>
                    <a:pt x="5957" y="2132"/>
                    <a:pt x="5957" y="2132"/>
                    <a:pt x="5957" y="2132"/>
                  </a:cubicBezTo>
                  <a:cubicBezTo>
                    <a:pt x="5907" y="2229"/>
                    <a:pt x="5907" y="2229"/>
                    <a:pt x="5907" y="2229"/>
                  </a:cubicBezTo>
                  <a:cubicBezTo>
                    <a:pt x="5835" y="2229"/>
                    <a:pt x="5835" y="2229"/>
                    <a:pt x="5835" y="2229"/>
                  </a:cubicBezTo>
                  <a:cubicBezTo>
                    <a:pt x="5886" y="2137"/>
                    <a:pt x="5886" y="2137"/>
                    <a:pt x="5886" y="2137"/>
                  </a:cubicBezTo>
                  <a:cubicBezTo>
                    <a:pt x="5844" y="1894"/>
                    <a:pt x="5844" y="1894"/>
                    <a:pt x="5844" y="1894"/>
                  </a:cubicBezTo>
                  <a:lnTo>
                    <a:pt x="5921" y="18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-2592388" y="0"/>
              <a:ext cx="2592388" cy="1530350"/>
            </a:xfrm>
            <a:custGeom>
              <a:avLst/>
              <a:gdLst/>
              <a:ahLst/>
              <a:cxnLst>
                <a:cxn ang="0">
                  <a:pos x="176" y="248"/>
                </a:cxn>
                <a:cxn ang="0">
                  <a:pos x="0" y="248"/>
                </a:cxn>
                <a:cxn ang="0">
                  <a:pos x="0" y="0"/>
                </a:cxn>
                <a:cxn ang="0">
                  <a:pos x="176" y="0"/>
                </a:cxn>
                <a:cxn ang="0">
                  <a:pos x="176" y="248"/>
                </a:cxn>
                <a:cxn ang="0">
                  <a:pos x="176" y="716"/>
                </a:cxn>
                <a:cxn ang="0">
                  <a:pos x="0" y="716"/>
                </a:cxn>
                <a:cxn ang="0">
                  <a:pos x="0" y="964"/>
                </a:cxn>
                <a:cxn ang="0">
                  <a:pos x="176" y="964"/>
                </a:cxn>
                <a:cxn ang="0">
                  <a:pos x="176" y="716"/>
                </a:cxn>
                <a:cxn ang="0">
                  <a:pos x="1633" y="0"/>
                </a:cxn>
                <a:cxn ang="0">
                  <a:pos x="1457" y="0"/>
                </a:cxn>
                <a:cxn ang="0">
                  <a:pos x="1457" y="248"/>
                </a:cxn>
                <a:cxn ang="0">
                  <a:pos x="1633" y="248"/>
                </a:cxn>
                <a:cxn ang="0">
                  <a:pos x="1633" y="0"/>
                </a:cxn>
                <a:cxn ang="0">
                  <a:pos x="1633" y="716"/>
                </a:cxn>
                <a:cxn ang="0">
                  <a:pos x="1457" y="716"/>
                </a:cxn>
                <a:cxn ang="0">
                  <a:pos x="1457" y="964"/>
                </a:cxn>
                <a:cxn ang="0">
                  <a:pos x="1633" y="964"/>
                </a:cxn>
                <a:cxn ang="0">
                  <a:pos x="1633" y="716"/>
                </a:cxn>
              </a:cxnLst>
              <a:rect l="0" t="0" r="r" b="b"/>
              <a:pathLst>
                <a:path w="1633" h="964">
                  <a:moveTo>
                    <a:pt x="176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248"/>
                  </a:lnTo>
                  <a:close/>
                  <a:moveTo>
                    <a:pt x="176" y="716"/>
                  </a:moveTo>
                  <a:lnTo>
                    <a:pt x="0" y="716"/>
                  </a:lnTo>
                  <a:lnTo>
                    <a:pt x="0" y="964"/>
                  </a:lnTo>
                  <a:lnTo>
                    <a:pt x="176" y="964"/>
                  </a:lnTo>
                  <a:lnTo>
                    <a:pt x="176" y="716"/>
                  </a:lnTo>
                  <a:close/>
                  <a:moveTo>
                    <a:pt x="1633" y="0"/>
                  </a:moveTo>
                  <a:lnTo>
                    <a:pt x="1457" y="0"/>
                  </a:lnTo>
                  <a:lnTo>
                    <a:pt x="1457" y="248"/>
                  </a:lnTo>
                  <a:lnTo>
                    <a:pt x="1633" y="248"/>
                  </a:lnTo>
                  <a:lnTo>
                    <a:pt x="1633" y="0"/>
                  </a:lnTo>
                  <a:close/>
                  <a:moveTo>
                    <a:pt x="1633" y="716"/>
                  </a:moveTo>
                  <a:lnTo>
                    <a:pt x="1457" y="716"/>
                  </a:lnTo>
                  <a:lnTo>
                    <a:pt x="1457" y="964"/>
                  </a:lnTo>
                  <a:lnTo>
                    <a:pt x="1633" y="964"/>
                  </a:lnTo>
                  <a:lnTo>
                    <a:pt x="1633" y="71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273050" y="4291200"/>
            <a:ext cx="4013350" cy="18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Autofit/>
          </a:bodyPr>
          <a:lstStyle>
            <a:lvl1pPr>
              <a:defRPr lang="en-US" sz="10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/>
          <p:cNvSpPr>
            <a:spLocks noChangeAspect="1"/>
          </p:cNvSpPr>
          <p:nvPr userDrawn="1"/>
        </p:nvSpPr>
        <p:spPr bwMode="gray">
          <a:xfrm>
            <a:off x="0" y="1"/>
            <a:ext cx="5236766" cy="3217863"/>
          </a:xfrm>
          <a:custGeom>
            <a:avLst/>
            <a:gdLst/>
            <a:ahLst/>
            <a:cxnLst>
              <a:cxn ang="0">
                <a:pos x="13230" y="10963"/>
              </a:cxn>
              <a:cxn ang="0">
                <a:pos x="16471" y="0"/>
              </a:cxn>
              <a:cxn ang="0">
                <a:pos x="0" y="0"/>
              </a:cxn>
              <a:cxn ang="0">
                <a:pos x="0" y="10963"/>
              </a:cxn>
              <a:cxn ang="0">
                <a:pos x="13230" y="10963"/>
              </a:cxn>
            </a:cxnLst>
            <a:rect l="0" t="0" r="r" b="b"/>
            <a:pathLst>
              <a:path w="16471" h="10963">
                <a:moveTo>
                  <a:pt x="13230" y="10963"/>
                </a:moveTo>
                <a:lnTo>
                  <a:pt x="16471" y="0"/>
                </a:lnTo>
                <a:lnTo>
                  <a:pt x="0" y="0"/>
                </a:lnTo>
                <a:lnTo>
                  <a:pt x="0" y="10963"/>
                </a:lnTo>
                <a:lnTo>
                  <a:pt x="13230" y="10963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GB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50488" y="3716339"/>
            <a:ext cx="3822425" cy="237648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sz="1200"/>
            </a:lvl2pPr>
            <a:lvl3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>
              <a:defRPr lang="en-US" sz="1200" b="0" kern="1200" noProof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lvl="0" indent="0" algn="l" defTabSz="914400" rtl="0" eaLnBrk="1" fontAlgn="base" latinLnBrk="0" hangingPunct="1">
              <a:lnSpc>
                <a:spcPct val="110000"/>
              </a:lnSpc>
              <a:spcBef>
                <a:spcPct val="4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8" descr="KPMG_Plus_Strapline_White-noTM.pn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7710" y="26988"/>
            <a:ext cx="2880651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over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Cover_tran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41421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calvinleung\Documents\New Brand\KPMG_Plus_Strapline_NormalUse_Whit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2231" y="44450"/>
            <a:ext cx="29184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spect="1" noEditPoints="1"/>
          </p:cNvSpPr>
          <p:nvPr userDrawn="1"/>
        </p:nvSpPr>
        <p:spPr bwMode="gray">
          <a:xfrm>
            <a:off x="0" y="549275"/>
            <a:ext cx="5068888" cy="4849813"/>
          </a:xfrm>
          <a:custGeom>
            <a:avLst/>
            <a:gdLst/>
            <a:ahLst/>
            <a:cxnLst>
              <a:cxn ang="0">
                <a:pos x="1651" y="0"/>
              </a:cxn>
              <a:cxn ang="0">
                <a:pos x="255" y="0"/>
              </a:cxn>
              <a:cxn ang="0">
                <a:pos x="0" y="861"/>
              </a:cxn>
              <a:cxn ang="0">
                <a:pos x="0" y="1580"/>
              </a:cxn>
              <a:cxn ang="0">
                <a:pos x="1182" y="1580"/>
              </a:cxn>
              <a:cxn ang="0">
                <a:pos x="1651" y="0"/>
              </a:cxn>
              <a:cxn ang="0">
                <a:pos x="1651" y="0"/>
              </a:cxn>
              <a:cxn ang="0">
                <a:pos x="1651" y="0"/>
              </a:cxn>
            </a:cxnLst>
            <a:rect l="0" t="0" r="r" b="b"/>
            <a:pathLst>
              <a:path w="1651" h="1580">
                <a:moveTo>
                  <a:pt x="1651" y="0"/>
                </a:moveTo>
                <a:lnTo>
                  <a:pt x="255" y="0"/>
                </a:lnTo>
                <a:lnTo>
                  <a:pt x="0" y="861"/>
                </a:lnTo>
                <a:lnTo>
                  <a:pt x="0" y="1580"/>
                </a:lnTo>
                <a:lnTo>
                  <a:pt x="1182" y="1580"/>
                </a:lnTo>
                <a:lnTo>
                  <a:pt x="1651" y="0"/>
                </a:lnTo>
                <a:close/>
                <a:moveTo>
                  <a:pt x="1651" y="0"/>
                </a:moveTo>
                <a:lnTo>
                  <a:pt x="1651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grpSp>
        <p:nvGrpSpPr>
          <p:cNvPr id="5" name="Group 7"/>
          <p:cNvGrpSpPr>
            <a:grpSpLocks noChangeAspect="1"/>
          </p:cNvGrpSpPr>
          <p:nvPr userDrawn="1"/>
        </p:nvGrpSpPr>
        <p:grpSpPr>
          <a:xfrm>
            <a:off x="776536" y="548680"/>
            <a:ext cx="1829502" cy="1080000"/>
            <a:chOff x="-2592388" y="0"/>
            <a:chExt cx="2592388" cy="1530350"/>
          </a:xfrm>
          <a:solidFill>
            <a:schemeClr val="bg1"/>
          </a:solidFill>
        </p:grpSpPr>
        <p:sp>
          <p:nvSpPr>
            <p:cNvPr id="6" name="Freeform 14"/>
            <p:cNvSpPr>
              <a:spLocks noEditPoints="1"/>
            </p:cNvSpPr>
            <p:nvPr/>
          </p:nvSpPr>
          <p:spPr bwMode="auto">
            <a:xfrm>
              <a:off x="-2384425" y="393700"/>
              <a:ext cx="2119313" cy="776288"/>
            </a:xfrm>
            <a:custGeom>
              <a:avLst/>
              <a:gdLst/>
              <a:ahLst/>
              <a:cxnLst>
                <a:cxn ang="0">
                  <a:pos x="2851" y="1035"/>
                </a:cxn>
                <a:cxn ang="0">
                  <a:pos x="3588" y="28"/>
                </a:cxn>
                <a:cxn ang="0">
                  <a:pos x="2718" y="826"/>
                </a:cxn>
                <a:cxn ang="0">
                  <a:pos x="1973" y="28"/>
                </a:cxn>
                <a:cxn ang="0">
                  <a:pos x="1663" y="659"/>
                </a:cxn>
                <a:cxn ang="0">
                  <a:pos x="1850" y="28"/>
                </a:cxn>
                <a:cxn ang="0">
                  <a:pos x="1165" y="1000"/>
                </a:cxn>
                <a:cxn ang="0">
                  <a:pos x="1334" y="806"/>
                </a:cxn>
                <a:cxn ang="0">
                  <a:pos x="479" y="1047"/>
                </a:cxn>
                <a:cxn ang="0">
                  <a:pos x="980" y="699"/>
                </a:cxn>
                <a:cxn ang="0">
                  <a:pos x="2747" y="0"/>
                </a:cxn>
                <a:cxn ang="0">
                  <a:pos x="1009" y="0"/>
                </a:cxn>
                <a:cxn ang="0">
                  <a:pos x="665" y="1435"/>
                </a:cxn>
                <a:cxn ang="0">
                  <a:pos x="1150" y="1133"/>
                </a:cxn>
                <a:cxn ang="0">
                  <a:pos x="1980" y="1434"/>
                </a:cxn>
                <a:cxn ang="0">
                  <a:pos x="2963" y="1451"/>
                </a:cxn>
                <a:cxn ang="0">
                  <a:pos x="348" y="2092"/>
                </a:cxn>
                <a:cxn ang="0">
                  <a:pos x="395" y="2104"/>
                </a:cxn>
                <a:cxn ang="0">
                  <a:pos x="880" y="1895"/>
                </a:cxn>
                <a:cxn ang="0">
                  <a:pos x="584" y="1895"/>
                </a:cxn>
                <a:cxn ang="0">
                  <a:pos x="645" y="2088"/>
                </a:cxn>
                <a:cxn ang="0">
                  <a:pos x="813" y="2088"/>
                </a:cxn>
                <a:cxn ang="0">
                  <a:pos x="935" y="1790"/>
                </a:cxn>
                <a:cxn ang="0">
                  <a:pos x="1104" y="1929"/>
                </a:cxn>
                <a:cxn ang="0">
                  <a:pos x="1151" y="1938"/>
                </a:cxn>
                <a:cxn ang="0">
                  <a:pos x="1504" y="2134"/>
                </a:cxn>
                <a:cxn ang="0">
                  <a:pos x="1370" y="2132"/>
                </a:cxn>
                <a:cxn ang="0">
                  <a:pos x="1428" y="1940"/>
                </a:cxn>
                <a:cxn ang="0">
                  <a:pos x="1719" y="1895"/>
                </a:cxn>
                <a:cxn ang="0">
                  <a:pos x="1803" y="2052"/>
                </a:cxn>
                <a:cxn ang="0">
                  <a:pos x="2137" y="1923"/>
                </a:cxn>
                <a:cxn ang="0">
                  <a:pos x="1881" y="2136"/>
                </a:cxn>
                <a:cxn ang="0">
                  <a:pos x="2253" y="2017"/>
                </a:cxn>
                <a:cxn ang="0">
                  <a:pos x="2503" y="1888"/>
                </a:cxn>
                <a:cxn ang="0">
                  <a:pos x="2740" y="2092"/>
                </a:cxn>
                <a:cxn ang="0">
                  <a:pos x="2787" y="2104"/>
                </a:cxn>
                <a:cxn ang="0">
                  <a:pos x="3126" y="2134"/>
                </a:cxn>
                <a:cxn ang="0">
                  <a:pos x="2992" y="2132"/>
                </a:cxn>
                <a:cxn ang="0">
                  <a:pos x="3051" y="1940"/>
                </a:cxn>
                <a:cxn ang="0">
                  <a:pos x="3441" y="1989"/>
                </a:cxn>
                <a:cxn ang="0">
                  <a:pos x="3257" y="1790"/>
                </a:cxn>
                <a:cxn ang="0">
                  <a:pos x="168" y="2120"/>
                </a:cxn>
                <a:cxn ang="0">
                  <a:pos x="3742" y="1935"/>
                </a:cxn>
                <a:cxn ang="0">
                  <a:pos x="3624" y="2110"/>
                </a:cxn>
                <a:cxn ang="0">
                  <a:pos x="3857" y="2017"/>
                </a:cxn>
                <a:cxn ang="0">
                  <a:pos x="4180" y="1894"/>
                </a:cxn>
                <a:cxn ang="0">
                  <a:pos x="4515" y="2136"/>
                </a:cxn>
                <a:cxn ang="0">
                  <a:pos x="4289" y="1939"/>
                </a:cxn>
                <a:cxn ang="0">
                  <a:pos x="4846" y="2010"/>
                </a:cxn>
                <a:cxn ang="0">
                  <a:pos x="4741" y="1935"/>
                </a:cxn>
                <a:cxn ang="0">
                  <a:pos x="4936" y="1789"/>
                </a:cxn>
                <a:cxn ang="0">
                  <a:pos x="5002" y="2021"/>
                </a:cxn>
                <a:cxn ang="0">
                  <a:pos x="5080" y="1988"/>
                </a:cxn>
                <a:cxn ang="0">
                  <a:pos x="5388" y="2136"/>
                </a:cxn>
                <a:cxn ang="0">
                  <a:pos x="5625" y="1893"/>
                </a:cxn>
                <a:cxn ang="0">
                  <a:pos x="5573" y="1790"/>
                </a:cxn>
                <a:cxn ang="0">
                  <a:pos x="5710" y="1848"/>
                </a:cxn>
                <a:cxn ang="0">
                  <a:pos x="5786" y="2086"/>
                </a:cxn>
                <a:cxn ang="0">
                  <a:pos x="5835" y="2229"/>
                </a:cxn>
              </a:cxnLst>
              <a:rect l="0" t="0" r="r" b="b"/>
              <a:pathLst>
                <a:path w="6099" h="2232">
                  <a:moveTo>
                    <a:pt x="3588" y="1105"/>
                  </a:moveTo>
                  <a:cubicBezTo>
                    <a:pt x="3401" y="1105"/>
                    <a:pt x="3401" y="1105"/>
                    <a:pt x="3401" y="1105"/>
                  </a:cubicBezTo>
                  <a:cubicBezTo>
                    <a:pt x="3431" y="981"/>
                    <a:pt x="3431" y="981"/>
                    <a:pt x="3431" y="981"/>
                  </a:cubicBezTo>
                  <a:cubicBezTo>
                    <a:pt x="3055" y="981"/>
                    <a:pt x="3055" y="981"/>
                    <a:pt x="3055" y="981"/>
                  </a:cubicBezTo>
                  <a:cubicBezTo>
                    <a:pt x="3024" y="1105"/>
                    <a:pt x="3024" y="1105"/>
                    <a:pt x="3024" y="1105"/>
                  </a:cubicBezTo>
                  <a:cubicBezTo>
                    <a:pt x="2843" y="1105"/>
                    <a:pt x="2843" y="1105"/>
                    <a:pt x="2843" y="1105"/>
                  </a:cubicBezTo>
                  <a:cubicBezTo>
                    <a:pt x="2843" y="1079"/>
                    <a:pt x="2843" y="1079"/>
                    <a:pt x="2843" y="1079"/>
                  </a:cubicBezTo>
                  <a:cubicBezTo>
                    <a:pt x="2845" y="1065"/>
                    <a:pt x="2848" y="1051"/>
                    <a:pt x="2851" y="1035"/>
                  </a:cubicBezTo>
                  <a:cubicBezTo>
                    <a:pt x="2884" y="901"/>
                    <a:pt x="2972" y="769"/>
                    <a:pt x="3124" y="769"/>
                  </a:cubicBezTo>
                  <a:cubicBezTo>
                    <a:pt x="3185" y="769"/>
                    <a:pt x="3244" y="792"/>
                    <a:pt x="3236" y="875"/>
                  </a:cubicBezTo>
                  <a:cubicBezTo>
                    <a:pt x="3460" y="875"/>
                    <a:pt x="3460" y="875"/>
                    <a:pt x="3460" y="875"/>
                  </a:cubicBezTo>
                  <a:cubicBezTo>
                    <a:pt x="3469" y="836"/>
                    <a:pt x="3484" y="770"/>
                    <a:pt x="3441" y="709"/>
                  </a:cubicBezTo>
                  <a:cubicBezTo>
                    <a:pt x="3394" y="643"/>
                    <a:pt x="3298" y="616"/>
                    <a:pt x="3173" y="616"/>
                  </a:cubicBezTo>
                  <a:cubicBezTo>
                    <a:pt x="3084" y="616"/>
                    <a:pt x="2955" y="631"/>
                    <a:pt x="2843" y="704"/>
                  </a:cubicBezTo>
                  <a:cubicBezTo>
                    <a:pt x="2843" y="28"/>
                    <a:pt x="2843" y="28"/>
                    <a:pt x="2843" y="28"/>
                  </a:cubicBezTo>
                  <a:cubicBezTo>
                    <a:pt x="3588" y="28"/>
                    <a:pt x="3588" y="28"/>
                    <a:pt x="3588" y="28"/>
                  </a:cubicBezTo>
                  <a:lnTo>
                    <a:pt x="3588" y="1105"/>
                  </a:lnTo>
                  <a:close/>
                  <a:moveTo>
                    <a:pt x="3148" y="1287"/>
                  </a:moveTo>
                  <a:cubicBezTo>
                    <a:pt x="3106" y="1294"/>
                    <a:pt x="3063" y="1300"/>
                    <a:pt x="3023" y="1300"/>
                  </a:cubicBezTo>
                  <a:cubicBezTo>
                    <a:pt x="2915" y="1300"/>
                    <a:pt x="2840" y="1250"/>
                    <a:pt x="2839" y="1133"/>
                  </a:cubicBezTo>
                  <a:cubicBezTo>
                    <a:pt x="3186" y="1133"/>
                    <a:pt x="3186" y="1133"/>
                    <a:pt x="3186" y="1133"/>
                  </a:cubicBezTo>
                  <a:lnTo>
                    <a:pt x="3148" y="1287"/>
                  </a:lnTo>
                  <a:close/>
                  <a:moveTo>
                    <a:pt x="2718" y="672"/>
                  </a:moveTo>
                  <a:cubicBezTo>
                    <a:pt x="2718" y="826"/>
                    <a:pt x="2718" y="826"/>
                    <a:pt x="2718" y="826"/>
                  </a:cubicBezTo>
                  <a:cubicBezTo>
                    <a:pt x="2666" y="898"/>
                    <a:pt x="2634" y="976"/>
                    <a:pt x="2619" y="1040"/>
                  </a:cubicBezTo>
                  <a:cubicBezTo>
                    <a:pt x="2613" y="1061"/>
                    <a:pt x="2609" y="1083"/>
                    <a:pt x="2607" y="1105"/>
                  </a:cubicBezTo>
                  <a:cubicBezTo>
                    <a:pt x="2497" y="1105"/>
                    <a:pt x="2497" y="1105"/>
                    <a:pt x="2497" y="1105"/>
                  </a:cubicBezTo>
                  <a:cubicBezTo>
                    <a:pt x="2591" y="660"/>
                    <a:pt x="2591" y="660"/>
                    <a:pt x="2591" y="660"/>
                  </a:cubicBezTo>
                  <a:cubicBezTo>
                    <a:pt x="2276" y="660"/>
                    <a:pt x="2276" y="660"/>
                    <a:pt x="2276" y="660"/>
                  </a:cubicBezTo>
                  <a:cubicBezTo>
                    <a:pt x="1993" y="1105"/>
                    <a:pt x="1993" y="1105"/>
                    <a:pt x="1993" y="1105"/>
                  </a:cubicBezTo>
                  <a:cubicBezTo>
                    <a:pt x="1973" y="1105"/>
                    <a:pt x="1973" y="1105"/>
                    <a:pt x="1973" y="1105"/>
                  </a:cubicBezTo>
                  <a:cubicBezTo>
                    <a:pt x="1973" y="28"/>
                    <a:pt x="1973" y="28"/>
                    <a:pt x="1973" y="28"/>
                  </a:cubicBezTo>
                  <a:cubicBezTo>
                    <a:pt x="2718" y="28"/>
                    <a:pt x="2718" y="28"/>
                    <a:pt x="2718" y="28"/>
                  </a:cubicBezTo>
                  <a:lnTo>
                    <a:pt x="2718" y="672"/>
                  </a:lnTo>
                  <a:close/>
                  <a:moveTo>
                    <a:pt x="2302" y="1105"/>
                  </a:moveTo>
                  <a:cubicBezTo>
                    <a:pt x="2190" y="1105"/>
                    <a:pt x="2190" y="1105"/>
                    <a:pt x="2190" y="1105"/>
                  </a:cubicBezTo>
                  <a:cubicBezTo>
                    <a:pt x="2360" y="838"/>
                    <a:pt x="2360" y="838"/>
                    <a:pt x="2360" y="838"/>
                  </a:cubicBezTo>
                  <a:lnTo>
                    <a:pt x="2302" y="1105"/>
                  </a:lnTo>
                  <a:close/>
                  <a:moveTo>
                    <a:pt x="1850" y="659"/>
                  </a:moveTo>
                  <a:cubicBezTo>
                    <a:pt x="1663" y="659"/>
                    <a:pt x="1663" y="659"/>
                    <a:pt x="1663" y="659"/>
                  </a:cubicBezTo>
                  <a:cubicBezTo>
                    <a:pt x="1535" y="1105"/>
                    <a:pt x="1535" y="1105"/>
                    <a:pt x="1535" y="1105"/>
                  </a:cubicBezTo>
                  <a:cubicBezTo>
                    <a:pt x="1337" y="1105"/>
                    <a:pt x="1337" y="1105"/>
                    <a:pt x="1337" y="1105"/>
                  </a:cubicBezTo>
                  <a:cubicBezTo>
                    <a:pt x="1438" y="1068"/>
                    <a:pt x="1499" y="996"/>
                    <a:pt x="1518" y="890"/>
                  </a:cubicBezTo>
                  <a:cubicBezTo>
                    <a:pt x="1534" y="809"/>
                    <a:pt x="1527" y="755"/>
                    <a:pt x="1493" y="714"/>
                  </a:cubicBezTo>
                  <a:cubicBezTo>
                    <a:pt x="1443" y="654"/>
                    <a:pt x="1342" y="659"/>
                    <a:pt x="1253" y="659"/>
                  </a:cubicBezTo>
                  <a:cubicBezTo>
                    <a:pt x="1237" y="659"/>
                    <a:pt x="1105" y="659"/>
                    <a:pt x="1105" y="659"/>
                  </a:cubicBezTo>
                  <a:cubicBezTo>
                    <a:pt x="1105" y="28"/>
                    <a:pt x="1105" y="28"/>
                    <a:pt x="1105" y="28"/>
                  </a:cubicBezTo>
                  <a:cubicBezTo>
                    <a:pt x="1850" y="28"/>
                    <a:pt x="1850" y="28"/>
                    <a:pt x="1850" y="28"/>
                  </a:cubicBezTo>
                  <a:lnTo>
                    <a:pt x="1850" y="659"/>
                  </a:lnTo>
                  <a:close/>
                  <a:moveTo>
                    <a:pt x="1730" y="1105"/>
                  </a:moveTo>
                  <a:cubicBezTo>
                    <a:pt x="1809" y="826"/>
                    <a:pt x="1809" y="826"/>
                    <a:pt x="1809" y="826"/>
                  </a:cubicBezTo>
                  <a:cubicBezTo>
                    <a:pt x="1812" y="1105"/>
                    <a:pt x="1812" y="1105"/>
                    <a:pt x="1812" y="1105"/>
                  </a:cubicBezTo>
                  <a:lnTo>
                    <a:pt x="1730" y="1105"/>
                  </a:lnTo>
                  <a:close/>
                  <a:moveTo>
                    <a:pt x="1188" y="999"/>
                  </a:moveTo>
                  <a:cubicBezTo>
                    <a:pt x="1187" y="999"/>
                    <a:pt x="1187" y="999"/>
                    <a:pt x="1187" y="999"/>
                  </a:cubicBezTo>
                  <a:cubicBezTo>
                    <a:pt x="1180" y="999"/>
                    <a:pt x="1173" y="1000"/>
                    <a:pt x="1165" y="1000"/>
                  </a:cubicBezTo>
                  <a:cubicBezTo>
                    <a:pt x="1154" y="1000"/>
                    <a:pt x="1145" y="1000"/>
                    <a:pt x="1137" y="1000"/>
                  </a:cubicBezTo>
                  <a:cubicBezTo>
                    <a:pt x="1089" y="1000"/>
                    <a:pt x="1089" y="1000"/>
                    <a:pt x="1089" y="1000"/>
                  </a:cubicBezTo>
                  <a:cubicBezTo>
                    <a:pt x="1111" y="918"/>
                    <a:pt x="1111" y="918"/>
                    <a:pt x="1111" y="918"/>
                  </a:cubicBezTo>
                  <a:cubicBezTo>
                    <a:pt x="1122" y="878"/>
                    <a:pt x="1122" y="878"/>
                    <a:pt x="1122" y="878"/>
                  </a:cubicBezTo>
                  <a:cubicBezTo>
                    <a:pt x="1147" y="783"/>
                    <a:pt x="1147" y="783"/>
                    <a:pt x="1147" y="783"/>
                  </a:cubicBezTo>
                  <a:cubicBezTo>
                    <a:pt x="1158" y="783"/>
                    <a:pt x="1169" y="782"/>
                    <a:pt x="1179" y="782"/>
                  </a:cubicBezTo>
                  <a:cubicBezTo>
                    <a:pt x="1216" y="782"/>
                    <a:pt x="1216" y="782"/>
                    <a:pt x="1216" y="782"/>
                  </a:cubicBezTo>
                  <a:cubicBezTo>
                    <a:pt x="1279" y="782"/>
                    <a:pt x="1319" y="786"/>
                    <a:pt x="1334" y="806"/>
                  </a:cubicBezTo>
                  <a:cubicBezTo>
                    <a:pt x="1345" y="822"/>
                    <a:pt x="1343" y="848"/>
                    <a:pt x="1330" y="888"/>
                  </a:cubicBezTo>
                  <a:cubicBezTo>
                    <a:pt x="1308" y="957"/>
                    <a:pt x="1279" y="992"/>
                    <a:pt x="1188" y="999"/>
                  </a:cubicBezTo>
                  <a:moveTo>
                    <a:pt x="980" y="699"/>
                  </a:moveTo>
                  <a:cubicBezTo>
                    <a:pt x="969" y="737"/>
                    <a:pt x="969" y="737"/>
                    <a:pt x="969" y="737"/>
                  </a:cubicBezTo>
                  <a:cubicBezTo>
                    <a:pt x="862" y="1092"/>
                    <a:pt x="862" y="1092"/>
                    <a:pt x="862" y="1092"/>
                  </a:cubicBezTo>
                  <a:cubicBezTo>
                    <a:pt x="858" y="1105"/>
                    <a:pt x="858" y="1105"/>
                    <a:pt x="858" y="1105"/>
                  </a:cubicBezTo>
                  <a:cubicBezTo>
                    <a:pt x="507" y="1105"/>
                    <a:pt x="507" y="1105"/>
                    <a:pt x="507" y="1105"/>
                  </a:cubicBezTo>
                  <a:cubicBezTo>
                    <a:pt x="479" y="1047"/>
                    <a:pt x="479" y="1047"/>
                    <a:pt x="479" y="1047"/>
                  </a:cubicBezTo>
                  <a:cubicBezTo>
                    <a:pt x="858" y="660"/>
                    <a:pt x="858" y="660"/>
                    <a:pt x="858" y="660"/>
                  </a:cubicBezTo>
                  <a:cubicBezTo>
                    <a:pt x="615" y="660"/>
                    <a:pt x="615" y="660"/>
                    <a:pt x="615" y="660"/>
                  </a:cubicBezTo>
                  <a:cubicBezTo>
                    <a:pt x="319" y="979"/>
                    <a:pt x="319" y="979"/>
                    <a:pt x="319" y="979"/>
                  </a:cubicBezTo>
                  <a:cubicBezTo>
                    <a:pt x="415" y="660"/>
                    <a:pt x="415" y="660"/>
                    <a:pt x="415" y="660"/>
                  </a:cubicBezTo>
                  <a:cubicBezTo>
                    <a:pt x="235" y="660"/>
                    <a:pt x="235" y="660"/>
                    <a:pt x="235" y="66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980" y="28"/>
                    <a:pt x="980" y="28"/>
                    <a:pt x="980" y="28"/>
                  </a:cubicBezTo>
                  <a:lnTo>
                    <a:pt x="980" y="699"/>
                  </a:lnTo>
                  <a:close/>
                  <a:moveTo>
                    <a:pt x="281" y="1105"/>
                  </a:moveTo>
                  <a:cubicBezTo>
                    <a:pt x="282" y="1101"/>
                    <a:pt x="282" y="1101"/>
                    <a:pt x="282" y="1101"/>
                  </a:cubicBezTo>
                  <a:cubicBezTo>
                    <a:pt x="285" y="1105"/>
                    <a:pt x="285" y="1105"/>
                    <a:pt x="285" y="1105"/>
                  </a:cubicBezTo>
                  <a:lnTo>
                    <a:pt x="281" y="1105"/>
                  </a:lnTo>
                  <a:close/>
                  <a:moveTo>
                    <a:pt x="2814" y="0"/>
                  </a:moveTo>
                  <a:cubicBezTo>
                    <a:pt x="2814" y="724"/>
                    <a:pt x="2814" y="724"/>
                    <a:pt x="2814" y="724"/>
                  </a:cubicBezTo>
                  <a:cubicBezTo>
                    <a:pt x="2789" y="744"/>
                    <a:pt x="2767" y="765"/>
                    <a:pt x="2747" y="788"/>
                  </a:cubicBezTo>
                  <a:cubicBezTo>
                    <a:pt x="2747" y="0"/>
                    <a:pt x="2747" y="0"/>
                    <a:pt x="2747" y="0"/>
                  </a:cubicBezTo>
                  <a:cubicBezTo>
                    <a:pt x="1945" y="0"/>
                    <a:pt x="1945" y="0"/>
                    <a:pt x="1945" y="0"/>
                  </a:cubicBezTo>
                  <a:cubicBezTo>
                    <a:pt x="1945" y="659"/>
                    <a:pt x="1945" y="659"/>
                    <a:pt x="1945" y="659"/>
                  </a:cubicBezTo>
                  <a:cubicBezTo>
                    <a:pt x="1878" y="659"/>
                    <a:pt x="1878" y="659"/>
                    <a:pt x="1878" y="659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076" y="0"/>
                    <a:pt x="1076" y="0"/>
                    <a:pt x="1076" y="0"/>
                  </a:cubicBezTo>
                  <a:cubicBezTo>
                    <a:pt x="1076" y="660"/>
                    <a:pt x="1076" y="660"/>
                    <a:pt x="1076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753"/>
                    <a:pt x="207" y="753"/>
                    <a:pt x="207" y="753"/>
                  </a:cubicBezTo>
                  <a:cubicBezTo>
                    <a:pt x="2" y="1435"/>
                    <a:pt x="2" y="1435"/>
                    <a:pt x="2" y="1435"/>
                  </a:cubicBezTo>
                  <a:cubicBezTo>
                    <a:pt x="182" y="1435"/>
                    <a:pt x="182" y="1435"/>
                    <a:pt x="182" y="1435"/>
                  </a:cubicBezTo>
                  <a:cubicBezTo>
                    <a:pt x="273" y="1133"/>
                    <a:pt x="273" y="1133"/>
                    <a:pt x="273" y="1133"/>
                  </a:cubicBezTo>
                  <a:cubicBezTo>
                    <a:pt x="299" y="1133"/>
                    <a:pt x="299" y="1133"/>
                    <a:pt x="299" y="1133"/>
                  </a:cubicBezTo>
                  <a:cubicBezTo>
                    <a:pt x="448" y="1435"/>
                    <a:pt x="448" y="1435"/>
                    <a:pt x="448" y="1435"/>
                  </a:cubicBezTo>
                  <a:cubicBezTo>
                    <a:pt x="665" y="1435"/>
                    <a:pt x="665" y="1435"/>
                    <a:pt x="665" y="1435"/>
                  </a:cubicBezTo>
                  <a:cubicBezTo>
                    <a:pt x="520" y="1133"/>
                    <a:pt x="520" y="1133"/>
                    <a:pt x="520" y="1133"/>
                  </a:cubicBezTo>
                  <a:cubicBezTo>
                    <a:pt x="849" y="1133"/>
                    <a:pt x="849" y="1133"/>
                    <a:pt x="849" y="1133"/>
                  </a:cubicBezTo>
                  <a:cubicBezTo>
                    <a:pt x="758" y="1435"/>
                    <a:pt x="758" y="1435"/>
                    <a:pt x="758" y="1435"/>
                  </a:cubicBezTo>
                  <a:cubicBezTo>
                    <a:pt x="955" y="1435"/>
                    <a:pt x="955" y="1435"/>
                    <a:pt x="955" y="1435"/>
                  </a:cubicBezTo>
                  <a:cubicBezTo>
                    <a:pt x="1045" y="1134"/>
                    <a:pt x="1045" y="1134"/>
                    <a:pt x="1045" y="1134"/>
                  </a:cubicBezTo>
                  <a:cubicBezTo>
                    <a:pt x="1088" y="1134"/>
                    <a:pt x="1088" y="1134"/>
                    <a:pt x="1088" y="1134"/>
                  </a:cubicBezTo>
                  <a:cubicBezTo>
                    <a:pt x="1088" y="1133"/>
                    <a:pt x="1088" y="1133"/>
                    <a:pt x="1088" y="1133"/>
                  </a:cubicBezTo>
                  <a:cubicBezTo>
                    <a:pt x="1150" y="1133"/>
                    <a:pt x="1150" y="1133"/>
                    <a:pt x="1150" y="1133"/>
                  </a:cubicBezTo>
                  <a:cubicBezTo>
                    <a:pt x="1155" y="1133"/>
                    <a:pt x="1155" y="1133"/>
                    <a:pt x="1155" y="1133"/>
                  </a:cubicBezTo>
                  <a:cubicBezTo>
                    <a:pt x="1527" y="1133"/>
                    <a:pt x="1527" y="1133"/>
                    <a:pt x="1527" y="1133"/>
                  </a:cubicBezTo>
                  <a:cubicBezTo>
                    <a:pt x="1440" y="1434"/>
                    <a:pt x="1440" y="1434"/>
                    <a:pt x="1440" y="1434"/>
                  </a:cubicBezTo>
                  <a:cubicBezTo>
                    <a:pt x="1638" y="1434"/>
                    <a:pt x="1638" y="1434"/>
                    <a:pt x="1638" y="1434"/>
                  </a:cubicBezTo>
                  <a:cubicBezTo>
                    <a:pt x="1722" y="1133"/>
                    <a:pt x="1722" y="1133"/>
                    <a:pt x="1722" y="1133"/>
                  </a:cubicBezTo>
                  <a:cubicBezTo>
                    <a:pt x="1812" y="1133"/>
                    <a:pt x="1812" y="1133"/>
                    <a:pt x="1812" y="1133"/>
                  </a:cubicBezTo>
                  <a:cubicBezTo>
                    <a:pt x="1814" y="1434"/>
                    <a:pt x="1814" y="1434"/>
                    <a:pt x="1814" y="1434"/>
                  </a:cubicBezTo>
                  <a:cubicBezTo>
                    <a:pt x="1980" y="1434"/>
                    <a:pt x="1980" y="1434"/>
                    <a:pt x="1980" y="1434"/>
                  </a:cubicBezTo>
                  <a:cubicBezTo>
                    <a:pt x="2171" y="1133"/>
                    <a:pt x="2171" y="1133"/>
                    <a:pt x="2171" y="1133"/>
                  </a:cubicBezTo>
                  <a:cubicBezTo>
                    <a:pt x="2296" y="1133"/>
                    <a:pt x="2296" y="1133"/>
                    <a:pt x="2296" y="1133"/>
                  </a:cubicBezTo>
                  <a:cubicBezTo>
                    <a:pt x="2232" y="1434"/>
                    <a:pt x="2232" y="1434"/>
                    <a:pt x="2232" y="1434"/>
                  </a:cubicBezTo>
                  <a:cubicBezTo>
                    <a:pt x="2427" y="1434"/>
                    <a:pt x="2427" y="1434"/>
                    <a:pt x="2427" y="1434"/>
                  </a:cubicBezTo>
                  <a:cubicBezTo>
                    <a:pt x="2491" y="1133"/>
                    <a:pt x="2491" y="1133"/>
                    <a:pt x="2491" y="1133"/>
                  </a:cubicBezTo>
                  <a:cubicBezTo>
                    <a:pt x="2604" y="1133"/>
                    <a:pt x="2604" y="1133"/>
                    <a:pt x="2604" y="1133"/>
                  </a:cubicBezTo>
                  <a:cubicBezTo>
                    <a:pt x="2599" y="1226"/>
                    <a:pt x="2623" y="1311"/>
                    <a:pt x="2685" y="1368"/>
                  </a:cubicBezTo>
                  <a:cubicBezTo>
                    <a:pt x="2761" y="1438"/>
                    <a:pt x="2877" y="1451"/>
                    <a:pt x="2963" y="1451"/>
                  </a:cubicBezTo>
                  <a:cubicBezTo>
                    <a:pt x="3081" y="1451"/>
                    <a:pt x="3203" y="1434"/>
                    <a:pt x="3326" y="1407"/>
                  </a:cubicBezTo>
                  <a:cubicBezTo>
                    <a:pt x="3394" y="1133"/>
                    <a:pt x="3394" y="1133"/>
                    <a:pt x="3394" y="1133"/>
                  </a:cubicBezTo>
                  <a:cubicBezTo>
                    <a:pt x="3617" y="1133"/>
                    <a:pt x="3617" y="1133"/>
                    <a:pt x="3617" y="1133"/>
                  </a:cubicBezTo>
                  <a:cubicBezTo>
                    <a:pt x="3617" y="0"/>
                    <a:pt x="3617" y="0"/>
                    <a:pt x="3617" y="0"/>
                  </a:cubicBezTo>
                  <a:lnTo>
                    <a:pt x="2814" y="0"/>
                  </a:lnTo>
                  <a:close/>
                  <a:moveTo>
                    <a:pt x="351" y="1894"/>
                  </a:moveTo>
                  <a:cubicBezTo>
                    <a:pt x="321" y="2038"/>
                    <a:pt x="321" y="2038"/>
                    <a:pt x="321" y="2038"/>
                  </a:cubicBezTo>
                  <a:cubicBezTo>
                    <a:pt x="316" y="2060"/>
                    <a:pt x="309" y="2092"/>
                    <a:pt x="348" y="2092"/>
                  </a:cubicBezTo>
                  <a:cubicBezTo>
                    <a:pt x="393" y="2092"/>
                    <a:pt x="400" y="2058"/>
                    <a:pt x="409" y="2016"/>
                  </a:cubicBezTo>
                  <a:cubicBezTo>
                    <a:pt x="435" y="1894"/>
                    <a:pt x="435" y="1894"/>
                    <a:pt x="435" y="1894"/>
                  </a:cubicBezTo>
                  <a:cubicBezTo>
                    <a:pt x="508" y="1894"/>
                    <a:pt x="508" y="1894"/>
                    <a:pt x="508" y="1894"/>
                  </a:cubicBezTo>
                  <a:cubicBezTo>
                    <a:pt x="474" y="2053"/>
                    <a:pt x="474" y="2053"/>
                    <a:pt x="474" y="2053"/>
                  </a:cubicBezTo>
                  <a:cubicBezTo>
                    <a:pt x="464" y="2106"/>
                    <a:pt x="463" y="2112"/>
                    <a:pt x="462" y="2118"/>
                  </a:cubicBezTo>
                  <a:cubicBezTo>
                    <a:pt x="461" y="2125"/>
                    <a:pt x="460" y="2130"/>
                    <a:pt x="460" y="2136"/>
                  </a:cubicBezTo>
                  <a:cubicBezTo>
                    <a:pt x="391" y="2136"/>
                    <a:pt x="391" y="2136"/>
                    <a:pt x="391" y="2136"/>
                  </a:cubicBezTo>
                  <a:cubicBezTo>
                    <a:pt x="395" y="2104"/>
                    <a:pt x="395" y="2104"/>
                    <a:pt x="395" y="2104"/>
                  </a:cubicBezTo>
                  <a:cubicBezTo>
                    <a:pt x="386" y="2115"/>
                    <a:pt x="362" y="2143"/>
                    <a:pt x="315" y="2143"/>
                  </a:cubicBezTo>
                  <a:cubicBezTo>
                    <a:pt x="283" y="2143"/>
                    <a:pt x="259" y="2128"/>
                    <a:pt x="250" y="2110"/>
                  </a:cubicBezTo>
                  <a:cubicBezTo>
                    <a:pt x="238" y="2090"/>
                    <a:pt x="245" y="2056"/>
                    <a:pt x="248" y="2045"/>
                  </a:cubicBezTo>
                  <a:cubicBezTo>
                    <a:pt x="279" y="1894"/>
                    <a:pt x="279" y="1894"/>
                    <a:pt x="279" y="1894"/>
                  </a:cubicBezTo>
                  <a:lnTo>
                    <a:pt x="351" y="1894"/>
                  </a:lnTo>
                  <a:close/>
                  <a:moveTo>
                    <a:pt x="812" y="1942"/>
                  </a:moveTo>
                  <a:cubicBezTo>
                    <a:pt x="870" y="1942"/>
                    <a:pt x="870" y="1942"/>
                    <a:pt x="870" y="1942"/>
                  </a:cubicBezTo>
                  <a:cubicBezTo>
                    <a:pt x="880" y="1895"/>
                    <a:pt x="880" y="1895"/>
                    <a:pt x="880" y="1895"/>
                  </a:cubicBezTo>
                  <a:cubicBezTo>
                    <a:pt x="822" y="1895"/>
                    <a:pt x="822" y="1895"/>
                    <a:pt x="822" y="1895"/>
                  </a:cubicBezTo>
                  <a:cubicBezTo>
                    <a:pt x="838" y="1822"/>
                    <a:pt x="838" y="1822"/>
                    <a:pt x="838" y="1822"/>
                  </a:cubicBezTo>
                  <a:cubicBezTo>
                    <a:pt x="762" y="1848"/>
                    <a:pt x="762" y="1848"/>
                    <a:pt x="762" y="1848"/>
                  </a:cubicBezTo>
                  <a:cubicBezTo>
                    <a:pt x="752" y="1895"/>
                    <a:pt x="752" y="1895"/>
                    <a:pt x="752" y="1895"/>
                  </a:cubicBezTo>
                  <a:cubicBezTo>
                    <a:pt x="654" y="1895"/>
                    <a:pt x="654" y="1895"/>
                    <a:pt x="654" y="1895"/>
                  </a:cubicBezTo>
                  <a:cubicBezTo>
                    <a:pt x="670" y="1822"/>
                    <a:pt x="670" y="1822"/>
                    <a:pt x="670" y="1822"/>
                  </a:cubicBezTo>
                  <a:cubicBezTo>
                    <a:pt x="594" y="1848"/>
                    <a:pt x="594" y="1848"/>
                    <a:pt x="594" y="1848"/>
                  </a:cubicBezTo>
                  <a:cubicBezTo>
                    <a:pt x="584" y="1895"/>
                    <a:pt x="584" y="1895"/>
                    <a:pt x="584" y="1895"/>
                  </a:cubicBezTo>
                  <a:cubicBezTo>
                    <a:pt x="537" y="1895"/>
                    <a:pt x="537" y="1895"/>
                    <a:pt x="537" y="1895"/>
                  </a:cubicBezTo>
                  <a:cubicBezTo>
                    <a:pt x="527" y="1942"/>
                    <a:pt x="527" y="1942"/>
                    <a:pt x="527" y="1942"/>
                  </a:cubicBezTo>
                  <a:cubicBezTo>
                    <a:pt x="574" y="1942"/>
                    <a:pt x="574" y="1942"/>
                    <a:pt x="574" y="1942"/>
                  </a:cubicBezTo>
                  <a:cubicBezTo>
                    <a:pt x="545" y="2075"/>
                    <a:pt x="545" y="2075"/>
                    <a:pt x="545" y="2075"/>
                  </a:cubicBezTo>
                  <a:cubicBezTo>
                    <a:pt x="541" y="2095"/>
                    <a:pt x="531" y="2141"/>
                    <a:pt x="603" y="2141"/>
                  </a:cubicBezTo>
                  <a:cubicBezTo>
                    <a:pt x="615" y="2141"/>
                    <a:pt x="636" y="2139"/>
                    <a:pt x="660" y="2133"/>
                  </a:cubicBezTo>
                  <a:cubicBezTo>
                    <a:pt x="670" y="2086"/>
                    <a:pt x="670" y="2086"/>
                    <a:pt x="670" y="2086"/>
                  </a:cubicBezTo>
                  <a:cubicBezTo>
                    <a:pt x="661" y="2087"/>
                    <a:pt x="656" y="2088"/>
                    <a:pt x="645" y="2088"/>
                  </a:cubicBezTo>
                  <a:cubicBezTo>
                    <a:pt x="614" y="2088"/>
                    <a:pt x="617" y="2074"/>
                    <a:pt x="621" y="2052"/>
                  </a:cubicBezTo>
                  <a:cubicBezTo>
                    <a:pt x="645" y="1942"/>
                    <a:pt x="645" y="1942"/>
                    <a:pt x="645" y="1942"/>
                  </a:cubicBezTo>
                  <a:cubicBezTo>
                    <a:pt x="741" y="1942"/>
                    <a:pt x="741" y="1942"/>
                    <a:pt x="741" y="1942"/>
                  </a:cubicBezTo>
                  <a:cubicBezTo>
                    <a:pt x="713" y="2075"/>
                    <a:pt x="713" y="2075"/>
                    <a:pt x="713" y="2075"/>
                  </a:cubicBezTo>
                  <a:cubicBezTo>
                    <a:pt x="709" y="2095"/>
                    <a:pt x="699" y="2141"/>
                    <a:pt x="771" y="2141"/>
                  </a:cubicBezTo>
                  <a:cubicBezTo>
                    <a:pt x="782" y="2141"/>
                    <a:pt x="804" y="2139"/>
                    <a:pt x="828" y="2133"/>
                  </a:cubicBezTo>
                  <a:cubicBezTo>
                    <a:pt x="838" y="2086"/>
                    <a:pt x="838" y="2086"/>
                    <a:pt x="838" y="2086"/>
                  </a:cubicBezTo>
                  <a:cubicBezTo>
                    <a:pt x="829" y="2087"/>
                    <a:pt x="824" y="2088"/>
                    <a:pt x="813" y="2088"/>
                  </a:cubicBezTo>
                  <a:cubicBezTo>
                    <a:pt x="781" y="2088"/>
                    <a:pt x="785" y="2074"/>
                    <a:pt x="788" y="2052"/>
                  </a:cubicBezTo>
                  <a:lnTo>
                    <a:pt x="812" y="1942"/>
                  </a:lnTo>
                  <a:close/>
                  <a:moveTo>
                    <a:pt x="916" y="1893"/>
                  </a:moveTo>
                  <a:cubicBezTo>
                    <a:pt x="987" y="1893"/>
                    <a:pt x="987" y="1893"/>
                    <a:pt x="987" y="1893"/>
                  </a:cubicBezTo>
                  <a:cubicBezTo>
                    <a:pt x="935" y="2136"/>
                    <a:pt x="935" y="2136"/>
                    <a:pt x="935" y="2136"/>
                  </a:cubicBezTo>
                  <a:cubicBezTo>
                    <a:pt x="864" y="2136"/>
                    <a:pt x="864" y="2136"/>
                    <a:pt x="864" y="2136"/>
                  </a:cubicBezTo>
                  <a:lnTo>
                    <a:pt x="916" y="1893"/>
                  </a:lnTo>
                  <a:close/>
                  <a:moveTo>
                    <a:pt x="935" y="1790"/>
                  </a:moveTo>
                  <a:cubicBezTo>
                    <a:pt x="1011" y="1790"/>
                    <a:pt x="1011" y="1790"/>
                    <a:pt x="1011" y="1790"/>
                  </a:cubicBezTo>
                  <a:cubicBezTo>
                    <a:pt x="998" y="1851"/>
                    <a:pt x="998" y="1851"/>
                    <a:pt x="998" y="1851"/>
                  </a:cubicBezTo>
                  <a:cubicBezTo>
                    <a:pt x="922" y="1851"/>
                    <a:pt x="922" y="1851"/>
                    <a:pt x="922" y="1851"/>
                  </a:cubicBezTo>
                  <a:lnTo>
                    <a:pt x="935" y="1790"/>
                  </a:lnTo>
                  <a:close/>
                  <a:moveTo>
                    <a:pt x="1034" y="1937"/>
                  </a:moveTo>
                  <a:cubicBezTo>
                    <a:pt x="1034" y="1936"/>
                    <a:pt x="1040" y="1909"/>
                    <a:pt x="1042" y="1893"/>
                  </a:cubicBezTo>
                  <a:cubicBezTo>
                    <a:pt x="1110" y="1893"/>
                    <a:pt x="1110" y="1893"/>
                    <a:pt x="1110" y="1893"/>
                  </a:cubicBezTo>
                  <a:cubicBezTo>
                    <a:pt x="1104" y="1929"/>
                    <a:pt x="1104" y="1929"/>
                    <a:pt x="1104" y="1929"/>
                  </a:cubicBezTo>
                  <a:cubicBezTo>
                    <a:pt x="1113" y="1918"/>
                    <a:pt x="1139" y="1887"/>
                    <a:pt x="1192" y="1887"/>
                  </a:cubicBezTo>
                  <a:cubicBezTo>
                    <a:pt x="1239" y="1887"/>
                    <a:pt x="1254" y="1916"/>
                    <a:pt x="1256" y="1933"/>
                  </a:cubicBezTo>
                  <a:cubicBezTo>
                    <a:pt x="1259" y="1948"/>
                    <a:pt x="1257" y="1960"/>
                    <a:pt x="1248" y="2005"/>
                  </a:cubicBezTo>
                  <a:cubicBezTo>
                    <a:pt x="1220" y="2136"/>
                    <a:pt x="1220" y="2136"/>
                    <a:pt x="1220" y="2136"/>
                  </a:cubicBezTo>
                  <a:cubicBezTo>
                    <a:pt x="1147" y="2136"/>
                    <a:pt x="1147" y="2136"/>
                    <a:pt x="1147" y="2136"/>
                  </a:cubicBezTo>
                  <a:cubicBezTo>
                    <a:pt x="1179" y="1985"/>
                    <a:pt x="1179" y="1985"/>
                    <a:pt x="1179" y="1985"/>
                  </a:cubicBezTo>
                  <a:cubicBezTo>
                    <a:pt x="1181" y="1975"/>
                    <a:pt x="1183" y="1967"/>
                    <a:pt x="1181" y="1959"/>
                  </a:cubicBezTo>
                  <a:cubicBezTo>
                    <a:pt x="1178" y="1949"/>
                    <a:pt x="1169" y="1938"/>
                    <a:pt x="1151" y="1938"/>
                  </a:cubicBezTo>
                  <a:cubicBezTo>
                    <a:pt x="1136" y="1938"/>
                    <a:pt x="1120" y="1946"/>
                    <a:pt x="1110" y="1957"/>
                  </a:cubicBezTo>
                  <a:cubicBezTo>
                    <a:pt x="1104" y="1963"/>
                    <a:pt x="1097" y="1975"/>
                    <a:pt x="1093" y="1994"/>
                  </a:cubicBezTo>
                  <a:cubicBezTo>
                    <a:pt x="1063" y="2136"/>
                    <a:pt x="1063" y="2136"/>
                    <a:pt x="1063" y="2136"/>
                  </a:cubicBezTo>
                  <a:cubicBezTo>
                    <a:pt x="992" y="2136"/>
                    <a:pt x="992" y="2136"/>
                    <a:pt x="992" y="2136"/>
                  </a:cubicBezTo>
                  <a:lnTo>
                    <a:pt x="1034" y="1937"/>
                  </a:lnTo>
                  <a:close/>
                  <a:moveTo>
                    <a:pt x="1558" y="1895"/>
                  </a:moveTo>
                  <a:cubicBezTo>
                    <a:pt x="1552" y="1914"/>
                    <a:pt x="1547" y="1930"/>
                    <a:pt x="1542" y="1955"/>
                  </a:cubicBezTo>
                  <a:cubicBezTo>
                    <a:pt x="1504" y="2134"/>
                    <a:pt x="1504" y="2134"/>
                    <a:pt x="1504" y="2134"/>
                  </a:cubicBezTo>
                  <a:cubicBezTo>
                    <a:pt x="1486" y="2223"/>
                    <a:pt x="1409" y="2232"/>
                    <a:pt x="1363" y="2232"/>
                  </a:cubicBezTo>
                  <a:cubicBezTo>
                    <a:pt x="1328" y="2232"/>
                    <a:pt x="1261" y="2228"/>
                    <a:pt x="1272" y="2154"/>
                  </a:cubicBezTo>
                  <a:cubicBezTo>
                    <a:pt x="1340" y="2154"/>
                    <a:pt x="1340" y="2154"/>
                    <a:pt x="1340" y="2154"/>
                  </a:cubicBezTo>
                  <a:cubicBezTo>
                    <a:pt x="1340" y="2158"/>
                    <a:pt x="1339" y="2166"/>
                    <a:pt x="1344" y="2174"/>
                  </a:cubicBezTo>
                  <a:cubicBezTo>
                    <a:pt x="1348" y="2181"/>
                    <a:pt x="1357" y="2188"/>
                    <a:pt x="1375" y="2188"/>
                  </a:cubicBezTo>
                  <a:cubicBezTo>
                    <a:pt x="1397" y="2188"/>
                    <a:pt x="1417" y="2178"/>
                    <a:pt x="1427" y="2156"/>
                  </a:cubicBezTo>
                  <a:cubicBezTo>
                    <a:pt x="1432" y="2144"/>
                    <a:pt x="1434" y="2135"/>
                    <a:pt x="1442" y="2099"/>
                  </a:cubicBezTo>
                  <a:cubicBezTo>
                    <a:pt x="1413" y="2128"/>
                    <a:pt x="1387" y="2132"/>
                    <a:pt x="1370" y="2132"/>
                  </a:cubicBezTo>
                  <a:cubicBezTo>
                    <a:pt x="1300" y="2132"/>
                    <a:pt x="1280" y="2071"/>
                    <a:pt x="1293" y="2012"/>
                  </a:cubicBezTo>
                  <a:cubicBezTo>
                    <a:pt x="1306" y="1951"/>
                    <a:pt x="1352" y="1892"/>
                    <a:pt x="1422" y="1892"/>
                  </a:cubicBezTo>
                  <a:cubicBezTo>
                    <a:pt x="1466" y="1892"/>
                    <a:pt x="1477" y="1916"/>
                    <a:pt x="1482" y="1927"/>
                  </a:cubicBezTo>
                  <a:cubicBezTo>
                    <a:pt x="1492" y="1895"/>
                    <a:pt x="1492" y="1895"/>
                    <a:pt x="1492" y="1895"/>
                  </a:cubicBezTo>
                  <a:lnTo>
                    <a:pt x="1558" y="1895"/>
                  </a:lnTo>
                  <a:close/>
                  <a:moveTo>
                    <a:pt x="1397" y="2083"/>
                  </a:moveTo>
                  <a:cubicBezTo>
                    <a:pt x="1447" y="2083"/>
                    <a:pt x="1459" y="2025"/>
                    <a:pt x="1461" y="2014"/>
                  </a:cubicBezTo>
                  <a:cubicBezTo>
                    <a:pt x="1467" y="1986"/>
                    <a:pt x="1472" y="1940"/>
                    <a:pt x="1428" y="1940"/>
                  </a:cubicBezTo>
                  <a:cubicBezTo>
                    <a:pt x="1401" y="1940"/>
                    <a:pt x="1375" y="1960"/>
                    <a:pt x="1364" y="2012"/>
                  </a:cubicBezTo>
                  <a:cubicBezTo>
                    <a:pt x="1362" y="2025"/>
                    <a:pt x="1349" y="2083"/>
                    <a:pt x="1397" y="2083"/>
                  </a:cubicBezTo>
                  <a:moveTo>
                    <a:pt x="1842" y="2133"/>
                  </a:moveTo>
                  <a:cubicBezTo>
                    <a:pt x="1818" y="2139"/>
                    <a:pt x="1797" y="2141"/>
                    <a:pt x="1786" y="2141"/>
                  </a:cubicBezTo>
                  <a:cubicBezTo>
                    <a:pt x="1714" y="2141"/>
                    <a:pt x="1723" y="2095"/>
                    <a:pt x="1728" y="2075"/>
                  </a:cubicBezTo>
                  <a:cubicBezTo>
                    <a:pt x="1756" y="1942"/>
                    <a:pt x="1756" y="1942"/>
                    <a:pt x="1756" y="1942"/>
                  </a:cubicBezTo>
                  <a:cubicBezTo>
                    <a:pt x="1710" y="1942"/>
                    <a:pt x="1710" y="1942"/>
                    <a:pt x="1710" y="1942"/>
                  </a:cubicBezTo>
                  <a:cubicBezTo>
                    <a:pt x="1719" y="1895"/>
                    <a:pt x="1719" y="1895"/>
                    <a:pt x="1719" y="1895"/>
                  </a:cubicBezTo>
                  <a:cubicBezTo>
                    <a:pt x="1766" y="1895"/>
                    <a:pt x="1766" y="1895"/>
                    <a:pt x="1766" y="1895"/>
                  </a:cubicBezTo>
                  <a:cubicBezTo>
                    <a:pt x="1776" y="1848"/>
                    <a:pt x="1776" y="1848"/>
                    <a:pt x="1776" y="1848"/>
                  </a:cubicBezTo>
                  <a:cubicBezTo>
                    <a:pt x="1852" y="1822"/>
                    <a:pt x="1852" y="1822"/>
                    <a:pt x="1852" y="1822"/>
                  </a:cubicBezTo>
                  <a:cubicBezTo>
                    <a:pt x="1837" y="1895"/>
                    <a:pt x="1837" y="1895"/>
                    <a:pt x="1837" y="1895"/>
                  </a:cubicBezTo>
                  <a:cubicBezTo>
                    <a:pt x="1895" y="1895"/>
                    <a:pt x="1895" y="1895"/>
                    <a:pt x="1895" y="1895"/>
                  </a:cubicBezTo>
                  <a:cubicBezTo>
                    <a:pt x="1884" y="1942"/>
                    <a:pt x="1884" y="1942"/>
                    <a:pt x="1884" y="1942"/>
                  </a:cubicBezTo>
                  <a:cubicBezTo>
                    <a:pt x="1827" y="1942"/>
                    <a:pt x="1827" y="1942"/>
                    <a:pt x="1827" y="1942"/>
                  </a:cubicBezTo>
                  <a:cubicBezTo>
                    <a:pt x="1803" y="2052"/>
                    <a:pt x="1803" y="2052"/>
                    <a:pt x="1803" y="2052"/>
                  </a:cubicBezTo>
                  <a:cubicBezTo>
                    <a:pt x="1799" y="2074"/>
                    <a:pt x="1796" y="2088"/>
                    <a:pt x="1828" y="2088"/>
                  </a:cubicBezTo>
                  <a:cubicBezTo>
                    <a:pt x="1838" y="2088"/>
                    <a:pt x="1844" y="2087"/>
                    <a:pt x="1852" y="2086"/>
                  </a:cubicBezTo>
                  <a:lnTo>
                    <a:pt x="1842" y="2133"/>
                  </a:lnTo>
                  <a:close/>
                  <a:moveTo>
                    <a:pt x="1954" y="1790"/>
                  </a:moveTo>
                  <a:cubicBezTo>
                    <a:pt x="2025" y="1790"/>
                    <a:pt x="2025" y="1790"/>
                    <a:pt x="2025" y="1790"/>
                  </a:cubicBezTo>
                  <a:cubicBezTo>
                    <a:pt x="1996" y="1927"/>
                    <a:pt x="1996" y="1927"/>
                    <a:pt x="1996" y="1927"/>
                  </a:cubicBezTo>
                  <a:cubicBezTo>
                    <a:pt x="2007" y="1915"/>
                    <a:pt x="2030" y="1890"/>
                    <a:pt x="2074" y="1890"/>
                  </a:cubicBezTo>
                  <a:cubicBezTo>
                    <a:pt x="2110" y="1890"/>
                    <a:pt x="2129" y="1908"/>
                    <a:pt x="2137" y="1923"/>
                  </a:cubicBezTo>
                  <a:cubicBezTo>
                    <a:pt x="2143" y="1935"/>
                    <a:pt x="2146" y="1957"/>
                    <a:pt x="2139" y="1989"/>
                  </a:cubicBezTo>
                  <a:cubicBezTo>
                    <a:pt x="2108" y="2136"/>
                    <a:pt x="2108" y="2136"/>
                    <a:pt x="2108" y="2136"/>
                  </a:cubicBezTo>
                  <a:cubicBezTo>
                    <a:pt x="2037" y="2136"/>
                    <a:pt x="2037" y="2136"/>
                    <a:pt x="2037" y="2136"/>
                  </a:cubicBezTo>
                  <a:cubicBezTo>
                    <a:pt x="2068" y="1991"/>
                    <a:pt x="2068" y="1991"/>
                    <a:pt x="2068" y="1991"/>
                  </a:cubicBezTo>
                  <a:cubicBezTo>
                    <a:pt x="2071" y="1977"/>
                    <a:pt x="2079" y="1938"/>
                    <a:pt x="2040" y="1938"/>
                  </a:cubicBezTo>
                  <a:cubicBezTo>
                    <a:pt x="2019" y="1938"/>
                    <a:pt x="1991" y="1950"/>
                    <a:pt x="1983" y="1988"/>
                  </a:cubicBezTo>
                  <a:cubicBezTo>
                    <a:pt x="1952" y="2136"/>
                    <a:pt x="1952" y="2136"/>
                    <a:pt x="1952" y="2136"/>
                  </a:cubicBezTo>
                  <a:cubicBezTo>
                    <a:pt x="1881" y="2136"/>
                    <a:pt x="1881" y="2136"/>
                    <a:pt x="1881" y="2136"/>
                  </a:cubicBezTo>
                  <a:lnTo>
                    <a:pt x="1954" y="1790"/>
                  </a:lnTo>
                  <a:close/>
                  <a:moveTo>
                    <a:pt x="2195" y="1953"/>
                  </a:moveTo>
                  <a:cubicBezTo>
                    <a:pt x="2197" y="1942"/>
                    <a:pt x="2203" y="1906"/>
                    <a:pt x="2205" y="1893"/>
                  </a:cubicBezTo>
                  <a:cubicBezTo>
                    <a:pt x="2271" y="1893"/>
                    <a:pt x="2271" y="1893"/>
                    <a:pt x="2271" y="1893"/>
                  </a:cubicBezTo>
                  <a:cubicBezTo>
                    <a:pt x="2263" y="1939"/>
                    <a:pt x="2263" y="1939"/>
                    <a:pt x="2263" y="1939"/>
                  </a:cubicBezTo>
                  <a:cubicBezTo>
                    <a:pt x="2276" y="1919"/>
                    <a:pt x="2298" y="1889"/>
                    <a:pt x="2356" y="1892"/>
                  </a:cubicBezTo>
                  <a:cubicBezTo>
                    <a:pt x="2342" y="1956"/>
                    <a:pt x="2342" y="1956"/>
                    <a:pt x="2342" y="1956"/>
                  </a:cubicBezTo>
                  <a:cubicBezTo>
                    <a:pt x="2271" y="1949"/>
                    <a:pt x="2259" y="1986"/>
                    <a:pt x="2253" y="2017"/>
                  </a:cubicBezTo>
                  <a:cubicBezTo>
                    <a:pt x="2227" y="2136"/>
                    <a:pt x="2227" y="2136"/>
                    <a:pt x="2227" y="2136"/>
                  </a:cubicBezTo>
                  <a:cubicBezTo>
                    <a:pt x="2156" y="2136"/>
                    <a:pt x="2156" y="2136"/>
                    <a:pt x="2156" y="2136"/>
                  </a:cubicBezTo>
                  <a:lnTo>
                    <a:pt x="2195" y="1953"/>
                  </a:lnTo>
                  <a:close/>
                  <a:moveTo>
                    <a:pt x="2503" y="1888"/>
                  </a:moveTo>
                  <a:cubicBezTo>
                    <a:pt x="2591" y="1888"/>
                    <a:pt x="2617" y="1948"/>
                    <a:pt x="2602" y="2015"/>
                  </a:cubicBezTo>
                  <a:cubicBezTo>
                    <a:pt x="2587" y="2083"/>
                    <a:pt x="2535" y="2145"/>
                    <a:pt x="2447" y="2145"/>
                  </a:cubicBezTo>
                  <a:cubicBezTo>
                    <a:pt x="2378" y="2145"/>
                    <a:pt x="2332" y="2102"/>
                    <a:pt x="2350" y="2017"/>
                  </a:cubicBezTo>
                  <a:cubicBezTo>
                    <a:pt x="2362" y="1959"/>
                    <a:pt x="2408" y="1888"/>
                    <a:pt x="2503" y="1888"/>
                  </a:cubicBezTo>
                  <a:moveTo>
                    <a:pt x="2460" y="2095"/>
                  </a:moveTo>
                  <a:cubicBezTo>
                    <a:pt x="2491" y="2095"/>
                    <a:pt x="2516" y="2077"/>
                    <a:pt x="2530" y="2012"/>
                  </a:cubicBezTo>
                  <a:cubicBezTo>
                    <a:pt x="2537" y="1980"/>
                    <a:pt x="2540" y="1935"/>
                    <a:pt x="2493" y="1935"/>
                  </a:cubicBezTo>
                  <a:cubicBezTo>
                    <a:pt x="2441" y="1935"/>
                    <a:pt x="2427" y="1995"/>
                    <a:pt x="2423" y="2018"/>
                  </a:cubicBezTo>
                  <a:cubicBezTo>
                    <a:pt x="2411" y="2072"/>
                    <a:pt x="2425" y="2095"/>
                    <a:pt x="2460" y="2095"/>
                  </a:cubicBezTo>
                  <a:moveTo>
                    <a:pt x="2743" y="1894"/>
                  </a:moveTo>
                  <a:cubicBezTo>
                    <a:pt x="2713" y="2038"/>
                    <a:pt x="2713" y="2038"/>
                    <a:pt x="2713" y="2038"/>
                  </a:cubicBezTo>
                  <a:cubicBezTo>
                    <a:pt x="2708" y="2060"/>
                    <a:pt x="2701" y="2092"/>
                    <a:pt x="2740" y="2092"/>
                  </a:cubicBezTo>
                  <a:cubicBezTo>
                    <a:pt x="2785" y="2092"/>
                    <a:pt x="2792" y="2058"/>
                    <a:pt x="2801" y="2016"/>
                  </a:cubicBezTo>
                  <a:cubicBezTo>
                    <a:pt x="2827" y="1894"/>
                    <a:pt x="2827" y="1894"/>
                    <a:pt x="2827" y="1894"/>
                  </a:cubicBezTo>
                  <a:cubicBezTo>
                    <a:pt x="2900" y="1894"/>
                    <a:pt x="2900" y="1894"/>
                    <a:pt x="2900" y="1894"/>
                  </a:cubicBezTo>
                  <a:cubicBezTo>
                    <a:pt x="2867" y="2053"/>
                    <a:pt x="2867" y="2053"/>
                    <a:pt x="2867" y="2053"/>
                  </a:cubicBezTo>
                  <a:cubicBezTo>
                    <a:pt x="2856" y="2106"/>
                    <a:pt x="2855" y="2112"/>
                    <a:pt x="2854" y="2118"/>
                  </a:cubicBezTo>
                  <a:cubicBezTo>
                    <a:pt x="2853" y="2125"/>
                    <a:pt x="2852" y="2130"/>
                    <a:pt x="2852" y="2136"/>
                  </a:cubicBezTo>
                  <a:cubicBezTo>
                    <a:pt x="2783" y="2136"/>
                    <a:pt x="2783" y="2136"/>
                    <a:pt x="2783" y="2136"/>
                  </a:cubicBezTo>
                  <a:cubicBezTo>
                    <a:pt x="2787" y="2104"/>
                    <a:pt x="2787" y="2104"/>
                    <a:pt x="2787" y="2104"/>
                  </a:cubicBezTo>
                  <a:cubicBezTo>
                    <a:pt x="2778" y="2115"/>
                    <a:pt x="2753" y="2143"/>
                    <a:pt x="2707" y="2143"/>
                  </a:cubicBezTo>
                  <a:cubicBezTo>
                    <a:pt x="2675" y="2143"/>
                    <a:pt x="2651" y="2128"/>
                    <a:pt x="2641" y="2110"/>
                  </a:cubicBezTo>
                  <a:cubicBezTo>
                    <a:pt x="2630" y="2090"/>
                    <a:pt x="2637" y="2056"/>
                    <a:pt x="2639" y="2045"/>
                  </a:cubicBezTo>
                  <a:cubicBezTo>
                    <a:pt x="2671" y="1894"/>
                    <a:pt x="2671" y="1894"/>
                    <a:pt x="2671" y="1894"/>
                  </a:cubicBezTo>
                  <a:lnTo>
                    <a:pt x="2743" y="1894"/>
                  </a:lnTo>
                  <a:close/>
                  <a:moveTo>
                    <a:pt x="3181" y="1895"/>
                  </a:moveTo>
                  <a:cubicBezTo>
                    <a:pt x="3175" y="1914"/>
                    <a:pt x="3170" y="1930"/>
                    <a:pt x="3164" y="1955"/>
                  </a:cubicBezTo>
                  <a:cubicBezTo>
                    <a:pt x="3126" y="2134"/>
                    <a:pt x="3126" y="2134"/>
                    <a:pt x="3126" y="2134"/>
                  </a:cubicBezTo>
                  <a:cubicBezTo>
                    <a:pt x="3108" y="2223"/>
                    <a:pt x="3031" y="2232"/>
                    <a:pt x="2985" y="2232"/>
                  </a:cubicBezTo>
                  <a:cubicBezTo>
                    <a:pt x="2950" y="2232"/>
                    <a:pt x="2883" y="2228"/>
                    <a:pt x="2894" y="2154"/>
                  </a:cubicBezTo>
                  <a:cubicBezTo>
                    <a:pt x="2962" y="2154"/>
                    <a:pt x="2962" y="2154"/>
                    <a:pt x="2962" y="2154"/>
                  </a:cubicBezTo>
                  <a:cubicBezTo>
                    <a:pt x="2962" y="2158"/>
                    <a:pt x="2962" y="2166"/>
                    <a:pt x="2966" y="2174"/>
                  </a:cubicBezTo>
                  <a:cubicBezTo>
                    <a:pt x="2970" y="2181"/>
                    <a:pt x="2979" y="2188"/>
                    <a:pt x="2998" y="2188"/>
                  </a:cubicBezTo>
                  <a:cubicBezTo>
                    <a:pt x="3019" y="2188"/>
                    <a:pt x="3040" y="2178"/>
                    <a:pt x="3049" y="2156"/>
                  </a:cubicBezTo>
                  <a:cubicBezTo>
                    <a:pt x="3054" y="2144"/>
                    <a:pt x="3056" y="2135"/>
                    <a:pt x="3064" y="2099"/>
                  </a:cubicBezTo>
                  <a:cubicBezTo>
                    <a:pt x="3036" y="2128"/>
                    <a:pt x="3009" y="2132"/>
                    <a:pt x="2992" y="2132"/>
                  </a:cubicBezTo>
                  <a:cubicBezTo>
                    <a:pt x="2922" y="2132"/>
                    <a:pt x="2903" y="2071"/>
                    <a:pt x="2915" y="2012"/>
                  </a:cubicBezTo>
                  <a:cubicBezTo>
                    <a:pt x="2928" y="1951"/>
                    <a:pt x="2974" y="1892"/>
                    <a:pt x="3044" y="1892"/>
                  </a:cubicBezTo>
                  <a:cubicBezTo>
                    <a:pt x="3088" y="1892"/>
                    <a:pt x="3099" y="1916"/>
                    <a:pt x="3105" y="1927"/>
                  </a:cubicBezTo>
                  <a:cubicBezTo>
                    <a:pt x="3114" y="1895"/>
                    <a:pt x="3114" y="1895"/>
                    <a:pt x="3114" y="1895"/>
                  </a:cubicBezTo>
                  <a:lnTo>
                    <a:pt x="3181" y="1895"/>
                  </a:lnTo>
                  <a:close/>
                  <a:moveTo>
                    <a:pt x="3019" y="2083"/>
                  </a:moveTo>
                  <a:cubicBezTo>
                    <a:pt x="3069" y="2083"/>
                    <a:pt x="3081" y="2025"/>
                    <a:pt x="3083" y="2014"/>
                  </a:cubicBezTo>
                  <a:cubicBezTo>
                    <a:pt x="3089" y="1986"/>
                    <a:pt x="3094" y="1940"/>
                    <a:pt x="3051" y="1940"/>
                  </a:cubicBezTo>
                  <a:cubicBezTo>
                    <a:pt x="3024" y="1940"/>
                    <a:pt x="2997" y="1960"/>
                    <a:pt x="2986" y="2012"/>
                  </a:cubicBezTo>
                  <a:cubicBezTo>
                    <a:pt x="2984" y="2025"/>
                    <a:pt x="2971" y="2083"/>
                    <a:pt x="3019" y="2083"/>
                  </a:cubicBezTo>
                  <a:moveTo>
                    <a:pt x="3257" y="1790"/>
                  </a:moveTo>
                  <a:cubicBezTo>
                    <a:pt x="3327" y="1790"/>
                    <a:pt x="3327" y="1790"/>
                    <a:pt x="3327" y="1790"/>
                  </a:cubicBezTo>
                  <a:cubicBezTo>
                    <a:pt x="3298" y="1927"/>
                    <a:pt x="3298" y="1927"/>
                    <a:pt x="3298" y="1927"/>
                  </a:cubicBezTo>
                  <a:cubicBezTo>
                    <a:pt x="3309" y="1915"/>
                    <a:pt x="3332" y="1890"/>
                    <a:pt x="3376" y="1890"/>
                  </a:cubicBezTo>
                  <a:cubicBezTo>
                    <a:pt x="3412" y="1890"/>
                    <a:pt x="3431" y="1908"/>
                    <a:pt x="3440" y="1923"/>
                  </a:cubicBezTo>
                  <a:cubicBezTo>
                    <a:pt x="3446" y="1935"/>
                    <a:pt x="3448" y="1957"/>
                    <a:pt x="3441" y="1989"/>
                  </a:cubicBezTo>
                  <a:cubicBezTo>
                    <a:pt x="3410" y="2136"/>
                    <a:pt x="3410" y="2136"/>
                    <a:pt x="3410" y="2136"/>
                  </a:cubicBezTo>
                  <a:cubicBezTo>
                    <a:pt x="3340" y="2136"/>
                    <a:pt x="3340" y="2136"/>
                    <a:pt x="3340" y="2136"/>
                  </a:cubicBezTo>
                  <a:cubicBezTo>
                    <a:pt x="3370" y="1991"/>
                    <a:pt x="3370" y="1991"/>
                    <a:pt x="3370" y="1991"/>
                  </a:cubicBezTo>
                  <a:cubicBezTo>
                    <a:pt x="3373" y="1977"/>
                    <a:pt x="3382" y="1938"/>
                    <a:pt x="3342" y="1938"/>
                  </a:cubicBezTo>
                  <a:cubicBezTo>
                    <a:pt x="3322" y="1938"/>
                    <a:pt x="3293" y="1950"/>
                    <a:pt x="3286" y="1988"/>
                  </a:cubicBezTo>
                  <a:cubicBezTo>
                    <a:pt x="3255" y="2136"/>
                    <a:pt x="3255" y="2136"/>
                    <a:pt x="3255" y="2136"/>
                  </a:cubicBezTo>
                  <a:cubicBezTo>
                    <a:pt x="3183" y="2136"/>
                    <a:pt x="3183" y="2136"/>
                    <a:pt x="3183" y="2136"/>
                  </a:cubicBezTo>
                  <a:lnTo>
                    <a:pt x="3257" y="1790"/>
                  </a:lnTo>
                  <a:close/>
                  <a:moveTo>
                    <a:pt x="158" y="1980"/>
                  </a:moveTo>
                  <a:cubicBezTo>
                    <a:pt x="159" y="1971"/>
                    <a:pt x="164" y="1935"/>
                    <a:pt x="137" y="1935"/>
                  </a:cubicBezTo>
                  <a:cubicBezTo>
                    <a:pt x="103" y="1935"/>
                    <a:pt x="89" y="1986"/>
                    <a:pt x="83" y="2012"/>
                  </a:cubicBezTo>
                  <a:cubicBezTo>
                    <a:pt x="80" y="2026"/>
                    <a:pt x="72" y="2069"/>
                    <a:pt x="85" y="2087"/>
                  </a:cubicBezTo>
                  <a:cubicBezTo>
                    <a:pt x="90" y="2094"/>
                    <a:pt x="97" y="2095"/>
                    <a:pt x="102" y="2095"/>
                  </a:cubicBezTo>
                  <a:cubicBezTo>
                    <a:pt x="109" y="2095"/>
                    <a:pt x="133" y="2092"/>
                    <a:pt x="145" y="2048"/>
                  </a:cubicBezTo>
                  <a:cubicBezTo>
                    <a:pt x="215" y="2048"/>
                    <a:pt x="215" y="2048"/>
                    <a:pt x="215" y="2048"/>
                  </a:cubicBezTo>
                  <a:cubicBezTo>
                    <a:pt x="210" y="2067"/>
                    <a:pt x="201" y="2097"/>
                    <a:pt x="168" y="2120"/>
                  </a:cubicBezTo>
                  <a:cubicBezTo>
                    <a:pt x="148" y="2135"/>
                    <a:pt x="124" y="2143"/>
                    <a:pt x="94" y="2143"/>
                  </a:cubicBezTo>
                  <a:cubicBezTo>
                    <a:pt x="62" y="2143"/>
                    <a:pt x="35" y="2135"/>
                    <a:pt x="18" y="2110"/>
                  </a:cubicBezTo>
                  <a:cubicBezTo>
                    <a:pt x="2" y="2086"/>
                    <a:pt x="0" y="2053"/>
                    <a:pt x="8" y="2015"/>
                  </a:cubicBezTo>
                  <a:cubicBezTo>
                    <a:pt x="32" y="1904"/>
                    <a:pt x="116" y="1889"/>
                    <a:pt x="148" y="1889"/>
                  </a:cubicBezTo>
                  <a:cubicBezTo>
                    <a:pt x="193" y="1889"/>
                    <a:pt x="241" y="1914"/>
                    <a:pt x="228" y="1980"/>
                  </a:cubicBezTo>
                  <a:lnTo>
                    <a:pt x="158" y="1980"/>
                  </a:lnTo>
                  <a:close/>
                  <a:moveTo>
                    <a:pt x="3764" y="1980"/>
                  </a:moveTo>
                  <a:cubicBezTo>
                    <a:pt x="3765" y="1971"/>
                    <a:pt x="3770" y="1935"/>
                    <a:pt x="3742" y="1935"/>
                  </a:cubicBezTo>
                  <a:cubicBezTo>
                    <a:pt x="3709" y="1935"/>
                    <a:pt x="3694" y="1986"/>
                    <a:pt x="3688" y="2012"/>
                  </a:cubicBezTo>
                  <a:cubicBezTo>
                    <a:pt x="3685" y="2026"/>
                    <a:pt x="3678" y="2069"/>
                    <a:pt x="3691" y="2087"/>
                  </a:cubicBezTo>
                  <a:cubicBezTo>
                    <a:pt x="3695" y="2094"/>
                    <a:pt x="3703" y="2095"/>
                    <a:pt x="3708" y="2095"/>
                  </a:cubicBezTo>
                  <a:cubicBezTo>
                    <a:pt x="3715" y="2095"/>
                    <a:pt x="3738" y="2092"/>
                    <a:pt x="3751" y="2048"/>
                  </a:cubicBezTo>
                  <a:cubicBezTo>
                    <a:pt x="3820" y="2048"/>
                    <a:pt x="3820" y="2048"/>
                    <a:pt x="3820" y="2048"/>
                  </a:cubicBezTo>
                  <a:cubicBezTo>
                    <a:pt x="3816" y="2067"/>
                    <a:pt x="3807" y="2097"/>
                    <a:pt x="3774" y="2120"/>
                  </a:cubicBezTo>
                  <a:cubicBezTo>
                    <a:pt x="3754" y="2135"/>
                    <a:pt x="3730" y="2143"/>
                    <a:pt x="3700" y="2143"/>
                  </a:cubicBezTo>
                  <a:cubicBezTo>
                    <a:pt x="3668" y="2143"/>
                    <a:pt x="3641" y="2135"/>
                    <a:pt x="3624" y="2110"/>
                  </a:cubicBezTo>
                  <a:cubicBezTo>
                    <a:pt x="3608" y="2086"/>
                    <a:pt x="3606" y="2053"/>
                    <a:pt x="3614" y="2015"/>
                  </a:cubicBezTo>
                  <a:cubicBezTo>
                    <a:pt x="3638" y="1904"/>
                    <a:pt x="3722" y="1889"/>
                    <a:pt x="3754" y="1889"/>
                  </a:cubicBezTo>
                  <a:cubicBezTo>
                    <a:pt x="3799" y="1889"/>
                    <a:pt x="3847" y="1914"/>
                    <a:pt x="3834" y="1980"/>
                  </a:cubicBezTo>
                  <a:lnTo>
                    <a:pt x="3764" y="1980"/>
                  </a:lnTo>
                  <a:close/>
                  <a:moveTo>
                    <a:pt x="4010" y="1888"/>
                  </a:moveTo>
                  <a:cubicBezTo>
                    <a:pt x="4098" y="1888"/>
                    <a:pt x="4123" y="1948"/>
                    <a:pt x="4109" y="2015"/>
                  </a:cubicBezTo>
                  <a:cubicBezTo>
                    <a:pt x="4094" y="2083"/>
                    <a:pt x="4042" y="2145"/>
                    <a:pt x="3954" y="2145"/>
                  </a:cubicBezTo>
                  <a:cubicBezTo>
                    <a:pt x="3884" y="2145"/>
                    <a:pt x="3839" y="2102"/>
                    <a:pt x="3857" y="2017"/>
                  </a:cubicBezTo>
                  <a:cubicBezTo>
                    <a:pt x="3870" y="1959"/>
                    <a:pt x="3914" y="1888"/>
                    <a:pt x="4010" y="1888"/>
                  </a:cubicBezTo>
                  <a:moveTo>
                    <a:pt x="3967" y="2095"/>
                  </a:moveTo>
                  <a:cubicBezTo>
                    <a:pt x="3998" y="2095"/>
                    <a:pt x="4023" y="2077"/>
                    <a:pt x="4037" y="2012"/>
                  </a:cubicBezTo>
                  <a:cubicBezTo>
                    <a:pt x="4044" y="1980"/>
                    <a:pt x="4047" y="1935"/>
                    <a:pt x="4000" y="1935"/>
                  </a:cubicBezTo>
                  <a:cubicBezTo>
                    <a:pt x="3948" y="1935"/>
                    <a:pt x="3935" y="1995"/>
                    <a:pt x="3930" y="2018"/>
                  </a:cubicBezTo>
                  <a:cubicBezTo>
                    <a:pt x="3918" y="2072"/>
                    <a:pt x="3932" y="2095"/>
                    <a:pt x="3967" y="2095"/>
                  </a:cubicBezTo>
                  <a:moveTo>
                    <a:pt x="4173" y="1939"/>
                  </a:moveTo>
                  <a:cubicBezTo>
                    <a:pt x="4176" y="1924"/>
                    <a:pt x="4178" y="1909"/>
                    <a:pt x="4180" y="1894"/>
                  </a:cubicBezTo>
                  <a:cubicBezTo>
                    <a:pt x="4248" y="1894"/>
                    <a:pt x="4248" y="1894"/>
                    <a:pt x="4248" y="1894"/>
                  </a:cubicBezTo>
                  <a:cubicBezTo>
                    <a:pt x="4245" y="1925"/>
                    <a:pt x="4245" y="1925"/>
                    <a:pt x="4245" y="1925"/>
                  </a:cubicBezTo>
                  <a:cubicBezTo>
                    <a:pt x="4254" y="1915"/>
                    <a:pt x="4279" y="1889"/>
                    <a:pt x="4327" y="1889"/>
                  </a:cubicBezTo>
                  <a:cubicBezTo>
                    <a:pt x="4383" y="1889"/>
                    <a:pt x="4392" y="1923"/>
                    <a:pt x="4394" y="1934"/>
                  </a:cubicBezTo>
                  <a:cubicBezTo>
                    <a:pt x="4423" y="1895"/>
                    <a:pt x="4456" y="1889"/>
                    <a:pt x="4481" y="1889"/>
                  </a:cubicBezTo>
                  <a:cubicBezTo>
                    <a:pt x="4530" y="1889"/>
                    <a:pt x="4544" y="1918"/>
                    <a:pt x="4547" y="1928"/>
                  </a:cubicBezTo>
                  <a:cubicBezTo>
                    <a:pt x="4555" y="1949"/>
                    <a:pt x="4548" y="1978"/>
                    <a:pt x="4544" y="1999"/>
                  </a:cubicBezTo>
                  <a:cubicBezTo>
                    <a:pt x="4515" y="2136"/>
                    <a:pt x="4515" y="2136"/>
                    <a:pt x="4515" y="2136"/>
                  </a:cubicBezTo>
                  <a:cubicBezTo>
                    <a:pt x="4443" y="2136"/>
                    <a:pt x="4443" y="2136"/>
                    <a:pt x="4443" y="2136"/>
                  </a:cubicBezTo>
                  <a:cubicBezTo>
                    <a:pt x="4473" y="1994"/>
                    <a:pt x="4473" y="1994"/>
                    <a:pt x="4473" y="1994"/>
                  </a:cubicBezTo>
                  <a:cubicBezTo>
                    <a:pt x="4479" y="1968"/>
                    <a:pt x="4481" y="1939"/>
                    <a:pt x="4444" y="1939"/>
                  </a:cubicBezTo>
                  <a:cubicBezTo>
                    <a:pt x="4401" y="1939"/>
                    <a:pt x="4392" y="1979"/>
                    <a:pt x="4385" y="2015"/>
                  </a:cubicBezTo>
                  <a:cubicBezTo>
                    <a:pt x="4358" y="2136"/>
                    <a:pt x="4358" y="2136"/>
                    <a:pt x="4358" y="2136"/>
                  </a:cubicBezTo>
                  <a:cubicBezTo>
                    <a:pt x="4286" y="2136"/>
                    <a:pt x="4286" y="2136"/>
                    <a:pt x="4286" y="2136"/>
                  </a:cubicBezTo>
                  <a:cubicBezTo>
                    <a:pt x="4318" y="1992"/>
                    <a:pt x="4318" y="1992"/>
                    <a:pt x="4318" y="1992"/>
                  </a:cubicBezTo>
                  <a:cubicBezTo>
                    <a:pt x="4321" y="1974"/>
                    <a:pt x="4328" y="1939"/>
                    <a:pt x="4289" y="1939"/>
                  </a:cubicBezTo>
                  <a:cubicBezTo>
                    <a:pt x="4244" y="1939"/>
                    <a:pt x="4236" y="1977"/>
                    <a:pt x="4232" y="1994"/>
                  </a:cubicBezTo>
                  <a:cubicBezTo>
                    <a:pt x="4202" y="2136"/>
                    <a:pt x="4202" y="2136"/>
                    <a:pt x="4202" y="2136"/>
                  </a:cubicBezTo>
                  <a:cubicBezTo>
                    <a:pt x="4131" y="2136"/>
                    <a:pt x="4131" y="2136"/>
                    <a:pt x="4131" y="2136"/>
                  </a:cubicBezTo>
                  <a:lnTo>
                    <a:pt x="4173" y="1939"/>
                  </a:lnTo>
                  <a:close/>
                  <a:moveTo>
                    <a:pt x="4694" y="1894"/>
                  </a:moveTo>
                  <a:cubicBezTo>
                    <a:pt x="4689" y="1928"/>
                    <a:pt x="4689" y="1928"/>
                    <a:pt x="4689" y="1928"/>
                  </a:cubicBezTo>
                  <a:cubicBezTo>
                    <a:pt x="4719" y="1889"/>
                    <a:pt x="4759" y="1889"/>
                    <a:pt x="4771" y="1889"/>
                  </a:cubicBezTo>
                  <a:cubicBezTo>
                    <a:pt x="4834" y="1889"/>
                    <a:pt x="4862" y="1936"/>
                    <a:pt x="4846" y="2010"/>
                  </a:cubicBezTo>
                  <a:cubicBezTo>
                    <a:pt x="4832" y="2079"/>
                    <a:pt x="4783" y="2140"/>
                    <a:pt x="4713" y="2140"/>
                  </a:cubicBezTo>
                  <a:cubicBezTo>
                    <a:pt x="4669" y="2140"/>
                    <a:pt x="4656" y="2117"/>
                    <a:pt x="4652" y="2109"/>
                  </a:cubicBezTo>
                  <a:cubicBezTo>
                    <a:pt x="4626" y="2229"/>
                    <a:pt x="4626" y="2229"/>
                    <a:pt x="4626" y="2229"/>
                  </a:cubicBezTo>
                  <a:cubicBezTo>
                    <a:pt x="4554" y="2229"/>
                    <a:pt x="4554" y="2229"/>
                    <a:pt x="4554" y="2229"/>
                  </a:cubicBezTo>
                  <a:cubicBezTo>
                    <a:pt x="4625" y="1894"/>
                    <a:pt x="4625" y="1894"/>
                    <a:pt x="4625" y="1894"/>
                  </a:cubicBezTo>
                  <a:lnTo>
                    <a:pt x="4694" y="1894"/>
                  </a:lnTo>
                  <a:close/>
                  <a:moveTo>
                    <a:pt x="4774" y="2013"/>
                  </a:moveTo>
                  <a:cubicBezTo>
                    <a:pt x="4780" y="1984"/>
                    <a:pt x="4783" y="1935"/>
                    <a:pt x="4741" y="1935"/>
                  </a:cubicBezTo>
                  <a:cubicBezTo>
                    <a:pt x="4718" y="1935"/>
                    <a:pt x="4682" y="1952"/>
                    <a:pt x="4668" y="2017"/>
                  </a:cubicBezTo>
                  <a:cubicBezTo>
                    <a:pt x="4665" y="2031"/>
                    <a:pt x="4652" y="2093"/>
                    <a:pt x="4705" y="2093"/>
                  </a:cubicBezTo>
                  <a:cubicBezTo>
                    <a:pt x="4738" y="2093"/>
                    <a:pt x="4763" y="2061"/>
                    <a:pt x="4774" y="2013"/>
                  </a:cubicBezTo>
                  <a:moveTo>
                    <a:pt x="4936" y="1789"/>
                  </a:moveTo>
                  <a:cubicBezTo>
                    <a:pt x="5007" y="1789"/>
                    <a:pt x="5007" y="1789"/>
                    <a:pt x="5007" y="1789"/>
                  </a:cubicBezTo>
                  <a:cubicBezTo>
                    <a:pt x="4933" y="2136"/>
                    <a:pt x="4933" y="2136"/>
                    <a:pt x="4933" y="2136"/>
                  </a:cubicBezTo>
                  <a:cubicBezTo>
                    <a:pt x="4862" y="2136"/>
                    <a:pt x="4862" y="2136"/>
                    <a:pt x="4862" y="2136"/>
                  </a:cubicBezTo>
                  <a:lnTo>
                    <a:pt x="4936" y="1789"/>
                  </a:lnTo>
                  <a:close/>
                  <a:moveTo>
                    <a:pt x="5068" y="2033"/>
                  </a:moveTo>
                  <a:cubicBezTo>
                    <a:pt x="5064" y="2049"/>
                    <a:pt x="5054" y="2098"/>
                    <a:pt x="5104" y="2098"/>
                  </a:cubicBezTo>
                  <a:cubicBezTo>
                    <a:pt x="5121" y="2098"/>
                    <a:pt x="5140" y="2091"/>
                    <a:pt x="5153" y="2064"/>
                  </a:cubicBezTo>
                  <a:cubicBezTo>
                    <a:pt x="5218" y="2064"/>
                    <a:pt x="5218" y="2064"/>
                    <a:pt x="5218" y="2064"/>
                  </a:cubicBezTo>
                  <a:cubicBezTo>
                    <a:pt x="5214" y="2076"/>
                    <a:pt x="5208" y="2097"/>
                    <a:pt x="5184" y="2117"/>
                  </a:cubicBezTo>
                  <a:cubicBezTo>
                    <a:pt x="5162" y="2136"/>
                    <a:pt x="5128" y="2145"/>
                    <a:pt x="5092" y="2145"/>
                  </a:cubicBezTo>
                  <a:cubicBezTo>
                    <a:pt x="5072" y="2145"/>
                    <a:pt x="5033" y="2142"/>
                    <a:pt x="5013" y="2115"/>
                  </a:cubicBezTo>
                  <a:cubicBezTo>
                    <a:pt x="4996" y="2092"/>
                    <a:pt x="4994" y="2060"/>
                    <a:pt x="5002" y="2021"/>
                  </a:cubicBezTo>
                  <a:cubicBezTo>
                    <a:pt x="5011" y="1981"/>
                    <a:pt x="5030" y="1934"/>
                    <a:pt x="5077" y="1906"/>
                  </a:cubicBezTo>
                  <a:cubicBezTo>
                    <a:pt x="5099" y="1893"/>
                    <a:pt x="5123" y="1886"/>
                    <a:pt x="5150" y="1886"/>
                  </a:cubicBezTo>
                  <a:cubicBezTo>
                    <a:pt x="5184" y="1886"/>
                    <a:pt x="5222" y="1899"/>
                    <a:pt x="5235" y="1944"/>
                  </a:cubicBezTo>
                  <a:cubicBezTo>
                    <a:pt x="5244" y="1977"/>
                    <a:pt x="5236" y="2013"/>
                    <a:pt x="5231" y="2033"/>
                  </a:cubicBezTo>
                  <a:lnTo>
                    <a:pt x="5068" y="2033"/>
                  </a:lnTo>
                  <a:close/>
                  <a:moveTo>
                    <a:pt x="5167" y="1988"/>
                  </a:moveTo>
                  <a:cubicBezTo>
                    <a:pt x="5170" y="1977"/>
                    <a:pt x="5178" y="1934"/>
                    <a:pt x="5137" y="1934"/>
                  </a:cubicBezTo>
                  <a:cubicBezTo>
                    <a:pt x="5105" y="1934"/>
                    <a:pt x="5087" y="1960"/>
                    <a:pt x="5080" y="1988"/>
                  </a:cubicBezTo>
                  <a:lnTo>
                    <a:pt x="5167" y="1988"/>
                  </a:lnTo>
                  <a:close/>
                  <a:moveTo>
                    <a:pt x="5353" y="1894"/>
                  </a:moveTo>
                  <a:cubicBezTo>
                    <a:pt x="5382" y="1973"/>
                    <a:pt x="5382" y="1973"/>
                    <a:pt x="5382" y="1973"/>
                  </a:cubicBezTo>
                  <a:cubicBezTo>
                    <a:pt x="5447" y="1894"/>
                    <a:pt x="5447" y="1894"/>
                    <a:pt x="5447" y="1894"/>
                  </a:cubicBezTo>
                  <a:cubicBezTo>
                    <a:pt x="5520" y="1894"/>
                    <a:pt x="5520" y="1894"/>
                    <a:pt x="5520" y="1894"/>
                  </a:cubicBezTo>
                  <a:cubicBezTo>
                    <a:pt x="5417" y="2012"/>
                    <a:pt x="5417" y="2012"/>
                    <a:pt x="5417" y="2012"/>
                  </a:cubicBezTo>
                  <a:cubicBezTo>
                    <a:pt x="5471" y="2136"/>
                    <a:pt x="5471" y="2136"/>
                    <a:pt x="5471" y="2136"/>
                  </a:cubicBezTo>
                  <a:cubicBezTo>
                    <a:pt x="5388" y="2136"/>
                    <a:pt x="5388" y="2136"/>
                    <a:pt x="5388" y="2136"/>
                  </a:cubicBezTo>
                  <a:cubicBezTo>
                    <a:pt x="5357" y="2047"/>
                    <a:pt x="5357" y="2047"/>
                    <a:pt x="5357" y="2047"/>
                  </a:cubicBezTo>
                  <a:cubicBezTo>
                    <a:pt x="5289" y="2136"/>
                    <a:pt x="5289" y="2136"/>
                    <a:pt x="5289" y="2136"/>
                  </a:cubicBezTo>
                  <a:cubicBezTo>
                    <a:pt x="5214" y="2136"/>
                    <a:pt x="5214" y="2136"/>
                    <a:pt x="5214" y="2136"/>
                  </a:cubicBezTo>
                  <a:cubicBezTo>
                    <a:pt x="5323" y="2006"/>
                    <a:pt x="5323" y="2006"/>
                    <a:pt x="5323" y="2006"/>
                  </a:cubicBezTo>
                  <a:cubicBezTo>
                    <a:pt x="5269" y="1894"/>
                    <a:pt x="5269" y="1894"/>
                    <a:pt x="5269" y="1894"/>
                  </a:cubicBezTo>
                  <a:lnTo>
                    <a:pt x="5353" y="1894"/>
                  </a:lnTo>
                  <a:close/>
                  <a:moveTo>
                    <a:pt x="5553" y="1893"/>
                  </a:moveTo>
                  <a:cubicBezTo>
                    <a:pt x="5625" y="1893"/>
                    <a:pt x="5625" y="1893"/>
                    <a:pt x="5625" y="1893"/>
                  </a:cubicBezTo>
                  <a:cubicBezTo>
                    <a:pt x="5573" y="2136"/>
                    <a:pt x="5573" y="2136"/>
                    <a:pt x="5573" y="2136"/>
                  </a:cubicBezTo>
                  <a:cubicBezTo>
                    <a:pt x="5501" y="2136"/>
                    <a:pt x="5501" y="2136"/>
                    <a:pt x="5501" y="2136"/>
                  </a:cubicBezTo>
                  <a:lnTo>
                    <a:pt x="5553" y="1893"/>
                  </a:lnTo>
                  <a:close/>
                  <a:moveTo>
                    <a:pt x="5573" y="1790"/>
                  </a:moveTo>
                  <a:cubicBezTo>
                    <a:pt x="5648" y="1790"/>
                    <a:pt x="5648" y="1790"/>
                    <a:pt x="5648" y="1790"/>
                  </a:cubicBezTo>
                  <a:cubicBezTo>
                    <a:pt x="5636" y="1851"/>
                    <a:pt x="5636" y="1851"/>
                    <a:pt x="5636" y="1851"/>
                  </a:cubicBezTo>
                  <a:cubicBezTo>
                    <a:pt x="5560" y="1851"/>
                    <a:pt x="5560" y="1851"/>
                    <a:pt x="5560" y="1851"/>
                  </a:cubicBezTo>
                  <a:lnTo>
                    <a:pt x="5573" y="1790"/>
                  </a:lnTo>
                  <a:close/>
                  <a:moveTo>
                    <a:pt x="5775" y="2133"/>
                  </a:moveTo>
                  <a:cubicBezTo>
                    <a:pt x="5752" y="2139"/>
                    <a:pt x="5730" y="2141"/>
                    <a:pt x="5719" y="2141"/>
                  </a:cubicBezTo>
                  <a:cubicBezTo>
                    <a:pt x="5647" y="2141"/>
                    <a:pt x="5657" y="2095"/>
                    <a:pt x="5662" y="2075"/>
                  </a:cubicBezTo>
                  <a:cubicBezTo>
                    <a:pt x="5689" y="1942"/>
                    <a:pt x="5689" y="1942"/>
                    <a:pt x="5689" y="1942"/>
                  </a:cubicBezTo>
                  <a:cubicBezTo>
                    <a:pt x="5643" y="1942"/>
                    <a:pt x="5643" y="1942"/>
                    <a:pt x="5643" y="1942"/>
                  </a:cubicBezTo>
                  <a:cubicBezTo>
                    <a:pt x="5653" y="1895"/>
                    <a:pt x="5653" y="1895"/>
                    <a:pt x="5653" y="1895"/>
                  </a:cubicBezTo>
                  <a:cubicBezTo>
                    <a:pt x="5700" y="1895"/>
                    <a:pt x="5700" y="1895"/>
                    <a:pt x="5700" y="1895"/>
                  </a:cubicBezTo>
                  <a:cubicBezTo>
                    <a:pt x="5710" y="1848"/>
                    <a:pt x="5710" y="1848"/>
                    <a:pt x="5710" y="1848"/>
                  </a:cubicBezTo>
                  <a:cubicBezTo>
                    <a:pt x="5786" y="1822"/>
                    <a:pt x="5786" y="1822"/>
                    <a:pt x="5786" y="1822"/>
                  </a:cubicBezTo>
                  <a:cubicBezTo>
                    <a:pt x="5770" y="1895"/>
                    <a:pt x="5770" y="1895"/>
                    <a:pt x="5770" y="1895"/>
                  </a:cubicBezTo>
                  <a:cubicBezTo>
                    <a:pt x="5828" y="1895"/>
                    <a:pt x="5828" y="1895"/>
                    <a:pt x="5828" y="1895"/>
                  </a:cubicBezTo>
                  <a:cubicBezTo>
                    <a:pt x="5818" y="1942"/>
                    <a:pt x="5818" y="1942"/>
                    <a:pt x="5818" y="1942"/>
                  </a:cubicBezTo>
                  <a:cubicBezTo>
                    <a:pt x="5760" y="1942"/>
                    <a:pt x="5760" y="1942"/>
                    <a:pt x="5760" y="1942"/>
                  </a:cubicBezTo>
                  <a:cubicBezTo>
                    <a:pt x="5736" y="2052"/>
                    <a:pt x="5736" y="2052"/>
                    <a:pt x="5736" y="2052"/>
                  </a:cubicBezTo>
                  <a:cubicBezTo>
                    <a:pt x="5733" y="2074"/>
                    <a:pt x="5729" y="2088"/>
                    <a:pt x="5761" y="2088"/>
                  </a:cubicBezTo>
                  <a:cubicBezTo>
                    <a:pt x="5772" y="2088"/>
                    <a:pt x="5777" y="2087"/>
                    <a:pt x="5786" y="2086"/>
                  </a:cubicBezTo>
                  <a:lnTo>
                    <a:pt x="5775" y="2133"/>
                  </a:lnTo>
                  <a:close/>
                  <a:moveTo>
                    <a:pt x="5921" y="1894"/>
                  </a:moveTo>
                  <a:cubicBezTo>
                    <a:pt x="5939" y="2062"/>
                    <a:pt x="5939" y="2062"/>
                    <a:pt x="5939" y="2062"/>
                  </a:cubicBezTo>
                  <a:cubicBezTo>
                    <a:pt x="6028" y="1894"/>
                    <a:pt x="6028" y="1894"/>
                    <a:pt x="6028" y="1894"/>
                  </a:cubicBezTo>
                  <a:cubicBezTo>
                    <a:pt x="6099" y="1894"/>
                    <a:pt x="6099" y="1894"/>
                    <a:pt x="6099" y="1894"/>
                  </a:cubicBezTo>
                  <a:cubicBezTo>
                    <a:pt x="5957" y="2132"/>
                    <a:pt x="5957" y="2132"/>
                    <a:pt x="5957" y="2132"/>
                  </a:cubicBezTo>
                  <a:cubicBezTo>
                    <a:pt x="5907" y="2229"/>
                    <a:pt x="5907" y="2229"/>
                    <a:pt x="5907" y="2229"/>
                  </a:cubicBezTo>
                  <a:cubicBezTo>
                    <a:pt x="5835" y="2229"/>
                    <a:pt x="5835" y="2229"/>
                    <a:pt x="5835" y="2229"/>
                  </a:cubicBezTo>
                  <a:cubicBezTo>
                    <a:pt x="5886" y="2137"/>
                    <a:pt x="5886" y="2137"/>
                    <a:pt x="5886" y="2137"/>
                  </a:cubicBezTo>
                  <a:cubicBezTo>
                    <a:pt x="5844" y="1894"/>
                    <a:pt x="5844" y="1894"/>
                    <a:pt x="5844" y="1894"/>
                  </a:cubicBezTo>
                  <a:lnTo>
                    <a:pt x="5921" y="18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-2592388" y="0"/>
              <a:ext cx="2592388" cy="1530350"/>
            </a:xfrm>
            <a:custGeom>
              <a:avLst/>
              <a:gdLst/>
              <a:ahLst/>
              <a:cxnLst>
                <a:cxn ang="0">
                  <a:pos x="176" y="248"/>
                </a:cxn>
                <a:cxn ang="0">
                  <a:pos x="0" y="248"/>
                </a:cxn>
                <a:cxn ang="0">
                  <a:pos x="0" y="0"/>
                </a:cxn>
                <a:cxn ang="0">
                  <a:pos x="176" y="0"/>
                </a:cxn>
                <a:cxn ang="0">
                  <a:pos x="176" y="248"/>
                </a:cxn>
                <a:cxn ang="0">
                  <a:pos x="176" y="716"/>
                </a:cxn>
                <a:cxn ang="0">
                  <a:pos x="0" y="716"/>
                </a:cxn>
                <a:cxn ang="0">
                  <a:pos x="0" y="964"/>
                </a:cxn>
                <a:cxn ang="0">
                  <a:pos x="176" y="964"/>
                </a:cxn>
                <a:cxn ang="0">
                  <a:pos x="176" y="716"/>
                </a:cxn>
                <a:cxn ang="0">
                  <a:pos x="1633" y="0"/>
                </a:cxn>
                <a:cxn ang="0">
                  <a:pos x="1457" y="0"/>
                </a:cxn>
                <a:cxn ang="0">
                  <a:pos x="1457" y="248"/>
                </a:cxn>
                <a:cxn ang="0">
                  <a:pos x="1633" y="248"/>
                </a:cxn>
                <a:cxn ang="0">
                  <a:pos x="1633" y="0"/>
                </a:cxn>
                <a:cxn ang="0">
                  <a:pos x="1633" y="716"/>
                </a:cxn>
                <a:cxn ang="0">
                  <a:pos x="1457" y="716"/>
                </a:cxn>
                <a:cxn ang="0">
                  <a:pos x="1457" y="964"/>
                </a:cxn>
                <a:cxn ang="0">
                  <a:pos x="1633" y="964"/>
                </a:cxn>
                <a:cxn ang="0">
                  <a:pos x="1633" y="716"/>
                </a:cxn>
              </a:cxnLst>
              <a:rect l="0" t="0" r="r" b="b"/>
              <a:pathLst>
                <a:path w="1633" h="964">
                  <a:moveTo>
                    <a:pt x="176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248"/>
                  </a:lnTo>
                  <a:close/>
                  <a:moveTo>
                    <a:pt x="176" y="716"/>
                  </a:moveTo>
                  <a:lnTo>
                    <a:pt x="0" y="716"/>
                  </a:lnTo>
                  <a:lnTo>
                    <a:pt x="0" y="964"/>
                  </a:lnTo>
                  <a:lnTo>
                    <a:pt x="176" y="964"/>
                  </a:lnTo>
                  <a:lnTo>
                    <a:pt x="176" y="716"/>
                  </a:lnTo>
                  <a:close/>
                  <a:moveTo>
                    <a:pt x="1633" y="0"/>
                  </a:moveTo>
                  <a:lnTo>
                    <a:pt x="1457" y="0"/>
                  </a:lnTo>
                  <a:lnTo>
                    <a:pt x="1457" y="248"/>
                  </a:lnTo>
                  <a:lnTo>
                    <a:pt x="1633" y="248"/>
                  </a:lnTo>
                  <a:lnTo>
                    <a:pt x="1633" y="0"/>
                  </a:lnTo>
                  <a:close/>
                  <a:moveTo>
                    <a:pt x="1633" y="716"/>
                  </a:moveTo>
                  <a:lnTo>
                    <a:pt x="1457" y="716"/>
                  </a:lnTo>
                  <a:lnTo>
                    <a:pt x="1457" y="964"/>
                  </a:lnTo>
                  <a:lnTo>
                    <a:pt x="1633" y="964"/>
                  </a:lnTo>
                  <a:lnTo>
                    <a:pt x="1633" y="71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15" name="Title 9"/>
          <p:cNvSpPr>
            <a:spLocks noGrp="1"/>
          </p:cNvSpPr>
          <p:nvPr>
            <p:ph type="title"/>
          </p:nvPr>
        </p:nvSpPr>
        <p:spPr bwMode="gray">
          <a:xfrm>
            <a:off x="776536" y="1844824"/>
            <a:ext cx="3312368" cy="1943892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GB" sz="3000" b="1" dirty="0">
                <a:solidFill>
                  <a:schemeClr val="bg1"/>
                </a:solidFill>
                <a:latin typeface="+mj-lt"/>
              </a:defRPr>
            </a:lvl2pPr>
            <a:lvl3pPr>
              <a:defRPr lang="en-GB" sz="3000" b="1" dirty="0">
                <a:solidFill>
                  <a:schemeClr val="bg1"/>
                </a:solidFill>
                <a:latin typeface="+mj-lt"/>
              </a:defRPr>
            </a:lvl3pPr>
            <a:lvl4pPr>
              <a:defRPr lang="en-GB" sz="3000" b="1" dirty="0">
                <a:solidFill>
                  <a:schemeClr val="bg1"/>
                </a:solidFill>
                <a:latin typeface="+mj-lt"/>
              </a:defRPr>
            </a:lvl4pPr>
            <a:lvl5pPr>
              <a:defRPr lang="en-GB" sz="3000" b="1" dirty="0">
                <a:solidFill>
                  <a:schemeClr val="bg1"/>
                </a:solidFill>
                <a:latin typeface="+mj-lt"/>
              </a:defRPr>
            </a:lvl5pPr>
            <a:lvl6pPr>
              <a:defRPr lang="en-GB" sz="3000" b="1" dirty="0">
                <a:solidFill>
                  <a:schemeClr val="bg1"/>
                </a:solidFill>
                <a:latin typeface="+mj-lt"/>
              </a:defRPr>
            </a:lvl6pPr>
            <a:lvl7pPr>
              <a:defRPr lang="en-GB" sz="3000" b="1" dirty="0">
                <a:solidFill>
                  <a:schemeClr val="bg1"/>
                </a:solidFill>
                <a:latin typeface="+mj-lt"/>
              </a:defRPr>
            </a:lvl7pPr>
            <a:lvl8pPr>
              <a:defRPr lang="en-GB" sz="3000" b="1" dirty="0">
                <a:solidFill>
                  <a:schemeClr val="bg1"/>
                </a:solidFill>
                <a:latin typeface="+mj-lt"/>
              </a:defRPr>
            </a:lvl8pPr>
            <a:lvl9pPr>
              <a:defRPr sz="3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776536" y="4005064"/>
            <a:ext cx="2952328" cy="1079500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defRPr lang="en-US" sz="1200" b="0" kern="120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 noChangeAspect="1"/>
          </p:cNvGrpSpPr>
          <p:nvPr userDrawn="1"/>
        </p:nvGrpSpPr>
        <p:grpSpPr bwMode="auto">
          <a:xfrm>
            <a:off x="-11113" y="0"/>
            <a:ext cx="9917113" cy="6858000"/>
            <a:chOff x="-11112" y="-1"/>
            <a:chExt cx="9917112" cy="6858001"/>
          </a:xfrm>
        </p:grpSpPr>
        <p:sp>
          <p:nvSpPr>
            <p:cNvPr id="5" name="Freeform 12"/>
            <p:cNvSpPr>
              <a:spLocks/>
            </p:cNvSpPr>
            <p:nvPr userDrawn="1"/>
          </p:nvSpPr>
          <p:spPr bwMode="gray">
            <a:xfrm>
              <a:off x="-11112" y="-1"/>
              <a:ext cx="5397500" cy="3236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39"/>
                </a:cxn>
                <a:cxn ang="0">
                  <a:pos x="2796" y="2039"/>
                </a:cxn>
                <a:cxn ang="0">
                  <a:pos x="3400" y="0"/>
                </a:cxn>
                <a:cxn ang="0">
                  <a:pos x="0" y="0"/>
                </a:cxn>
              </a:cxnLst>
              <a:rect l="0" t="0" r="r" b="b"/>
              <a:pathLst>
                <a:path w="3400" h="2039">
                  <a:moveTo>
                    <a:pt x="0" y="0"/>
                  </a:moveTo>
                  <a:lnTo>
                    <a:pt x="0" y="2039"/>
                  </a:lnTo>
                  <a:lnTo>
                    <a:pt x="2796" y="2039"/>
                  </a:lnTo>
                  <a:lnTo>
                    <a:pt x="34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gray">
            <a:xfrm>
              <a:off x="2349501" y="1819274"/>
              <a:ext cx="7556499" cy="5038726"/>
            </a:xfrm>
            <a:custGeom>
              <a:avLst/>
              <a:gdLst/>
              <a:ahLst/>
              <a:cxnLst>
                <a:cxn ang="0">
                  <a:pos x="940" y="0"/>
                </a:cxn>
                <a:cxn ang="0">
                  <a:pos x="0" y="3174"/>
                </a:cxn>
                <a:cxn ang="0">
                  <a:pos x="4760" y="3174"/>
                </a:cxn>
                <a:cxn ang="0">
                  <a:pos x="4760" y="0"/>
                </a:cxn>
                <a:cxn ang="0">
                  <a:pos x="940" y="0"/>
                </a:cxn>
              </a:cxnLst>
              <a:rect l="0" t="0" r="r" b="b"/>
              <a:pathLst>
                <a:path w="4760" h="3174">
                  <a:moveTo>
                    <a:pt x="940" y="0"/>
                  </a:moveTo>
                  <a:lnTo>
                    <a:pt x="0" y="3174"/>
                  </a:lnTo>
                  <a:lnTo>
                    <a:pt x="4760" y="3174"/>
                  </a:lnTo>
                  <a:lnTo>
                    <a:pt x="4760" y="0"/>
                  </a:lnTo>
                  <a:lnTo>
                    <a:pt x="94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57A">
                    <a:alpha val="90000"/>
                  </a:srgbClr>
                </a:gs>
                <a:gs pos="35000">
                  <a:srgbClr val="00338D">
                    <a:alpha val="90000"/>
                  </a:srgbClr>
                </a:gs>
                <a:gs pos="100000">
                  <a:srgbClr val="009FDA">
                    <a:alpha val="90000"/>
                  </a:srgbClr>
                </a:gs>
              </a:gsLst>
              <a:lin ang="0" scaled="1"/>
              <a:tileRect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7" name="Freeform 14"/>
            <p:cNvSpPr>
              <a:spLocks/>
            </p:cNvSpPr>
            <p:nvPr userDrawn="1"/>
          </p:nvSpPr>
          <p:spPr bwMode="gray">
            <a:xfrm>
              <a:off x="3421064" y="1819274"/>
              <a:ext cx="1425575" cy="1417638"/>
            </a:xfrm>
            <a:custGeom>
              <a:avLst/>
              <a:gdLst/>
              <a:ahLst/>
              <a:cxnLst>
                <a:cxn ang="0">
                  <a:pos x="898" y="0"/>
                </a:cxn>
                <a:cxn ang="0">
                  <a:pos x="265" y="0"/>
                </a:cxn>
                <a:cxn ang="0">
                  <a:pos x="0" y="893"/>
                </a:cxn>
                <a:cxn ang="0">
                  <a:pos x="633" y="893"/>
                </a:cxn>
                <a:cxn ang="0">
                  <a:pos x="898" y="0"/>
                </a:cxn>
              </a:cxnLst>
              <a:rect l="0" t="0" r="r" b="b"/>
              <a:pathLst>
                <a:path w="898" h="893">
                  <a:moveTo>
                    <a:pt x="898" y="0"/>
                  </a:moveTo>
                  <a:lnTo>
                    <a:pt x="265" y="0"/>
                  </a:lnTo>
                  <a:lnTo>
                    <a:pt x="0" y="893"/>
                  </a:lnTo>
                  <a:lnTo>
                    <a:pt x="633" y="893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00257A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grpSp>
        <p:nvGrpSpPr>
          <p:cNvPr id="8" name="Group 10"/>
          <p:cNvGrpSpPr>
            <a:grpSpLocks noChangeAspect="1"/>
          </p:cNvGrpSpPr>
          <p:nvPr userDrawn="1"/>
        </p:nvGrpSpPr>
        <p:grpSpPr>
          <a:xfrm>
            <a:off x="128464" y="0"/>
            <a:ext cx="2592388" cy="1530350"/>
            <a:chOff x="-2592388" y="0"/>
            <a:chExt cx="2592388" cy="1530350"/>
          </a:xfrm>
          <a:solidFill>
            <a:schemeClr val="bg1"/>
          </a:solidFill>
        </p:grpSpPr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-2384425" y="393700"/>
              <a:ext cx="2119313" cy="776288"/>
            </a:xfrm>
            <a:custGeom>
              <a:avLst/>
              <a:gdLst/>
              <a:ahLst/>
              <a:cxnLst>
                <a:cxn ang="0">
                  <a:pos x="2851" y="1035"/>
                </a:cxn>
                <a:cxn ang="0">
                  <a:pos x="3588" y="28"/>
                </a:cxn>
                <a:cxn ang="0">
                  <a:pos x="2718" y="826"/>
                </a:cxn>
                <a:cxn ang="0">
                  <a:pos x="1973" y="28"/>
                </a:cxn>
                <a:cxn ang="0">
                  <a:pos x="1663" y="659"/>
                </a:cxn>
                <a:cxn ang="0">
                  <a:pos x="1850" y="28"/>
                </a:cxn>
                <a:cxn ang="0">
                  <a:pos x="1165" y="1000"/>
                </a:cxn>
                <a:cxn ang="0">
                  <a:pos x="1334" y="806"/>
                </a:cxn>
                <a:cxn ang="0">
                  <a:pos x="479" y="1047"/>
                </a:cxn>
                <a:cxn ang="0">
                  <a:pos x="980" y="699"/>
                </a:cxn>
                <a:cxn ang="0">
                  <a:pos x="2747" y="0"/>
                </a:cxn>
                <a:cxn ang="0">
                  <a:pos x="1009" y="0"/>
                </a:cxn>
                <a:cxn ang="0">
                  <a:pos x="665" y="1435"/>
                </a:cxn>
                <a:cxn ang="0">
                  <a:pos x="1150" y="1133"/>
                </a:cxn>
                <a:cxn ang="0">
                  <a:pos x="1980" y="1434"/>
                </a:cxn>
                <a:cxn ang="0">
                  <a:pos x="2963" y="1451"/>
                </a:cxn>
                <a:cxn ang="0">
                  <a:pos x="348" y="2092"/>
                </a:cxn>
                <a:cxn ang="0">
                  <a:pos x="395" y="2104"/>
                </a:cxn>
                <a:cxn ang="0">
                  <a:pos x="880" y="1895"/>
                </a:cxn>
                <a:cxn ang="0">
                  <a:pos x="584" y="1895"/>
                </a:cxn>
                <a:cxn ang="0">
                  <a:pos x="645" y="2088"/>
                </a:cxn>
                <a:cxn ang="0">
                  <a:pos x="813" y="2088"/>
                </a:cxn>
                <a:cxn ang="0">
                  <a:pos x="935" y="1790"/>
                </a:cxn>
                <a:cxn ang="0">
                  <a:pos x="1104" y="1929"/>
                </a:cxn>
                <a:cxn ang="0">
                  <a:pos x="1151" y="1938"/>
                </a:cxn>
                <a:cxn ang="0">
                  <a:pos x="1504" y="2134"/>
                </a:cxn>
                <a:cxn ang="0">
                  <a:pos x="1370" y="2132"/>
                </a:cxn>
                <a:cxn ang="0">
                  <a:pos x="1428" y="1940"/>
                </a:cxn>
                <a:cxn ang="0">
                  <a:pos x="1719" y="1895"/>
                </a:cxn>
                <a:cxn ang="0">
                  <a:pos x="1803" y="2052"/>
                </a:cxn>
                <a:cxn ang="0">
                  <a:pos x="2137" y="1923"/>
                </a:cxn>
                <a:cxn ang="0">
                  <a:pos x="1881" y="2136"/>
                </a:cxn>
                <a:cxn ang="0">
                  <a:pos x="2253" y="2017"/>
                </a:cxn>
                <a:cxn ang="0">
                  <a:pos x="2503" y="1888"/>
                </a:cxn>
                <a:cxn ang="0">
                  <a:pos x="2740" y="2092"/>
                </a:cxn>
                <a:cxn ang="0">
                  <a:pos x="2787" y="2104"/>
                </a:cxn>
                <a:cxn ang="0">
                  <a:pos x="3126" y="2134"/>
                </a:cxn>
                <a:cxn ang="0">
                  <a:pos x="2992" y="2132"/>
                </a:cxn>
                <a:cxn ang="0">
                  <a:pos x="3051" y="1940"/>
                </a:cxn>
                <a:cxn ang="0">
                  <a:pos x="3441" y="1989"/>
                </a:cxn>
                <a:cxn ang="0">
                  <a:pos x="3257" y="1790"/>
                </a:cxn>
                <a:cxn ang="0">
                  <a:pos x="168" y="2120"/>
                </a:cxn>
                <a:cxn ang="0">
                  <a:pos x="3742" y="1935"/>
                </a:cxn>
                <a:cxn ang="0">
                  <a:pos x="3624" y="2110"/>
                </a:cxn>
                <a:cxn ang="0">
                  <a:pos x="3857" y="2017"/>
                </a:cxn>
                <a:cxn ang="0">
                  <a:pos x="4180" y="1894"/>
                </a:cxn>
                <a:cxn ang="0">
                  <a:pos x="4515" y="2136"/>
                </a:cxn>
                <a:cxn ang="0">
                  <a:pos x="4289" y="1939"/>
                </a:cxn>
                <a:cxn ang="0">
                  <a:pos x="4846" y="2010"/>
                </a:cxn>
                <a:cxn ang="0">
                  <a:pos x="4741" y="1935"/>
                </a:cxn>
                <a:cxn ang="0">
                  <a:pos x="4936" y="1789"/>
                </a:cxn>
                <a:cxn ang="0">
                  <a:pos x="5002" y="2021"/>
                </a:cxn>
                <a:cxn ang="0">
                  <a:pos x="5080" y="1988"/>
                </a:cxn>
                <a:cxn ang="0">
                  <a:pos x="5388" y="2136"/>
                </a:cxn>
                <a:cxn ang="0">
                  <a:pos x="5625" y="1893"/>
                </a:cxn>
                <a:cxn ang="0">
                  <a:pos x="5573" y="1790"/>
                </a:cxn>
                <a:cxn ang="0">
                  <a:pos x="5710" y="1848"/>
                </a:cxn>
                <a:cxn ang="0">
                  <a:pos x="5786" y="2086"/>
                </a:cxn>
                <a:cxn ang="0">
                  <a:pos x="5835" y="2229"/>
                </a:cxn>
              </a:cxnLst>
              <a:rect l="0" t="0" r="r" b="b"/>
              <a:pathLst>
                <a:path w="6099" h="2232">
                  <a:moveTo>
                    <a:pt x="3588" y="1105"/>
                  </a:moveTo>
                  <a:cubicBezTo>
                    <a:pt x="3401" y="1105"/>
                    <a:pt x="3401" y="1105"/>
                    <a:pt x="3401" y="1105"/>
                  </a:cubicBezTo>
                  <a:cubicBezTo>
                    <a:pt x="3431" y="981"/>
                    <a:pt x="3431" y="981"/>
                    <a:pt x="3431" y="981"/>
                  </a:cubicBezTo>
                  <a:cubicBezTo>
                    <a:pt x="3055" y="981"/>
                    <a:pt x="3055" y="981"/>
                    <a:pt x="3055" y="981"/>
                  </a:cubicBezTo>
                  <a:cubicBezTo>
                    <a:pt x="3024" y="1105"/>
                    <a:pt x="3024" y="1105"/>
                    <a:pt x="3024" y="1105"/>
                  </a:cubicBezTo>
                  <a:cubicBezTo>
                    <a:pt x="2843" y="1105"/>
                    <a:pt x="2843" y="1105"/>
                    <a:pt x="2843" y="1105"/>
                  </a:cubicBezTo>
                  <a:cubicBezTo>
                    <a:pt x="2843" y="1079"/>
                    <a:pt x="2843" y="1079"/>
                    <a:pt x="2843" y="1079"/>
                  </a:cubicBezTo>
                  <a:cubicBezTo>
                    <a:pt x="2845" y="1065"/>
                    <a:pt x="2848" y="1051"/>
                    <a:pt x="2851" y="1035"/>
                  </a:cubicBezTo>
                  <a:cubicBezTo>
                    <a:pt x="2884" y="901"/>
                    <a:pt x="2972" y="769"/>
                    <a:pt x="3124" y="769"/>
                  </a:cubicBezTo>
                  <a:cubicBezTo>
                    <a:pt x="3185" y="769"/>
                    <a:pt x="3244" y="792"/>
                    <a:pt x="3236" y="875"/>
                  </a:cubicBezTo>
                  <a:cubicBezTo>
                    <a:pt x="3460" y="875"/>
                    <a:pt x="3460" y="875"/>
                    <a:pt x="3460" y="875"/>
                  </a:cubicBezTo>
                  <a:cubicBezTo>
                    <a:pt x="3469" y="836"/>
                    <a:pt x="3484" y="770"/>
                    <a:pt x="3441" y="709"/>
                  </a:cubicBezTo>
                  <a:cubicBezTo>
                    <a:pt x="3394" y="643"/>
                    <a:pt x="3298" y="616"/>
                    <a:pt x="3173" y="616"/>
                  </a:cubicBezTo>
                  <a:cubicBezTo>
                    <a:pt x="3084" y="616"/>
                    <a:pt x="2955" y="631"/>
                    <a:pt x="2843" y="704"/>
                  </a:cubicBezTo>
                  <a:cubicBezTo>
                    <a:pt x="2843" y="28"/>
                    <a:pt x="2843" y="28"/>
                    <a:pt x="2843" y="28"/>
                  </a:cubicBezTo>
                  <a:cubicBezTo>
                    <a:pt x="3588" y="28"/>
                    <a:pt x="3588" y="28"/>
                    <a:pt x="3588" y="28"/>
                  </a:cubicBezTo>
                  <a:lnTo>
                    <a:pt x="3588" y="1105"/>
                  </a:lnTo>
                  <a:close/>
                  <a:moveTo>
                    <a:pt x="3148" y="1287"/>
                  </a:moveTo>
                  <a:cubicBezTo>
                    <a:pt x="3106" y="1294"/>
                    <a:pt x="3063" y="1300"/>
                    <a:pt x="3023" y="1300"/>
                  </a:cubicBezTo>
                  <a:cubicBezTo>
                    <a:pt x="2915" y="1300"/>
                    <a:pt x="2840" y="1250"/>
                    <a:pt x="2839" y="1133"/>
                  </a:cubicBezTo>
                  <a:cubicBezTo>
                    <a:pt x="3186" y="1133"/>
                    <a:pt x="3186" y="1133"/>
                    <a:pt x="3186" y="1133"/>
                  </a:cubicBezTo>
                  <a:lnTo>
                    <a:pt x="3148" y="1287"/>
                  </a:lnTo>
                  <a:close/>
                  <a:moveTo>
                    <a:pt x="2718" y="672"/>
                  </a:moveTo>
                  <a:cubicBezTo>
                    <a:pt x="2718" y="826"/>
                    <a:pt x="2718" y="826"/>
                    <a:pt x="2718" y="826"/>
                  </a:cubicBezTo>
                  <a:cubicBezTo>
                    <a:pt x="2666" y="898"/>
                    <a:pt x="2634" y="976"/>
                    <a:pt x="2619" y="1040"/>
                  </a:cubicBezTo>
                  <a:cubicBezTo>
                    <a:pt x="2613" y="1061"/>
                    <a:pt x="2609" y="1083"/>
                    <a:pt x="2607" y="1105"/>
                  </a:cubicBezTo>
                  <a:cubicBezTo>
                    <a:pt x="2497" y="1105"/>
                    <a:pt x="2497" y="1105"/>
                    <a:pt x="2497" y="1105"/>
                  </a:cubicBezTo>
                  <a:cubicBezTo>
                    <a:pt x="2591" y="660"/>
                    <a:pt x="2591" y="660"/>
                    <a:pt x="2591" y="660"/>
                  </a:cubicBezTo>
                  <a:cubicBezTo>
                    <a:pt x="2276" y="660"/>
                    <a:pt x="2276" y="660"/>
                    <a:pt x="2276" y="660"/>
                  </a:cubicBezTo>
                  <a:cubicBezTo>
                    <a:pt x="1993" y="1105"/>
                    <a:pt x="1993" y="1105"/>
                    <a:pt x="1993" y="1105"/>
                  </a:cubicBezTo>
                  <a:cubicBezTo>
                    <a:pt x="1973" y="1105"/>
                    <a:pt x="1973" y="1105"/>
                    <a:pt x="1973" y="1105"/>
                  </a:cubicBezTo>
                  <a:cubicBezTo>
                    <a:pt x="1973" y="28"/>
                    <a:pt x="1973" y="28"/>
                    <a:pt x="1973" y="28"/>
                  </a:cubicBezTo>
                  <a:cubicBezTo>
                    <a:pt x="2718" y="28"/>
                    <a:pt x="2718" y="28"/>
                    <a:pt x="2718" y="28"/>
                  </a:cubicBezTo>
                  <a:lnTo>
                    <a:pt x="2718" y="672"/>
                  </a:lnTo>
                  <a:close/>
                  <a:moveTo>
                    <a:pt x="2302" y="1105"/>
                  </a:moveTo>
                  <a:cubicBezTo>
                    <a:pt x="2190" y="1105"/>
                    <a:pt x="2190" y="1105"/>
                    <a:pt x="2190" y="1105"/>
                  </a:cubicBezTo>
                  <a:cubicBezTo>
                    <a:pt x="2360" y="838"/>
                    <a:pt x="2360" y="838"/>
                    <a:pt x="2360" y="838"/>
                  </a:cubicBezTo>
                  <a:lnTo>
                    <a:pt x="2302" y="1105"/>
                  </a:lnTo>
                  <a:close/>
                  <a:moveTo>
                    <a:pt x="1850" y="659"/>
                  </a:moveTo>
                  <a:cubicBezTo>
                    <a:pt x="1663" y="659"/>
                    <a:pt x="1663" y="659"/>
                    <a:pt x="1663" y="659"/>
                  </a:cubicBezTo>
                  <a:cubicBezTo>
                    <a:pt x="1535" y="1105"/>
                    <a:pt x="1535" y="1105"/>
                    <a:pt x="1535" y="1105"/>
                  </a:cubicBezTo>
                  <a:cubicBezTo>
                    <a:pt x="1337" y="1105"/>
                    <a:pt x="1337" y="1105"/>
                    <a:pt x="1337" y="1105"/>
                  </a:cubicBezTo>
                  <a:cubicBezTo>
                    <a:pt x="1438" y="1068"/>
                    <a:pt x="1499" y="996"/>
                    <a:pt x="1518" y="890"/>
                  </a:cubicBezTo>
                  <a:cubicBezTo>
                    <a:pt x="1534" y="809"/>
                    <a:pt x="1527" y="755"/>
                    <a:pt x="1493" y="714"/>
                  </a:cubicBezTo>
                  <a:cubicBezTo>
                    <a:pt x="1443" y="654"/>
                    <a:pt x="1342" y="659"/>
                    <a:pt x="1253" y="659"/>
                  </a:cubicBezTo>
                  <a:cubicBezTo>
                    <a:pt x="1237" y="659"/>
                    <a:pt x="1105" y="659"/>
                    <a:pt x="1105" y="659"/>
                  </a:cubicBezTo>
                  <a:cubicBezTo>
                    <a:pt x="1105" y="28"/>
                    <a:pt x="1105" y="28"/>
                    <a:pt x="1105" y="28"/>
                  </a:cubicBezTo>
                  <a:cubicBezTo>
                    <a:pt x="1850" y="28"/>
                    <a:pt x="1850" y="28"/>
                    <a:pt x="1850" y="28"/>
                  </a:cubicBezTo>
                  <a:lnTo>
                    <a:pt x="1850" y="659"/>
                  </a:lnTo>
                  <a:close/>
                  <a:moveTo>
                    <a:pt x="1730" y="1105"/>
                  </a:moveTo>
                  <a:cubicBezTo>
                    <a:pt x="1809" y="826"/>
                    <a:pt x="1809" y="826"/>
                    <a:pt x="1809" y="826"/>
                  </a:cubicBezTo>
                  <a:cubicBezTo>
                    <a:pt x="1812" y="1105"/>
                    <a:pt x="1812" y="1105"/>
                    <a:pt x="1812" y="1105"/>
                  </a:cubicBezTo>
                  <a:lnTo>
                    <a:pt x="1730" y="1105"/>
                  </a:lnTo>
                  <a:close/>
                  <a:moveTo>
                    <a:pt x="1188" y="999"/>
                  </a:moveTo>
                  <a:cubicBezTo>
                    <a:pt x="1187" y="999"/>
                    <a:pt x="1187" y="999"/>
                    <a:pt x="1187" y="999"/>
                  </a:cubicBezTo>
                  <a:cubicBezTo>
                    <a:pt x="1180" y="999"/>
                    <a:pt x="1173" y="1000"/>
                    <a:pt x="1165" y="1000"/>
                  </a:cubicBezTo>
                  <a:cubicBezTo>
                    <a:pt x="1154" y="1000"/>
                    <a:pt x="1145" y="1000"/>
                    <a:pt x="1137" y="1000"/>
                  </a:cubicBezTo>
                  <a:cubicBezTo>
                    <a:pt x="1089" y="1000"/>
                    <a:pt x="1089" y="1000"/>
                    <a:pt x="1089" y="1000"/>
                  </a:cubicBezTo>
                  <a:cubicBezTo>
                    <a:pt x="1111" y="918"/>
                    <a:pt x="1111" y="918"/>
                    <a:pt x="1111" y="918"/>
                  </a:cubicBezTo>
                  <a:cubicBezTo>
                    <a:pt x="1122" y="878"/>
                    <a:pt x="1122" y="878"/>
                    <a:pt x="1122" y="878"/>
                  </a:cubicBezTo>
                  <a:cubicBezTo>
                    <a:pt x="1147" y="783"/>
                    <a:pt x="1147" y="783"/>
                    <a:pt x="1147" y="783"/>
                  </a:cubicBezTo>
                  <a:cubicBezTo>
                    <a:pt x="1158" y="783"/>
                    <a:pt x="1169" y="782"/>
                    <a:pt x="1179" y="782"/>
                  </a:cubicBezTo>
                  <a:cubicBezTo>
                    <a:pt x="1216" y="782"/>
                    <a:pt x="1216" y="782"/>
                    <a:pt x="1216" y="782"/>
                  </a:cubicBezTo>
                  <a:cubicBezTo>
                    <a:pt x="1279" y="782"/>
                    <a:pt x="1319" y="786"/>
                    <a:pt x="1334" y="806"/>
                  </a:cubicBezTo>
                  <a:cubicBezTo>
                    <a:pt x="1345" y="822"/>
                    <a:pt x="1343" y="848"/>
                    <a:pt x="1330" y="888"/>
                  </a:cubicBezTo>
                  <a:cubicBezTo>
                    <a:pt x="1308" y="957"/>
                    <a:pt x="1279" y="992"/>
                    <a:pt x="1188" y="999"/>
                  </a:cubicBezTo>
                  <a:moveTo>
                    <a:pt x="980" y="699"/>
                  </a:moveTo>
                  <a:cubicBezTo>
                    <a:pt x="969" y="737"/>
                    <a:pt x="969" y="737"/>
                    <a:pt x="969" y="737"/>
                  </a:cubicBezTo>
                  <a:cubicBezTo>
                    <a:pt x="862" y="1092"/>
                    <a:pt x="862" y="1092"/>
                    <a:pt x="862" y="1092"/>
                  </a:cubicBezTo>
                  <a:cubicBezTo>
                    <a:pt x="858" y="1105"/>
                    <a:pt x="858" y="1105"/>
                    <a:pt x="858" y="1105"/>
                  </a:cubicBezTo>
                  <a:cubicBezTo>
                    <a:pt x="507" y="1105"/>
                    <a:pt x="507" y="1105"/>
                    <a:pt x="507" y="1105"/>
                  </a:cubicBezTo>
                  <a:cubicBezTo>
                    <a:pt x="479" y="1047"/>
                    <a:pt x="479" y="1047"/>
                    <a:pt x="479" y="1047"/>
                  </a:cubicBezTo>
                  <a:cubicBezTo>
                    <a:pt x="858" y="660"/>
                    <a:pt x="858" y="660"/>
                    <a:pt x="858" y="660"/>
                  </a:cubicBezTo>
                  <a:cubicBezTo>
                    <a:pt x="615" y="660"/>
                    <a:pt x="615" y="660"/>
                    <a:pt x="615" y="660"/>
                  </a:cubicBezTo>
                  <a:cubicBezTo>
                    <a:pt x="319" y="979"/>
                    <a:pt x="319" y="979"/>
                    <a:pt x="319" y="979"/>
                  </a:cubicBezTo>
                  <a:cubicBezTo>
                    <a:pt x="415" y="660"/>
                    <a:pt x="415" y="660"/>
                    <a:pt x="415" y="660"/>
                  </a:cubicBezTo>
                  <a:cubicBezTo>
                    <a:pt x="235" y="660"/>
                    <a:pt x="235" y="660"/>
                    <a:pt x="235" y="660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980" y="28"/>
                    <a:pt x="980" y="28"/>
                    <a:pt x="980" y="28"/>
                  </a:cubicBezTo>
                  <a:lnTo>
                    <a:pt x="980" y="699"/>
                  </a:lnTo>
                  <a:close/>
                  <a:moveTo>
                    <a:pt x="281" y="1105"/>
                  </a:moveTo>
                  <a:cubicBezTo>
                    <a:pt x="282" y="1101"/>
                    <a:pt x="282" y="1101"/>
                    <a:pt x="282" y="1101"/>
                  </a:cubicBezTo>
                  <a:cubicBezTo>
                    <a:pt x="285" y="1105"/>
                    <a:pt x="285" y="1105"/>
                    <a:pt x="285" y="1105"/>
                  </a:cubicBezTo>
                  <a:lnTo>
                    <a:pt x="281" y="1105"/>
                  </a:lnTo>
                  <a:close/>
                  <a:moveTo>
                    <a:pt x="2814" y="0"/>
                  </a:moveTo>
                  <a:cubicBezTo>
                    <a:pt x="2814" y="724"/>
                    <a:pt x="2814" y="724"/>
                    <a:pt x="2814" y="724"/>
                  </a:cubicBezTo>
                  <a:cubicBezTo>
                    <a:pt x="2789" y="744"/>
                    <a:pt x="2767" y="765"/>
                    <a:pt x="2747" y="788"/>
                  </a:cubicBezTo>
                  <a:cubicBezTo>
                    <a:pt x="2747" y="0"/>
                    <a:pt x="2747" y="0"/>
                    <a:pt x="2747" y="0"/>
                  </a:cubicBezTo>
                  <a:cubicBezTo>
                    <a:pt x="1945" y="0"/>
                    <a:pt x="1945" y="0"/>
                    <a:pt x="1945" y="0"/>
                  </a:cubicBezTo>
                  <a:cubicBezTo>
                    <a:pt x="1945" y="659"/>
                    <a:pt x="1945" y="659"/>
                    <a:pt x="1945" y="659"/>
                  </a:cubicBezTo>
                  <a:cubicBezTo>
                    <a:pt x="1878" y="659"/>
                    <a:pt x="1878" y="659"/>
                    <a:pt x="1878" y="659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076" y="0"/>
                    <a:pt x="1076" y="0"/>
                    <a:pt x="1076" y="0"/>
                  </a:cubicBezTo>
                  <a:cubicBezTo>
                    <a:pt x="1076" y="660"/>
                    <a:pt x="1076" y="660"/>
                    <a:pt x="1076" y="660"/>
                  </a:cubicBezTo>
                  <a:cubicBezTo>
                    <a:pt x="1009" y="660"/>
                    <a:pt x="1009" y="660"/>
                    <a:pt x="1009" y="660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7" y="753"/>
                    <a:pt x="207" y="753"/>
                    <a:pt x="207" y="753"/>
                  </a:cubicBezTo>
                  <a:cubicBezTo>
                    <a:pt x="2" y="1435"/>
                    <a:pt x="2" y="1435"/>
                    <a:pt x="2" y="1435"/>
                  </a:cubicBezTo>
                  <a:cubicBezTo>
                    <a:pt x="182" y="1435"/>
                    <a:pt x="182" y="1435"/>
                    <a:pt x="182" y="1435"/>
                  </a:cubicBezTo>
                  <a:cubicBezTo>
                    <a:pt x="273" y="1133"/>
                    <a:pt x="273" y="1133"/>
                    <a:pt x="273" y="1133"/>
                  </a:cubicBezTo>
                  <a:cubicBezTo>
                    <a:pt x="299" y="1133"/>
                    <a:pt x="299" y="1133"/>
                    <a:pt x="299" y="1133"/>
                  </a:cubicBezTo>
                  <a:cubicBezTo>
                    <a:pt x="448" y="1435"/>
                    <a:pt x="448" y="1435"/>
                    <a:pt x="448" y="1435"/>
                  </a:cubicBezTo>
                  <a:cubicBezTo>
                    <a:pt x="665" y="1435"/>
                    <a:pt x="665" y="1435"/>
                    <a:pt x="665" y="1435"/>
                  </a:cubicBezTo>
                  <a:cubicBezTo>
                    <a:pt x="520" y="1133"/>
                    <a:pt x="520" y="1133"/>
                    <a:pt x="520" y="1133"/>
                  </a:cubicBezTo>
                  <a:cubicBezTo>
                    <a:pt x="849" y="1133"/>
                    <a:pt x="849" y="1133"/>
                    <a:pt x="849" y="1133"/>
                  </a:cubicBezTo>
                  <a:cubicBezTo>
                    <a:pt x="758" y="1435"/>
                    <a:pt x="758" y="1435"/>
                    <a:pt x="758" y="1435"/>
                  </a:cubicBezTo>
                  <a:cubicBezTo>
                    <a:pt x="955" y="1435"/>
                    <a:pt x="955" y="1435"/>
                    <a:pt x="955" y="1435"/>
                  </a:cubicBezTo>
                  <a:cubicBezTo>
                    <a:pt x="1045" y="1134"/>
                    <a:pt x="1045" y="1134"/>
                    <a:pt x="1045" y="1134"/>
                  </a:cubicBezTo>
                  <a:cubicBezTo>
                    <a:pt x="1088" y="1134"/>
                    <a:pt x="1088" y="1134"/>
                    <a:pt x="1088" y="1134"/>
                  </a:cubicBezTo>
                  <a:cubicBezTo>
                    <a:pt x="1088" y="1133"/>
                    <a:pt x="1088" y="1133"/>
                    <a:pt x="1088" y="1133"/>
                  </a:cubicBezTo>
                  <a:cubicBezTo>
                    <a:pt x="1150" y="1133"/>
                    <a:pt x="1150" y="1133"/>
                    <a:pt x="1150" y="1133"/>
                  </a:cubicBezTo>
                  <a:cubicBezTo>
                    <a:pt x="1155" y="1133"/>
                    <a:pt x="1155" y="1133"/>
                    <a:pt x="1155" y="1133"/>
                  </a:cubicBezTo>
                  <a:cubicBezTo>
                    <a:pt x="1527" y="1133"/>
                    <a:pt x="1527" y="1133"/>
                    <a:pt x="1527" y="1133"/>
                  </a:cubicBezTo>
                  <a:cubicBezTo>
                    <a:pt x="1440" y="1434"/>
                    <a:pt x="1440" y="1434"/>
                    <a:pt x="1440" y="1434"/>
                  </a:cubicBezTo>
                  <a:cubicBezTo>
                    <a:pt x="1638" y="1434"/>
                    <a:pt x="1638" y="1434"/>
                    <a:pt x="1638" y="1434"/>
                  </a:cubicBezTo>
                  <a:cubicBezTo>
                    <a:pt x="1722" y="1133"/>
                    <a:pt x="1722" y="1133"/>
                    <a:pt x="1722" y="1133"/>
                  </a:cubicBezTo>
                  <a:cubicBezTo>
                    <a:pt x="1812" y="1133"/>
                    <a:pt x="1812" y="1133"/>
                    <a:pt x="1812" y="1133"/>
                  </a:cubicBezTo>
                  <a:cubicBezTo>
                    <a:pt x="1814" y="1434"/>
                    <a:pt x="1814" y="1434"/>
                    <a:pt x="1814" y="1434"/>
                  </a:cubicBezTo>
                  <a:cubicBezTo>
                    <a:pt x="1980" y="1434"/>
                    <a:pt x="1980" y="1434"/>
                    <a:pt x="1980" y="1434"/>
                  </a:cubicBezTo>
                  <a:cubicBezTo>
                    <a:pt x="2171" y="1133"/>
                    <a:pt x="2171" y="1133"/>
                    <a:pt x="2171" y="1133"/>
                  </a:cubicBezTo>
                  <a:cubicBezTo>
                    <a:pt x="2296" y="1133"/>
                    <a:pt x="2296" y="1133"/>
                    <a:pt x="2296" y="1133"/>
                  </a:cubicBezTo>
                  <a:cubicBezTo>
                    <a:pt x="2232" y="1434"/>
                    <a:pt x="2232" y="1434"/>
                    <a:pt x="2232" y="1434"/>
                  </a:cubicBezTo>
                  <a:cubicBezTo>
                    <a:pt x="2427" y="1434"/>
                    <a:pt x="2427" y="1434"/>
                    <a:pt x="2427" y="1434"/>
                  </a:cubicBezTo>
                  <a:cubicBezTo>
                    <a:pt x="2491" y="1133"/>
                    <a:pt x="2491" y="1133"/>
                    <a:pt x="2491" y="1133"/>
                  </a:cubicBezTo>
                  <a:cubicBezTo>
                    <a:pt x="2604" y="1133"/>
                    <a:pt x="2604" y="1133"/>
                    <a:pt x="2604" y="1133"/>
                  </a:cubicBezTo>
                  <a:cubicBezTo>
                    <a:pt x="2599" y="1226"/>
                    <a:pt x="2623" y="1311"/>
                    <a:pt x="2685" y="1368"/>
                  </a:cubicBezTo>
                  <a:cubicBezTo>
                    <a:pt x="2761" y="1438"/>
                    <a:pt x="2877" y="1451"/>
                    <a:pt x="2963" y="1451"/>
                  </a:cubicBezTo>
                  <a:cubicBezTo>
                    <a:pt x="3081" y="1451"/>
                    <a:pt x="3203" y="1434"/>
                    <a:pt x="3326" y="1407"/>
                  </a:cubicBezTo>
                  <a:cubicBezTo>
                    <a:pt x="3394" y="1133"/>
                    <a:pt x="3394" y="1133"/>
                    <a:pt x="3394" y="1133"/>
                  </a:cubicBezTo>
                  <a:cubicBezTo>
                    <a:pt x="3617" y="1133"/>
                    <a:pt x="3617" y="1133"/>
                    <a:pt x="3617" y="1133"/>
                  </a:cubicBezTo>
                  <a:cubicBezTo>
                    <a:pt x="3617" y="0"/>
                    <a:pt x="3617" y="0"/>
                    <a:pt x="3617" y="0"/>
                  </a:cubicBezTo>
                  <a:lnTo>
                    <a:pt x="2814" y="0"/>
                  </a:lnTo>
                  <a:close/>
                  <a:moveTo>
                    <a:pt x="351" y="1894"/>
                  </a:moveTo>
                  <a:cubicBezTo>
                    <a:pt x="321" y="2038"/>
                    <a:pt x="321" y="2038"/>
                    <a:pt x="321" y="2038"/>
                  </a:cubicBezTo>
                  <a:cubicBezTo>
                    <a:pt x="316" y="2060"/>
                    <a:pt x="309" y="2092"/>
                    <a:pt x="348" y="2092"/>
                  </a:cubicBezTo>
                  <a:cubicBezTo>
                    <a:pt x="393" y="2092"/>
                    <a:pt x="400" y="2058"/>
                    <a:pt x="409" y="2016"/>
                  </a:cubicBezTo>
                  <a:cubicBezTo>
                    <a:pt x="435" y="1894"/>
                    <a:pt x="435" y="1894"/>
                    <a:pt x="435" y="1894"/>
                  </a:cubicBezTo>
                  <a:cubicBezTo>
                    <a:pt x="508" y="1894"/>
                    <a:pt x="508" y="1894"/>
                    <a:pt x="508" y="1894"/>
                  </a:cubicBezTo>
                  <a:cubicBezTo>
                    <a:pt x="474" y="2053"/>
                    <a:pt x="474" y="2053"/>
                    <a:pt x="474" y="2053"/>
                  </a:cubicBezTo>
                  <a:cubicBezTo>
                    <a:pt x="464" y="2106"/>
                    <a:pt x="463" y="2112"/>
                    <a:pt x="462" y="2118"/>
                  </a:cubicBezTo>
                  <a:cubicBezTo>
                    <a:pt x="461" y="2125"/>
                    <a:pt x="460" y="2130"/>
                    <a:pt x="460" y="2136"/>
                  </a:cubicBezTo>
                  <a:cubicBezTo>
                    <a:pt x="391" y="2136"/>
                    <a:pt x="391" y="2136"/>
                    <a:pt x="391" y="2136"/>
                  </a:cubicBezTo>
                  <a:cubicBezTo>
                    <a:pt x="395" y="2104"/>
                    <a:pt x="395" y="2104"/>
                    <a:pt x="395" y="2104"/>
                  </a:cubicBezTo>
                  <a:cubicBezTo>
                    <a:pt x="386" y="2115"/>
                    <a:pt x="362" y="2143"/>
                    <a:pt x="315" y="2143"/>
                  </a:cubicBezTo>
                  <a:cubicBezTo>
                    <a:pt x="283" y="2143"/>
                    <a:pt x="259" y="2128"/>
                    <a:pt x="250" y="2110"/>
                  </a:cubicBezTo>
                  <a:cubicBezTo>
                    <a:pt x="238" y="2090"/>
                    <a:pt x="245" y="2056"/>
                    <a:pt x="248" y="2045"/>
                  </a:cubicBezTo>
                  <a:cubicBezTo>
                    <a:pt x="279" y="1894"/>
                    <a:pt x="279" y="1894"/>
                    <a:pt x="279" y="1894"/>
                  </a:cubicBezTo>
                  <a:lnTo>
                    <a:pt x="351" y="1894"/>
                  </a:lnTo>
                  <a:close/>
                  <a:moveTo>
                    <a:pt x="812" y="1942"/>
                  </a:moveTo>
                  <a:cubicBezTo>
                    <a:pt x="870" y="1942"/>
                    <a:pt x="870" y="1942"/>
                    <a:pt x="870" y="1942"/>
                  </a:cubicBezTo>
                  <a:cubicBezTo>
                    <a:pt x="880" y="1895"/>
                    <a:pt x="880" y="1895"/>
                    <a:pt x="880" y="1895"/>
                  </a:cubicBezTo>
                  <a:cubicBezTo>
                    <a:pt x="822" y="1895"/>
                    <a:pt x="822" y="1895"/>
                    <a:pt x="822" y="1895"/>
                  </a:cubicBezTo>
                  <a:cubicBezTo>
                    <a:pt x="838" y="1822"/>
                    <a:pt x="838" y="1822"/>
                    <a:pt x="838" y="1822"/>
                  </a:cubicBezTo>
                  <a:cubicBezTo>
                    <a:pt x="762" y="1848"/>
                    <a:pt x="762" y="1848"/>
                    <a:pt x="762" y="1848"/>
                  </a:cubicBezTo>
                  <a:cubicBezTo>
                    <a:pt x="752" y="1895"/>
                    <a:pt x="752" y="1895"/>
                    <a:pt x="752" y="1895"/>
                  </a:cubicBezTo>
                  <a:cubicBezTo>
                    <a:pt x="654" y="1895"/>
                    <a:pt x="654" y="1895"/>
                    <a:pt x="654" y="1895"/>
                  </a:cubicBezTo>
                  <a:cubicBezTo>
                    <a:pt x="670" y="1822"/>
                    <a:pt x="670" y="1822"/>
                    <a:pt x="670" y="1822"/>
                  </a:cubicBezTo>
                  <a:cubicBezTo>
                    <a:pt x="594" y="1848"/>
                    <a:pt x="594" y="1848"/>
                    <a:pt x="594" y="1848"/>
                  </a:cubicBezTo>
                  <a:cubicBezTo>
                    <a:pt x="584" y="1895"/>
                    <a:pt x="584" y="1895"/>
                    <a:pt x="584" y="1895"/>
                  </a:cubicBezTo>
                  <a:cubicBezTo>
                    <a:pt x="537" y="1895"/>
                    <a:pt x="537" y="1895"/>
                    <a:pt x="537" y="1895"/>
                  </a:cubicBezTo>
                  <a:cubicBezTo>
                    <a:pt x="527" y="1942"/>
                    <a:pt x="527" y="1942"/>
                    <a:pt x="527" y="1942"/>
                  </a:cubicBezTo>
                  <a:cubicBezTo>
                    <a:pt x="574" y="1942"/>
                    <a:pt x="574" y="1942"/>
                    <a:pt x="574" y="1942"/>
                  </a:cubicBezTo>
                  <a:cubicBezTo>
                    <a:pt x="545" y="2075"/>
                    <a:pt x="545" y="2075"/>
                    <a:pt x="545" y="2075"/>
                  </a:cubicBezTo>
                  <a:cubicBezTo>
                    <a:pt x="541" y="2095"/>
                    <a:pt x="531" y="2141"/>
                    <a:pt x="603" y="2141"/>
                  </a:cubicBezTo>
                  <a:cubicBezTo>
                    <a:pt x="615" y="2141"/>
                    <a:pt x="636" y="2139"/>
                    <a:pt x="660" y="2133"/>
                  </a:cubicBezTo>
                  <a:cubicBezTo>
                    <a:pt x="670" y="2086"/>
                    <a:pt x="670" y="2086"/>
                    <a:pt x="670" y="2086"/>
                  </a:cubicBezTo>
                  <a:cubicBezTo>
                    <a:pt x="661" y="2087"/>
                    <a:pt x="656" y="2088"/>
                    <a:pt x="645" y="2088"/>
                  </a:cubicBezTo>
                  <a:cubicBezTo>
                    <a:pt x="614" y="2088"/>
                    <a:pt x="617" y="2074"/>
                    <a:pt x="621" y="2052"/>
                  </a:cubicBezTo>
                  <a:cubicBezTo>
                    <a:pt x="645" y="1942"/>
                    <a:pt x="645" y="1942"/>
                    <a:pt x="645" y="1942"/>
                  </a:cubicBezTo>
                  <a:cubicBezTo>
                    <a:pt x="741" y="1942"/>
                    <a:pt x="741" y="1942"/>
                    <a:pt x="741" y="1942"/>
                  </a:cubicBezTo>
                  <a:cubicBezTo>
                    <a:pt x="713" y="2075"/>
                    <a:pt x="713" y="2075"/>
                    <a:pt x="713" y="2075"/>
                  </a:cubicBezTo>
                  <a:cubicBezTo>
                    <a:pt x="709" y="2095"/>
                    <a:pt x="699" y="2141"/>
                    <a:pt x="771" y="2141"/>
                  </a:cubicBezTo>
                  <a:cubicBezTo>
                    <a:pt x="782" y="2141"/>
                    <a:pt x="804" y="2139"/>
                    <a:pt x="828" y="2133"/>
                  </a:cubicBezTo>
                  <a:cubicBezTo>
                    <a:pt x="838" y="2086"/>
                    <a:pt x="838" y="2086"/>
                    <a:pt x="838" y="2086"/>
                  </a:cubicBezTo>
                  <a:cubicBezTo>
                    <a:pt x="829" y="2087"/>
                    <a:pt x="824" y="2088"/>
                    <a:pt x="813" y="2088"/>
                  </a:cubicBezTo>
                  <a:cubicBezTo>
                    <a:pt x="781" y="2088"/>
                    <a:pt x="785" y="2074"/>
                    <a:pt x="788" y="2052"/>
                  </a:cubicBezTo>
                  <a:lnTo>
                    <a:pt x="812" y="1942"/>
                  </a:lnTo>
                  <a:close/>
                  <a:moveTo>
                    <a:pt x="916" y="1893"/>
                  </a:moveTo>
                  <a:cubicBezTo>
                    <a:pt x="987" y="1893"/>
                    <a:pt x="987" y="1893"/>
                    <a:pt x="987" y="1893"/>
                  </a:cubicBezTo>
                  <a:cubicBezTo>
                    <a:pt x="935" y="2136"/>
                    <a:pt x="935" y="2136"/>
                    <a:pt x="935" y="2136"/>
                  </a:cubicBezTo>
                  <a:cubicBezTo>
                    <a:pt x="864" y="2136"/>
                    <a:pt x="864" y="2136"/>
                    <a:pt x="864" y="2136"/>
                  </a:cubicBezTo>
                  <a:lnTo>
                    <a:pt x="916" y="1893"/>
                  </a:lnTo>
                  <a:close/>
                  <a:moveTo>
                    <a:pt x="935" y="1790"/>
                  </a:moveTo>
                  <a:cubicBezTo>
                    <a:pt x="1011" y="1790"/>
                    <a:pt x="1011" y="1790"/>
                    <a:pt x="1011" y="1790"/>
                  </a:cubicBezTo>
                  <a:cubicBezTo>
                    <a:pt x="998" y="1851"/>
                    <a:pt x="998" y="1851"/>
                    <a:pt x="998" y="1851"/>
                  </a:cubicBezTo>
                  <a:cubicBezTo>
                    <a:pt x="922" y="1851"/>
                    <a:pt x="922" y="1851"/>
                    <a:pt x="922" y="1851"/>
                  </a:cubicBezTo>
                  <a:lnTo>
                    <a:pt x="935" y="1790"/>
                  </a:lnTo>
                  <a:close/>
                  <a:moveTo>
                    <a:pt x="1034" y="1937"/>
                  </a:moveTo>
                  <a:cubicBezTo>
                    <a:pt x="1034" y="1936"/>
                    <a:pt x="1040" y="1909"/>
                    <a:pt x="1042" y="1893"/>
                  </a:cubicBezTo>
                  <a:cubicBezTo>
                    <a:pt x="1110" y="1893"/>
                    <a:pt x="1110" y="1893"/>
                    <a:pt x="1110" y="1893"/>
                  </a:cubicBezTo>
                  <a:cubicBezTo>
                    <a:pt x="1104" y="1929"/>
                    <a:pt x="1104" y="1929"/>
                    <a:pt x="1104" y="1929"/>
                  </a:cubicBezTo>
                  <a:cubicBezTo>
                    <a:pt x="1113" y="1918"/>
                    <a:pt x="1139" y="1887"/>
                    <a:pt x="1192" y="1887"/>
                  </a:cubicBezTo>
                  <a:cubicBezTo>
                    <a:pt x="1239" y="1887"/>
                    <a:pt x="1254" y="1916"/>
                    <a:pt x="1256" y="1933"/>
                  </a:cubicBezTo>
                  <a:cubicBezTo>
                    <a:pt x="1259" y="1948"/>
                    <a:pt x="1257" y="1960"/>
                    <a:pt x="1248" y="2005"/>
                  </a:cubicBezTo>
                  <a:cubicBezTo>
                    <a:pt x="1220" y="2136"/>
                    <a:pt x="1220" y="2136"/>
                    <a:pt x="1220" y="2136"/>
                  </a:cubicBezTo>
                  <a:cubicBezTo>
                    <a:pt x="1147" y="2136"/>
                    <a:pt x="1147" y="2136"/>
                    <a:pt x="1147" y="2136"/>
                  </a:cubicBezTo>
                  <a:cubicBezTo>
                    <a:pt x="1179" y="1985"/>
                    <a:pt x="1179" y="1985"/>
                    <a:pt x="1179" y="1985"/>
                  </a:cubicBezTo>
                  <a:cubicBezTo>
                    <a:pt x="1181" y="1975"/>
                    <a:pt x="1183" y="1967"/>
                    <a:pt x="1181" y="1959"/>
                  </a:cubicBezTo>
                  <a:cubicBezTo>
                    <a:pt x="1178" y="1949"/>
                    <a:pt x="1169" y="1938"/>
                    <a:pt x="1151" y="1938"/>
                  </a:cubicBezTo>
                  <a:cubicBezTo>
                    <a:pt x="1136" y="1938"/>
                    <a:pt x="1120" y="1946"/>
                    <a:pt x="1110" y="1957"/>
                  </a:cubicBezTo>
                  <a:cubicBezTo>
                    <a:pt x="1104" y="1963"/>
                    <a:pt x="1097" y="1975"/>
                    <a:pt x="1093" y="1994"/>
                  </a:cubicBezTo>
                  <a:cubicBezTo>
                    <a:pt x="1063" y="2136"/>
                    <a:pt x="1063" y="2136"/>
                    <a:pt x="1063" y="2136"/>
                  </a:cubicBezTo>
                  <a:cubicBezTo>
                    <a:pt x="992" y="2136"/>
                    <a:pt x="992" y="2136"/>
                    <a:pt x="992" y="2136"/>
                  </a:cubicBezTo>
                  <a:lnTo>
                    <a:pt x="1034" y="1937"/>
                  </a:lnTo>
                  <a:close/>
                  <a:moveTo>
                    <a:pt x="1558" y="1895"/>
                  </a:moveTo>
                  <a:cubicBezTo>
                    <a:pt x="1552" y="1914"/>
                    <a:pt x="1547" y="1930"/>
                    <a:pt x="1542" y="1955"/>
                  </a:cubicBezTo>
                  <a:cubicBezTo>
                    <a:pt x="1504" y="2134"/>
                    <a:pt x="1504" y="2134"/>
                    <a:pt x="1504" y="2134"/>
                  </a:cubicBezTo>
                  <a:cubicBezTo>
                    <a:pt x="1486" y="2223"/>
                    <a:pt x="1409" y="2232"/>
                    <a:pt x="1363" y="2232"/>
                  </a:cubicBezTo>
                  <a:cubicBezTo>
                    <a:pt x="1328" y="2232"/>
                    <a:pt x="1261" y="2228"/>
                    <a:pt x="1272" y="2154"/>
                  </a:cubicBezTo>
                  <a:cubicBezTo>
                    <a:pt x="1340" y="2154"/>
                    <a:pt x="1340" y="2154"/>
                    <a:pt x="1340" y="2154"/>
                  </a:cubicBezTo>
                  <a:cubicBezTo>
                    <a:pt x="1340" y="2158"/>
                    <a:pt x="1339" y="2166"/>
                    <a:pt x="1344" y="2174"/>
                  </a:cubicBezTo>
                  <a:cubicBezTo>
                    <a:pt x="1348" y="2181"/>
                    <a:pt x="1357" y="2188"/>
                    <a:pt x="1375" y="2188"/>
                  </a:cubicBezTo>
                  <a:cubicBezTo>
                    <a:pt x="1397" y="2188"/>
                    <a:pt x="1417" y="2178"/>
                    <a:pt x="1427" y="2156"/>
                  </a:cubicBezTo>
                  <a:cubicBezTo>
                    <a:pt x="1432" y="2144"/>
                    <a:pt x="1434" y="2135"/>
                    <a:pt x="1442" y="2099"/>
                  </a:cubicBezTo>
                  <a:cubicBezTo>
                    <a:pt x="1413" y="2128"/>
                    <a:pt x="1387" y="2132"/>
                    <a:pt x="1370" y="2132"/>
                  </a:cubicBezTo>
                  <a:cubicBezTo>
                    <a:pt x="1300" y="2132"/>
                    <a:pt x="1280" y="2071"/>
                    <a:pt x="1293" y="2012"/>
                  </a:cubicBezTo>
                  <a:cubicBezTo>
                    <a:pt x="1306" y="1951"/>
                    <a:pt x="1352" y="1892"/>
                    <a:pt x="1422" y="1892"/>
                  </a:cubicBezTo>
                  <a:cubicBezTo>
                    <a:pt x="1466" y="1892"/>
                    <a:pt x="1477" y="1916"/>
                    <a:pt x="1482" y="1927"/>
                  </a:cubicBezTo>
                  <a:cubicBezTo>
                    <a:pt x="1492" y="1895"/>
                    <a:pt x="1492" y="1895"/>
                    <a:pt x="1492" y="1895"/>
                  </a:cubicBezTo>
                  <a:lnTo>
                    <a:pt x="1558" y="1895"/>
                  </a:lnTo>
                  <a:close/>
                  <a:moveTo>
                    <a:pt x="1397" y="2083"/>
                  </a:moveTo>
                  <a:cubicBezTo>
                    <a:pt x="1447" y="2083"/>
                    <a:pt x="1459" y="2025"/>
                    <a:pt x="1461" y="2014"/>
                  </a:cubicBezTo>
                  <a:cubicBezTo>
                    <a:pt x="1467" y="1986"/>
                    <a:pt x="1472" y="1940"/>
                    <a:pt x="1428" y="1940"/>
                  </a:cubicBezTo>
                  <a:cubicBezTo>
                    <a:pt x="1401" y="1940"/>
                    <a:pt x="1375" y="1960"/>
                    <a:pt x="1364" y="2012"/>
                  </a:cubicBezTo>
                  <a:cubicBezTo>
                    <a:pt x="1362" y="2025"/>
                    <a:pt x="1349" y="2083"/>
                    <a:pt x="1397" y="2083"/>
                  </a:cubicBezTo>
                  <a:moveTo>
                    <a:pt x="1842" y="2133"/>
                  </a:moveTo>
                  <a:cubicBezTo>
                    <a:pt x="1818" y="2139"/>
                    <a:pt x="1797" y="2141"/>
                    <a:pt x="1786" y="2141"/>
                  </a:cubicBezTo>
                  <a:cubicBezTo>
                    <a:pt x="1714" y="2141"/>
                    <a:pt x="1723" y="2095"/>
                    <a:pt x="1728" y="2075"/>
                  </a:cubicBezTo>
                  <a:cubicBezTo>
                    <a:pt x="1756" y="1942"/>
                    <a:pt x="1756" y="1942"/>
                    <a:pt x="1756" y="1942"/>
                  </a:cubicBezTo>
                  <a:cubicBezTo>
                    <a:pt x="1710" y="1942"/>
                    <a:pt x="1710" y="1942"/>
                    <a:pt x="1710" y="1942"/>
                  </a:cubicBezTo>
                  <a:cubicBezTo>
                    <a:pt x="1719" y="1895"/>
                    <a:pt x="1719" y="1895"/>
                    <a:pt x="1719" y="1895"/>
                  </a:cubicBezTo>
                  <a:cubicBezTo>
                    <a:pt x="1766" y="1895"/>
                    <a:pt x="1766" y="1895"/>
                    <a:pt x="1766" y="1895"/>
                  </a:cubicBezTo>
                  <a:cubicBezTo>
                    <a:pt x="1776" y="1848"/>
                    <a:pt x="1776" y="1848"/>
                    <a:pt x="1776" y="1848"/>
                  </a:cubicBezTo>
                  <a:cubicBezTo>
                    <a:pt x="1852" y="1822"/>
                    <a:pt x="1852" y="1822"/>
                    <a:pt x="1852" y="1822"/>
                  </a:cubicBezTo>
                  <a:cubicBezTo>
                    <a:pt x="1837" y="1895"/>
                    <a:pt x="1837" y="1895"/>
                    <a:pt x="1837" y="1895"/>
                  </a:cubicBezTo>
                  <a:cubicBezTo>
                    <a:pt x="1895" y="1895"/>
                    <a:pt x="1895" y="1895"/>
                    <a:pt x="1895" y="1895"/>
                  </a:cubicBezTo>
                  <a:cubicBezTo>
                    <a:pt x="1884" y="1942"/>
                    <a:pt x="1884" y="1942"/>
                    <a:pt x="1884" y="1942"/>
                  </a:cubicBezTo>
                  <a:cubicBezTo>
                    <a:pt x="1827" y="1942"/>
                    <a:pt x="1827" y="1942"/>
                    <a:pt x="1827" y="1942"/>
                  </a:cubicBezTo>
                  <a:cubicBezTo>
                    <a:pt x="1803" y="2052"/>
                    <a:pt x="1803" y="2052"/>
                    <a:pt x="1803" y="2052"/>
                  </a:cubicBezTo>
                  <a:cubicBezTo>
                    <a:pt x="1799" y="2074"/>
                    <a:pt x="1796" y="2088"/>
                    <a:pt x="1828" y="2088"/>
                  </a:cubicBezTo>
                  <a:cubicBezTo>
                    <a:pt x="1838" y="2088"/>
                    <a:pt x="1844" y="2087"/>
                    <a:pt x="1852" y="2086"/>
                  </a:cubicBezTo>
                  <a:lnTo>
                    <a:pt x="1842" y="2133"/>
                  </a:lnTo>
                  <a:close/>
                  <a:moveTo>
                    <a:pt x="1954" y="1790"/>
                  </a:moveTo>
                  <a:cubicBezTo>
                    <a:pt x="2025" y="1790"/>
                    <a:pt x="2025" y="1790"/>
                    <a:pt x="2025" y="1790"/>
                  </a:cubicBezTo>
                  <a:cubicBezTo>
                    <a:pt x="1996" y="1927"/>
                    <a:pt x="1996" y="1927"/>
                    <a:pt x="1996" y="1927"/>
                  </a:cubicBezTo>
                  <a:cubicBezTo>
                    <a:pt x="2007" y="1915"/>
                    <a:pt x="2030" y="1890"/>
                    <a:pt x="2074" y="1890"/>
                  </a:cubicBezTo>
                  <a:cubicBezTo>
                    <a:pt x="2110" y="1890"/>
                    <a:pt x="2129" y="1908"/>
                    <a:pt x="2137" y="1923"/>
                  </a:cubicBezTo>
                  <a:cubicBezTo>
                    <a:pt x="2143" y="1935"/>
                    <a:pt x="2146" y="1957"/>
                    <a:pt x="2139" y="1989"/>
                  </a:cubicBezTo>
                  <a:cubicBezTo>
                    <a:pt x="2108" y="2136"/>
                    <a:pt x="2108" y="2136"/>
                    <a:pt x="2108" y="2136"/>
                  </a:cubicBezTo>
                  <a:cubicBezTo>
                    <a:pt x="2037" y="2136"/>
                    <a:pt x="2037" y="2136"/>
                    <a:pt x="2037" y="2136"/>
                  </a:cubicBezTo>
                  <a:cubicBezTo>
                    <a:pt x="2068" y="1991"/>
                    <a:pt x="2068" y="1991"/>
                    <a:pt x="2068" y="1991"/>
                  </a:cubicBezTo>
                  <a:cubicBezTo>
                    <a:pt x="2071" y="1977"/>
                    <a:pt x="2079" y="1938"/>
                    <a:pt x="2040" y="1938"/>
                  </a:cubicBezTo>
                  <a:cubicBezTo>
                    <a:pt x="2019" y="1938"/>
                    <a:pt x="1991" y="1950"/>
                    <a:pt x="1983" y="1988"/>
                  </a:cubicBezTo>
                  <a:cubicBezTo>
                    <a:pt x="1952" y="2136"/>
                    <a:pt x="1952" y="2136"/>
                    <a:pt x="1952" y="2136"/>
                  </a:cubicBezTo>
                  <a:cubicBezTo>
                    <a:pt x="1881" y="2136"/>
                    <a:pt x="1881" y="2136"/>
                    <a:pt x="1881" y="2136"/>
                  </a:cubicBezTo>
                  <a:lnTo>
                    <a:pt x="1954" y="1790"/>
                  </a:lnTo>
                  <a:close/>
                  <a:moveTo>
                    <a:pt x="2195" y="1953"/>
                  </a:moveTo>
                  <a:cubicBezTo>
                    <a:pt x="2197" y="1942"/>
                    <a:pt x="2203" y="1906"/>
                    <a:pt x="2205" y="1893"/>
                  </a:cubicBezTo>
                  <a:cubicBezTo>
                    <a:pt x="2271" y="1893"/>
                    <a:pt x="2271" y="1893"/>
                    <a:pt x="2271" y="1893"/>
                  </a:cubicBezTo>
                  <a:cubicBezTo>
                    <a:pt x="2263" y="1939"/>
                    <a:pt x="2263" y="1939"/>
                    <a:pt x="2263" y="1939"/>
                  </a:cubicBezTo>
                  <a:cubicBezTo>
                    <a:pt x="2276" y="1919"/>
                    <a:pt x="2298" y="1889"/>
                    <a:pt x="2356" y="1892"/>
                  </a:cubicBezTo>
                  <a:cubicBezTo>
                    <a:pt x="2342" y="1956"/>
                    <a:pt x="2342" y="1956"/>
                    <a:pt x="2342" y="1956"/>
                  </a:cubicBezTo>
                  <a:cubicBezTo>
                    <a:pt x="2271" y="1949"/>
                    <a:pt x="2259" y="1986"/>
                    <a:pt x="2253" y="2017"/>
                  </a:cubicBezTo>
                  <a:cubicBezTo>
                    <a:pt x="2227" y="2136"/>
                    <a:pt x="2227" y="2136"/>
                    <a:pt x="2227" y="2136"/>
                  </a:cubicBezTo>
                  <a:cubicBezTo>
                    <a:pt x="2156" y="2136"/>
                    <a:pt x="2156" y="2136"/>
                    <a:pt x="2156" y="2136"/>
                  </a:cubicBezTo>
                  <a:lnTo>
                    <a:pt x="2195" y="1953"/>
                  </a:lnTo>
                  <a:close/>
                  <a:moveTo>
                    <a:pt x="2503" y="1888"/>
                  </a:moveTo>
                  <a:cubicBezTo>
                    <a:pt x="2591" y="1888"/>
                    <a:pt x="2617" y="1948"/>
                    <a:pt x="2602" y="2015"/>
                  </a:cubicBezTo>
                  <a:cubicBezTo>
                    <a:pt x="2587" y="2083"/>
                    <a:pt x="2535" y="2145"/>
                    <a:pt x="2447" y="2145"/>
                  </a:cubicBezTo>
                  <a:cubicBezTo>
                    <a:pt x="2378" y="2145"/>
                    <a:pt x="2332" y="2102"/>
                    <a:pt x="2350" y="2017"/>
                  </a:cubicBezTo>
                  <a:cubicBezTo>
                    <a:pt x="2362" y="1959"/>
                    <a:pt x="2408" y="1888"/>
                    <a:pt x="2503" y="1888"/>
                  </a:cubicBezTo>
                  <a:moveTo>
                    <a:pt x="2460" y="2095"/>
                  </a:moveTo>
                  <a:cubicBezTo>
                    <a:pt x="2491" y="2095"/>
                    <a:pt x="2516" y="2077"/>
                    <a:pt x="2530" y="2012"/>
                  </a:cubicBezTo>
                  <a:cubicBezTo>
                    <a:pt x="2537" y="1980"/>
                    <a:pt x="2540" y="1935"/>
                    <a:pt x="2493" y="1935"/>
                  </a:cubicBezTo>
                  <a:cubicBezTo>
                    <a:pt x="2441" y="1935"/>
                    <a:pt x="2427" y="1995"/>
                    <a:pt x="2423" y="2018"/>
                  </a:cubicBezTo>
                  <a:cubicBezTo>
                    <a:pt x="2411" y="2072"/>
                    <a:pt x="2425" y="2095"/>
                    <a:pt x="2460" y="2095"/>
                  </a:cubicBezTo>
                  <a:moveTo>
                    <a:pt x="2743" y="1894"/>
                  </a:moveTo>
                  <a:cubicBezTo>
                    <a:pt x="2713" y="2038"/>
                    <a:pt x="2713" y="2038"/>
                    <a:pt x="2713" y="2038"/>
                  </a:cubicBezTo>
                  <a:cubicBezTo>
                    <a:pt x="2708" y="2060"/>
                    <a:pt x="2701" y="2092"/>
                    <a:pt x="2740" y="2092"/>
                  </a:cubicBezTo>
                  <a:cubicBezTo>
                    <a:pt x="2785" y="2092"/>
                    <a:pt x="2792" y="2058"/>
                    <a:pt x="2801" y="2016"/>
                  </a:cubicBezTo>
                  <a:cubicBezTo>
                    <a:pt x="2827" y="1894"/>
                    <a:pt x="2827" y="1894"/>
                    <a:pt x="2827" y="1894"/>
                  </a:cubicBezTo>
                  <a:cubicBezTo>
                    <a:pt x="2900" y="1894"/>
                    <a:pt x="2900" y="1894"/>
                    <a:pt x="2900" y="1894"/>
                  </a:cubicBezTo>
                  <a:cubicBezTo>
                    <a:pt x="2867" y="2053"/>
                    <a:pt x="2867" y="2053"/>
                    <a:pt x="2867" y="2053"/>
                  </a:cubicBezTo>
                  <a:cubicBezTo>
                    <a:pt x="2856" y="2106"/>
                    <a:pt x="2855" y="2112"/>
                    <a:pt x="2854" y="2118"/>
                  </a:cubicBezTo>
                  <a:cubicBezTo>
                    <a:pt x="2853" y="2125"/>
                    <a:pt x="2852" y="2130"/>
                    <a:pt x="2852" y="2136"/>
                  </a:cubicBezTo>
                  <a:cubicBezTo>
                    <a:pt x="2783" y="2136"/>
                    <a:pt x="2783" y="2136"/>
                    <a:pt x="2783" y="2136"/>
                  </a:cubicBezTo>
                  <a:cubicBezTo>
                    <a:pt x="2787" y="2104"/>
                    <a:pt x="2787" y="2104"/>
                    <a:pt x="2787" y="2104"/>
                  </a:cubicBezTo>
                  <a:cubicBezTo>
                    <a:pt x="2778" y="2115"/>
                    <a:pt x="2753" y="2143"/>
                    <a:pt x="2707" y="2143"/>
                  </a:cubicBezTo>
                  <a:cubicBezTo>
                    <a:pt x="2675" y="2143"/>
                    <a:pt x="2651" y="2128"/>
                    <a:pt x="2641" y="2110"/>
                  </a:cubicBezTo>
                  <a:cubicBezTo>
                    <a:pt x="2630" y="2090"/>
                    <a:pt x="2637" y="2056"/>
                    <a:pt x="2639" y="2045"/>
                  </a:cubicBezTo>
                  <a:cubicBezTo>
                    <a:pt x="2671" y="1894"/>
                    <a:pt x="2671" y="1894"/>
                    <a:pt x="2671" y="1894"/>
                  </a:cubicBezTo>
                  <a:lnTo>
                    <a:pt x="2743" y="1894"/>
                  </a:lnTo>
                  <a:close/>
                  <a:moveTo>
                    <a:pt x="3181" y="1895"/>
                  </a:moveTo>
                  <a:cubicBezTo>
                    <a:pt x="3175" y="1914"/>
                    <a:pt x="3170" y="1930"/>
                    <a:pt x="3164" y="1955"/>
                  </a:cubicBezTo>
                  <a:cubicBezTo>
                    <a:pt x="3126" y="2134"/>
                    <a:pt x="3126" y="2134"/>
                    <a:pt x="3126" y="2134"/>
                  </a:cubicBezTo>
                  <a:cubicBezTo>
                    <a:pt x="3108" y="2223"/>
                    <a:pt x="3031" y="2232"/>
                    <a:pt x="2985" y="2232"/>
                  </a:cubicBezTo>
                  <a:cubicBezTo>
                    <a:pt x="2950" y="2232"/>
                    <a:pt x="2883" y="2228"/>
                    <a:pt x="2894" y="2154"/>
                  </a:cubicBezTo>
                  <a:cubicBezTo>
                    <a:pt x="2962" y="2154"/>
                    <a:pt x="2962" y="2154"/>
                    <a:pt x="2962" y="2154"/>
                  </a:cubicBezTo>
                  <a:cubicBezTo>
                    <a:pt x="2962" y="2158"/>
                    <a:pt x="2962" y="2166"/>
                    <a:pt x="2966" y="2174"/>
                  </a:cubicBezTo>
                  <a:cubicBezTo>
                    <a:pt x="2970" y="2181"/>
                    <a:pt x="2979" y="2188"/>
                    <a:pt x="2998" y="2188"/>
                  </a:cubicBezTo>
                  <a:cubicBezTo>
                    <a:pt x="3019" y="2188"/>
                    <a:pt x="3040" y="2178"/>
                    <a:pt x="3049" y="2156"/>
                  </a:cubicBezTo>
                  <a:cubicBezTo>
                    <a:pt x="3054" y="2144"/>
                    <a:pt x="3056" y="2135"/>
                    <a:pt x="3064" y="2099"/>
                  </a:cubicBezTo>
                  <a:cubicBezTo>
                    <a:pt x="3036" y="2128"/>
                    <a:pt x="3009" y="2132"/>
                    <a:pt x="2992" y="2132"/>
                  </a:cubicBezTo>
                  <a:cubicBezTo>
                    <a:pt x="2922" y="2132"/>
                    <a:pt x="2903" y="2071"/>
                    <a:pt x="2915" y="2012"/>
                  </a:cubicBezTo>
                  <a:cubicBezTo>
                    <a:pt x="2928" y="1951"/>
                    <a:pt x="2974" y="1892"/>
                    <a:pt x="3044" y="1892"/>
                  </a:cubicBezTo>
                  <a:cubicBezTo>
                    <a:pt x="3088" y="1892"/>
                    <a:pt x="3099" y="1916"/>
                    <a:pt x="3105" y="1927"/>
                  </a:cubicBezTo>
                  <a:cubicBezTo>
                    <a:pt x="3114" y="1895"/>
                    <a:pt x="3114" y="1895"/>
                    <a:pt x="3114" y="1895"/>
                  </a:cubicBezTo>
                  <a:lnTo>
                    <a:pt x="3181" y="1895"/>
                  </a:lnTo>
                  <a:close/>
                  <a:moveTo>
                    <a:pt x="3019" y="2083"/>
                  </a:moveTo>
                  <a:cubicBezTo>
                    <a:pt x="3069" y="2083"/>
                    <a:pt x="3081" y="2025"/>
                    <a:pt x="3083" y="2014"/>
                  </a:cubicBezTo>
                  <a:cubicBezTo>
                    <a:pt x="3089" y="1986"/>
                    <a:pt x="3094" y="1940"/>
                    <a:pt x="3051" y="1940"/>
                  </a:cubicBezTo>
                  <a:cubicBezTo>
                    <a:pt x="3024" y="1940"/>
                    <a:pt x="2997" y="1960"/>
                    <a:pt x="2986" y="2012"/>
                  </a:cubicBezTo>
                  <a:cubicBezTo>
                    <a:pt x="2984" y="2025"/>
                    <a:pt x="2971" y="2083"/>
                    <a:pt x="3019" y="2083"/>
                  </a:cubicBezTo>
                  <a:moveTo>
                    <a:pt x="3257" y="1790"/>
                  </a:moveTo>
                  <a:cubicBezTo>
                    <a:pt x="3327" y="1790"/>
                    <a:pt x="3327" y="1790"/>
                    <a:pt x="3327" y="1790"/>
                  </a:cubicBezTo>
                  <a:cubicBezTo>
                    <a:pt x="3298" y="1927"/>
                    <a:pt x="3298" y="1927"/>
                    <a:pt x="3298" y="1927"/>
                  </a:cubicBezTo>
                  <a:cubicBezTo>
                    <a:pt x="3309" y="1915"/>
                    <a:pt x="3332" y="1890"/>
                    <a:pt x="3376" y="1890"/>
                  </a:cubicBezTo>
                  <a:cubicBezTo>
                    <a:pt x="3412" y="1890"/>
                    <a:pt x="3431" y="1908"/>
                    <a:pt x="3440" y="1923"/>
                  </a:cubicBezTo>
                  <a:cubicBezTo>
                    <a:pt x="3446" y="1935"/>
                    <a:pt x="3448" y="1957"/>
                    <a:pt x="3441" y="1989"/>
                  </a:cubicBezTo>
                  <a:cubicBezTo>
                    <a:pt x="3410" y="2136"/>
                    <a:pt x="3410" y="2136"/>
                    <a:pt x="3410" y="2136"/>
                  </a:cubicBezTo>
                  <a:cubicBezTo>
                    <a:pt x="3340" y="2136"/>
                    <a:pt x="3340" y="2136"/>
                    <a:pt x="3340" y="2136"/>
                  </a:cubicBezTo>
                  <a:cubicBezTo>
                    <a:pt x="3370" y="1991"/>
                    <a:pt x="3370" y="1991"/>
                    <a:pt x="3370" y="1991"/>
                  </a:cubicBezTo>
                  <a:cubicBezTo>
                    <a:pt x="3373" y="1977"/>
                    <a:pt x="3382" y="1938"/>
                    <a:pt x="3342" y="1938"/>
                  </a:cubicBezTo>
                  <a:cubicBezTo>
                    <a:pt x="3322" y="1938"/>
                    <a:pt x="3293" y="1950"/>
                    <a:pt x="3286" y="1988"/>
                  </a:cubicBezTo>
                  <a:cubicBezTo>
                    <a:pt x="3255" y="2136"/>
                    <a:pt x="3255" y="2136"/>
                    <a:pt x="3255" y="2136"/>
                  </a:cubicBezTo>
                  <a:cubicBezTo>
                    <a:pt x="3183" y="2136"/>
                    <a:pt x="3183" y="2136"/>
                    <a:pt x="3183" y="2136"/>
                  </a:cubicBezTo>
                  <a:lnTo>
                    <a:pt x="3257" y="1790"/>
                  </a:lnTo>
                  <a:close/>
                  <a:moveTo>
                    <a:pt x="158" y="1980"/>
                  </a:moveTo>
                  <a:cubicBezTo>
                    <a:pt x="159" y="1971"/>
                    <a:pt x="164" y="1935"/>
                    <a:pt x="137" y="1935"/>
                  </a:cubicBezTo>
                  <a:cubicBezTo>
                    <a:pt x="103" y="1935"/>
                    <a:pt x="89" y="1986"/>
                    <a:pt x="83" y="2012"/>
                  </a:cubicBezTo>
                  <a:cubicBezTo>
                    <a:pt x="80" y="2026"/>
                    <a:pt x="72" y="2069"/>
                    <a:pt x="85" y="2087"/>
                  </a:cubicBezTo>
                  <a:cubicBezTo>
                    <a:pt x="90" y="2094"/>
                    <a:pt x="97" y="2095"/>
                    <a:pt x="102" y="2095"/>
                  </a:cubicBezTo>
                  <a:cubicBezTo>
                    <a:pt x="109" y="2095"/>
                    <a:pt x="133" y="2092"/>
                    <a:pt x="145" y="2048"/>
                  </a:cubicBezTo>
                  <a:cubicBezTo>
                    <a:pt x="215" y="2048"/>
                    <a:pt x="215" y="2048"/>
                    <a:pt x="215" y="2048"/>
                  </a:cubicBezTo>
                  <a:cubicBezTo>
                    <a:pt x="210" y="2067"/>
                    <a:pt x="201" y="2097"/>
                    <a:pt x="168" y="2120"/>
                  </a:cubicBezTo>
                  <a:cubicBezTo>
                    <a:pt x="148" y="2135"/>
                    <a:pt x="124" y="2143"/>
                    <a:pt x="94" y="2143"/>
                  </a:cubicBezTo>
                  <a:cubicBezTo>
                    <a:pt x="62" y="2143"/>
                    <a:pt x="35" y="2135"/>
                    <a:pt x="18" y="2110"/>
                  </a:cubicBezTo>
                  <a:cubicBezTo>
                    <a:pt x="2" y="2086"/>
                    <a:pt x="0" y="2053"/>
                    <a:pt x="8" y="2015"/>
                  </a:cubicBezTo>
                  <a:cubicBezTo>
                    <a:pt x="32" y="1904"/>
                    <a:pt x="116" y="1889"/>
                    <a:pt x="148" y="1889"/>
                  </a:cubicBezTo>
                  <a:cubicBezTo>
                    <a:pt x="193" y="1889"/>
                    <a:pt x="241" y="1914"/>
                    <a:pt x="228" y="1980"/>
                  </a:cubicBezTo>
                  <a:lnTo>
                    <a:pt x="158" y="1980"/>
                  </a:lnTo>
                  <a:close/>
                  <a:moveTo>
                    <a:pt x="3764" y="1980"/>
                  </a:moveTo>
                  <a:cubicBezTo>
                    <a:pt x="3765" y="1971"/>
                    <a:pt x="3770" y="1935"/>
                    <a:pt x="3742" y="1935"/>
                  </a:cubicBezTo>
                  <a:cubicBezTo>
                    <a:pt x="3709" y="1935"/>
                    <a:pt x="3694" y="1986"/>
                    <a:pt x="3688" y="2012"/>
                  </a:cubicBezTo>
                  <a:cubicBezTo>
                    <a:pt x="3685" y="2026"/>
                    <a:pt x="3678" y="2069"/>
                    <a:pt x="3691" y="2087"/>
                  </a:cubicBezTo>
                  <a:cubicBezTo>
                    <a:pt x="3695" y="2094"/>
                    <a:pt x="3703" y="2095"/>
                    <a:pt x="3708" y="2095"/>
                  </a:cubicBezTo>
                  <a:cubicBezTo>
                    <a:pt x="3715" y="2095"/>
                    <a:pt x="3738" y="2092"/>
                    <a:pt x="3751" y="2048"/>
                  </a:cubicBezTo>
                  <a:cubicBezTo>
                    <a:pt x="3820" y="2048"/>
                    <a:pt x="3820" y="2048"/>
                    <a:pt x="3820" y="2048"/>
                  </a:cubicBezTo>
                  <a:cubicBezTo>
                    <a:pt x="3816" y="2067"/>
                    <a:pt x="3807" y="2097"/>
                    <a:pt x="3774" y="2120"/>
                  </a:cubicBezTo>
                  <a:cubicBezTo>
                    <a:pt x="3754" y="2135"/>
                    <a:pt x="3730" y="2143"/>
                    <a:pt x="3700" y="2143"/>
                  </a:cubicBezTo>
                  <a:cubicBezTo>
                    <a:pt x="3668" y="2143"/>
                    <a:pt x="3641" y="2135"/>
                    <a:pt x="3624" y="2110"/>
                  </a:cubicBezTo>
                  <a:cubicBezTo>
                    <a:pt x="3608" y="2086"/>
                    <a:pt x="3606" y="2053"/>
                    <a:pt x="3614" y="2015"/>
                  </a:cubicBezTo>
                  <a:cubicBezTo>
                    <a:pt x="3638" y="1904"/>
                    <a:pt x="3722" y="1889"/>
                    <a:pt x="3754" y="1889"/>
                  </a:cubicBezTo>
                  <a:cubicBezTo>
                    <a:pt x="3799" y="1889"/>
                    <a:pt x="3847" y="1914"/>
                    <a:pt x="3834" y="1980"/>
                  </a:cubicBezTo>
                  <a:lnTo>
                    <a:pt x="3764" y="1980"/>
                  </a:lnTo>
                  <a:close/>
                  <a:moveTo>
                    <a:pt x="4010" y="1888"/>
                  </a:moveTo>
                  <a:cubicBezTo>
                    <a:pt x="4098" y="1888"/>
                    <a:pt x="4123" y="1948"/>
                    <a:pt x="4109" y="2015"/>
                  </a:cubicBezTo>
                  <a:cubicBezTo>
                    <a:pt x="4094" y="2083"/>
                    <a:pt x="4042" y="2145"/>
                    <a:pt x="3954" y="2145"/>
                  </a:cubicBezTo>
                  <a:cubicBezTo>
                    <a:pt x="3884" y="2145"/>
                    <a:pt x="3839" y="2102"/>
                    <a:pt x="3857" y="2017"/>
                  </a:cubicBezTo>
                  <a:cubicBezTo>
                    <a:pt x="3870" y="1959"/>
                    <a:pt x="3914" y="1888"/>
                    <a:pt x="4010" y="1888"/>
                  </a:cubicBezTo>
                  <a:moveTo>
                    <a:pt x="3967" y="2095"/>
                  </a:moveTo>
                  <a:cubicBezTo>
                    <a:pt x="3998" y="2095"/>
                    <a:pt x="4023" y="2077"/>
                    <a:pt x="4037" y="2012"/>
                  </a:cubicBezTo>
                  <a:cubicBezTo>
                    <a:pt x="4044" y="1980"/>
                    <a:pt x="4047" y="1935"/>
                    <a:pt x="4000" y="1935"/>
                  </a:cubicBezTo>
                  <a:cubicBezTo>
                    <a:pt x="3948" y="1935"/>
                    <a:pt x="3935" y="1995"/>
                    <a:pt x="3930" y="2018"/>
                  </a:cubicBezTo>
                  <a:cubicBezTo>
                    <a:pt x="3918" y="2072"/>
                    <a:pt x="3932" y="2095"/>
                    <a:pt x="3967" y="2095"/>
                  </a:cubicBezTo>
                  <a:moveTo>
                    <a:pt x="4173" y="1939"/>
                  </a:moveTo>
                  <a:cubicBezTo>
                    <a:pt x="4176" y="1924"/>
                    <a:pt x="4178" y="1909"/>
                    <a:pt x="4180" y="1894"/>
                  </a:cubicBezTo>
                  <a:cubicBezTo>
                    <a:pt x="4248" y="1894"/>
                    <a:pt x="4248" y="1894"/>
                    <a:pt x="4248" y="1894"/>
                  </a:cubicBezTo>
                  <a:cubicBezTo>
                    <a:pt x="4245" y="1925"/>
                    <a:pt x="4245" y="1925"/>
                    <a:pt x="4245" y="1925"/>
                  </a:cubicBezTo>
                  <a:cubicBezTo>
                    <a:pt x="4254" y="1915"/>
                    <a:pt x="4279" y="1889"/>
                    <a:pt x="4327" y="1889"/>
                  </a:cubicBezTo>
                  <a:cubicBezTo>
                    <a:pt x="4383" y="1889"/>
                    <a:pt x="4392" y="1923"/>
                    <a:pt x="4394" y="1934"/>
                  </a:cubicBezTo>
                  <a:cubicBezTo>
                    <a:pt x="4423" y="1895"/>
                    <a:pt x="4456" y="1889"/>
                    <a:pt x="4481" y="1889"/>
                  </a:cubicBezTo>
                  <a:cubicBezTo>
                    <a:pt x="4530" y="1889"/>
                    <a:pt x="4544" y="1918"/>
                    <a:pt x="4547" y="1928"/>
                  </a:cubicBezTo>
                  <a:cubicBezTo>
                    <a:pt x="4555" y="1949"/>
                    <a:pt x="4548" y="1978"/>
                    <a:pt x="4544" y="1999"/>
                  </a:cubicBezTo>
                  <a:cubicBezTo>
                    <a:pt x="4515" y="2136"/>
                    <a:pt x="4515" y="2136"/>
                    <a:pt x="4515" y="2136"/>
                  </a:cubicBezTo>
                  <a:cubicBezTo>
                    <a:pt x="4443" y="2136"/>
                    <a:pt x="4443" y="2136"/>
                    <a:pt x="4443" y="2136"/>
                  </a:cubicBezTo>
                  <a:cubicBezTo>
                    <a:pt x="4473" y="1994"/>
                    <a:pt x="4473" y="1994"/>
                    <a:pt x="4473" y="1994"/>
                  </a:cubicBezTo>
                  <a:cubicBezTo>
                    <a:pt x="4479" y="1968"/>
                    <a:pt x="4481" y="1939"/>
                    <a:pt x="4444" y="1939"/>
                  </a:cubicBezTo>
                  <a:cubicBezTo>
                    <a:pt x="4401" y="1939"/>
                    <a:pt x="4392" y="1979"/>
                    <a:pt x="4385" y="2015"/>
                  </a:cubicBezTo>
                  <a:cubicBezTo>
                    <a:pt x="4358" y="2136"/>
                    <a:pt x="4358" y="2136"/>
                    <a:pt x="4358" y="2136"/>
                  </a:cubicBezTo>
                  <a:cubicBezTo>
                    <a:pt x="4286" y="2136"/>
                    <a:pt x="4286" y="2136"/>
                    <a:pt x="4286" y="2136"/>
                  </a:cubicBezTo>
                  <a:cubicBezTo>
                    <a:pt x="4318" y="1992"/>
                    <a:pt x="4318" y="1992"/>
                    <a:pt x="4318" y="1992"/>
                  </a:cubicBezTo>
                  <a:cubicBezTo>
                    <a:pt x="4321" y="1974"/>
                    <a:pt x="4328" y="1939"/>
                    <a:pt x="4289" y="1939"/>
                  </a:cubicBezTo>
                  <a:cubicBezTo>
                    <a:pt x="4244" y="1939"/>
                    <a:pt x="4236" y="1977"/>
                    <a:pt x="4232" y="1994"/>
                  </a:cubicBezTo>
                  <a:cubicBezTo>
                    <a:pt x="4202" y="2136"/>
                    <a:pt x="4202" y="2136"/>
                    <a:pt x="4202" y="2136"/>
                  </a:cubicBezTo>
                  <a:cubicBezTo>
                    <a:pt x="4131" y="2136"/>
                    <a:pt x="4131" y="2136"/>
                    <a:pt x="4131" y="2136"/>
                  </a:cubicBezTo>
                  <a:lnTo>
                    <a:pt x="4173" y="1939"/>
                  </a:lnTo>
                  <a:close/>
                  <a:moveTo>
                    <a:pt x="4694" y="1894"/>
                  </a:moveTo>
                  <a:cubicBezTo>
                    <a:pt x="4689" y="1928"/>
                    <a:pt x="4689" y="1928"/>
                    <a:pt x="4689" y="1928"/>
                  </a:cubicBezTo>
                  <a:cubicBezTo>
                    <a:pt x="4719" y="1889"/>
                    <a:pt x="4759" y="1889"/>
                    <a:pt x="4771" y="1889"/>
                  </a:cubicBezTo>
                  <a:cubicBezTo>
                    <a:pt x="4834" y="1889"/>
                    <a:pt x="4862" y="1936"/>
                    <a:pt x="4846" y="2010"/>
                  </a:cubicBezTo>
                  <a:cubicBezTo>
                    <a:pt x="4832" y="2079"/>
                    <a:pt x="4783" y="2140"/>
                    <a:pt x="4713" y="2140"/>
                  </a:cubicBezTo>
                  <a:cubicBezTo>
                    <a:pt x="4669" y="2140"/>
                    <a:pt x="4656" y="2117"/>
                    <a:pt x="4652" y="2109"/>
                  </a:cubicBezTo>
                  <a:cubicBezTo>
                    <a:pt x="4626" y="2229"/>
                    <a:pt x="4626" y="2229"/>
                    <a:pt x="4626" y="2229"/>
                  </a:cubicBezTo>
                  <a:cubicBezTo>
                    <a:pt x="4554" y="2229"/>
                    <a:pt x="4554" y="2229"/>
                    <a:pt x="4554" y="2229"/>
                  </a:cubicBezTo>
                  <a:cubicBezTo>
                    <a:pt x="4625" y="1894"/>
                    <a:pt x="4625" y="1894"/>
                    <a:pt x="4625" y="1894"/>
                  </a:cubicBezTo>
                  <a:lnTo>
                    <a:pt x="4694" y="1894"/>
                  </a:lnTo>
                  <a:close/>
                  <a:moveTo>
                    <a:pt x="4774" y="2013"/>
                  </a:moveTo>
                  <a:cubicBezTo>
                    <a:pt x="4780" y="1984"/>
                    <a:pt x="4783" y="1935"/>
                    <a:pt x="4741" y="1935"/>
                  </a:cubicBezTo>
                  <a:cubicBezTo>
                    <a:pt x="4718" y="1935"/>
                    <a:pt x="4682" y="1952"/>
                    <a:pt x="4668" y="2017"/>
                  </a:cubicBezTo>
                  <a:cubicBezTo>
                    <a:pt x="4665" y="2031"/>
                    <a:pt x="4652" y="2093"/>
                    <a:pt x="4705" y="2093"/>
                  </a:cubicBezTo>
                  <a:cubicBezTo>
                    <a:pt x="4738" y="2093"/>
                    <a:pt x="4763" y="2061"/>
                    <a:pt x="4774" y="2013"/>
                  </a:cubicBezTo>
                  <a:moveTo>
                    <a:pt x="4936" y="1789"/>
                  </a:moveTo>
                  <a:cubicBezTo>
                    <a:pt x="5007" y="1789"/>
                    <a:pt x="5007" y="1789"/>
                    <a:pt x="5007" y="1789"/>
                  </a:cubicBezTo>
                  <a:cubicBezTo>
                    <a:pt x="4933" y="2136"/>
                    <a:pt x="4933" y="2136"/>
                    <a:pt x="4933" y="2136"/>
                  </a:cubicBezTo>
                  <a:cubicBezTo>
                    <a:pt x="4862" y="2136"/>
                    <a:pt x="4862" y="2136"/>
                    <a:pt x="4862" y="2136"/>
                  </a:cubicBezTo>
                  <a:lnTo>
                    <a:pt x="4936" y="1789"/>
                  </a:lnTo>
                  <a:close/>
                  <a:moveTo>
                    <a:pt x="5068" y="2033"/>
                  </a:moveTo>
                  <a:cubicBezTo>
                    <a:pt x="5064" y="2049"/>
                    <a:pt x="5054" y="2098"/>
                    <a:pt x="5104" y="2098"/>
                  </a:cubicBezTo>
                  <a:cubicBezTo>
                    <a:pt x="5121" y="2098"/>
                    <a:pt x="5140" y="2091"/>
                    <a:pt x="5153" y="2064"/>
                  </a:cubicBezTo>
                  <a:cubicBezTo>
                    <a:pt x="5218" y="2064"/>
                    <a:pt x="5218" y="2064"/>
                    <a:pt x="5218" y="2064"/>
                  </a:cubicBezTo>
                  <a:cubicBezTo>
                    <a:pt x="5214" y="2076"/>
                    <a:pt x="5208" y="2097"/>
                    <a:pt x="5184" y="2117"/>
                  </a:cubicBezTo>
                  <a:cubicBezTo>
                    <a:pt x="5162" y="2136"/>
                    <a:pt x="5128" y="2145"/>
                    <a:pt x="5092" y="2145"/>
                  </a:cubicBezTo>
                  <a:cubicBezTo>
                    <a:pt x="5072" y="2145"/>
                    <a:pt x="5033" y="2142"/>
                    <a:pt x="5013" y="2115"/>
                  </a:cubicBezTo>
                  <a:cubicBezTo>
                    <a:pt x="4996" y="2092"/>
                    <a:pt x="4994" y="2060"/>
                    <a:pt x="5002" y="2021"/>
                  </a:cubicBezTo>
                  <a:cubicBezTo>
                    <a:pt x="5011" y="1981"/>
                    <a:pt x="5030" y="1934"/>
                    <a:pt x="5077" y="1906"/>
                  </a:cubicBezTo>
                  <a:cubicBezTo>
                    <a:pt x="5099" y="1893"/>
                    <a:pt x="5123" y="1886"/>
                    <a:pt x="5150" y="1886"/>
                  </a:cubicBezTo>
                  <a:cubicBezTo>
                    <a:pt x="5184" y="1886"/>
                    <a:pt x="5222" y="1899"/>
                    <a:pt x="5235" y="1944"/>
                  </a:cubicBezTo>
                  <a:cubicBezTo>
                    <a:pt x="5244" y="1977"/>
                    <a:pt x="5236" y="2013"/>
                    <a:pt x="5231" y="2033"/>
                  </a:cubicBezTo>
                  <a:lnTo>
                    <a:pt x="5068" y="2033"/>
                  </a:lnTo>
                  <a:close/>
                  <a:moveTo>
                    <a:pt x="5167" y="1988"/>
                  </a:moveTo>
                  <a:cubicBezTo>
                    <a:pt x="5170" y="1977"/>
                    <a:pt x="5178" y="1934"/>
                    <a:pt x="5137" y="1934"/>
                  </a:cubicBezTo>
                  <a:cubicBezTo>
                    <a:pt x="5105" y="1934"/>
                    <a:pt x="5087" y="1960"/>
                    <a:pt x="5080" y="1988"/>
                  </a:cubicBezTo>
                  <a:lnTo>
                    <a:pt x="5167" y="1988"/>
                  </a:lnTo>
                  <a:close/>
                  <a:moveTo>
                    <a:pt x="5353" y="1894"/>
                  </a:moveTo>
                  <a:cubicBezTo>
                    <a:pt x="5382" y="1973"/>
                    <a:pt x="5382" y="1973"/>
                    <a:pt x="5382" y="1973"/>
                  </a:cubicBezTo>
                  <a:cubicBezTo>
                    <a:pt x="5447" y="1894"/>
                    <a:pt x="5447" y="1894"/>
                    <a:pt x="5447" y="1894"/>
                  </a:cubicBezTo>
                  <a:cubicBezTo>
                    <a:pt x="5520" y="1894"/>
                    <a:pt x="5520" y="1894"/>
                    <a:pt x="5520" y="1894"/>
                  </a:cubicBezTo>
                  <a:cubicBezTo>
                    <a:pt x="5417" y="2012"/>
                    <a:pt x="5417" y="2012"/>
                    <a:pt x="5417" y="2012"/>
                  </a:cubicBezTo>
                  <a:cubicBezTo>
                    <a:pt x="5471" y="2136"/>
                    <a:pt x="5471" y="2136"/>
                    <a:pt x="5471" y="2136"/>
                  </a:cubicBezTo>
                  <a:cubicBezTo>
                    <a:pt x="5388" y="2136"/>
                    <a:pt x="5388" y="2136"/>
                    <a:pt x="5388" y="2136"/>
                  </a:cubicBezTo>
                  <a:cubicBezTo>
                    <a:pt x="5357" y="2047"/>
                    <a:pt x="5357" y="2047"/>
                    <a:pt x="5357" y="2047"/>
                  </a:cubicBezTo>
                  <a:cubicBezTo>
                    <a:pt x="5289" y="2136"/>
                    <a:pt x="5289" y="2136"/>
                    <a:pt x="5289" y="2136"/>
                  </a:cubicBezTo>
                  <a:cubicBezTo>
                    <a:pt x="5214" y="2136"/>
                    <a:pt x="5214" y="2136"/>
                    <a:pt x="5214" y="2136"/>
                  </a:cubicBezTo>
                  <a:cubicBezTo>
                    <a:pt x="5323" y="2006"/>
                    <a:pt x="5323" y="2006"/>
                    <a:pt x="5323" y="2006"/>
                  </a:cubicBezTo>
                  <a:cubicBezTo>
                    <a:pt x="5269" y="1894"/>
                    <a:pt x="5269" y="1894"/>
                    <a:pt x="5269" y="1894"/>
                  </a:cubicBezTo>
                  <a:lnTo>
                    <a:pt x="5353" y="1894"/>
                  </a:lnTo>
                  <a:close/>
                  <a:moveTo>
                    <a:pt x="5553" y="1893"/>
                  </a:moveTo>
                  <a:cubicBezTo>
                    <a:pt x="5625" y="1893"/>
                    <a:pt x="5625" y="1893"/>
                    <a:pt x="5625" y="1893"/>
                  </a:cubicBezTo>
                  <a:cubicBezTo>
                    <a:pt x="5573" y="2136"/>
                    <a:pt x="5573" y="2136"/>
                    <a:pt x="5573" y="2136"/>
                  </a:cubicBezTo>
                  <a:cubicBezTo>
                    <a:pt x="5501" y="2136"/>
                    <a:pt x="5501" y="2136"/>
                    <a:pt x="5501" y="2136"/>
                  </a:cubicBezTo>
                  <a:lnTo>
                    <a:pt x="5553" y="1893"/>
                  </a:lnTo>
                  <a:close/>
                  <a:moveTo>
                    <a:pt x="5573" y="1790"/>
                  </a:moveTo>
                  <a:cubicBezTo>
                    <a:pt x="5648" y="1790"/>
                    <a:pt x="5648" y="1790"/>
                    <a:pt x="5648" y="1790"/>
                  </a:cubicBezTo>
                  <a:cubicBezTo>
                    <a:pt x="5636" y="1851"/>
                    <a:pt x="5636" y="1851"/>
                    <a:pt x="5636" y="1851"/>
                  </a:cubicBezTo>
                  <a:cubicBezTo>
                    <a:pt x="5560" y="1851"/>
                    <a:pt x="5560" y="1851"/>
                    <a:pt x="5560" y="1851"/>
                  </a:cubicBezTo>
                  <a:lnTo>
                    <a:pt x="5573" y="1790"/>
                  </a:lnTo>
                  <a:close/>
                  <a:moveTo>
                    <a:pt x="5775" y="2133"/>
                  </a:moveTo>
                  <a:cubicBezTo>
                    <a:pt x="5752" y="2139"/>
                    <a:pt x="5730" y="2141"/>
                    <a:pt x="5719" y="2141"/>
                  </a:cubicBezTo>
                  <a:cubicBezTo>
                    <a:pt x="5647" y="2141"/>
                    <a:pt x="5657" y="2095"/>
                    <a:pt x="5662" y="2075"/>
                  </a:cubicBezTo>
                  <a:cubicBezTo>
                    <a:pt x="5689" y="1942"/>
                    <a:pt x="5689" y="1942"/>
                    <a:pt x="5689" y="1942"/>
                  </a:cubicBezTo>
                  <a:cubicBezTo>
                    <a:pt x="5643" y="1942"/>
                    <a:pt x="5643" y="1942"/>
                    <a:pt x="5643" y="1942"/>
                  </a:cubicBezTo>
                  <a:cubicBezTo>
                    <a:pt x="5653" y="1895"/>
                    <a:pt x="5653" y="1895"/>
                    <a:pt x="5653" y="1895"/>
                  </a:cubicBezTo>
                  <a:cubicBezTo>
                    <a:pt x="5700" y="1895"/>
                    <a:pt x="5700" y="1895"/>
                    <a:pt x="5700" y="1895"/>
                  </a:cubicBezTo>
                  <a:cubicBezTo>
                    <a:pt x="5710" y="1848"/>
                    <a:pt x="5710" y="1848"/>
                    <a:pt x="5710" y="1848"/>
                  </a:cubicBezTo>
                  <a:cubicBezTo>
                    <a:pt x="5786" y="1822"/>
                    <a:pt x="5786" y="1822"/>
                    <a:pt x="5786" y="1822"/>
                  </a:cubicBezTo>
                  <a:cubicBezTo>
                    <a:pt x="5770" y="1895"/>
                    <a:pt x="5770" y="1895"/>
                    <a:pt x="5770" y="1895"/>
                  </a:cubicBezTo>
                  <a:cubicBezTo>
                    <a:pt x="5828" y="1895"/>
                    <a:pt x="5828" y="1895"/>
                    <a:pt x="5828" y="1895"/>
                  </a:cubicBezTo>
                  <a:cubicBezTo>
                    <a:pt x="5818" y="1942"/>
                    <a:pt x="5818" y="1942"/>
                    <a:pt x="5818" y="1942"/>
                  </a:cubicBezTo>
                  <a:cubicBezTo>
                    <a:pt x="5760" y="1942"/>
                    <a:pt x="5760" y="1942"/>
                    <a:pt x="5760" y="1942"/>
                  </a:cubicBezTo>
                  <a:cubicBezTo>
                    <a:pt x="5736" y="2052"/>
                    <a:pt x="5736" y="2052"/>
                    <a:pt x="5736" y="2052"/>
                  </a:cubicBezTo>
                  <a:cubicBezTo>
                    <a:pt x="5733" y="2074"/>
                    <a:pt x="5729" y="2088"/>
                    <a:pt x="5761" y="2088"/>
                  </a:cubicBezTo>
                  <a:cubicBezTo>
                    <a:pt x="5772" y="2088"/>
                    <a:pt x="5777" y="2087"/>
                    <a:pt x="5786" y="2086"/>
                  </a:cubicBezTo>
                  <a:lnTo>
                    <a:pt x="5775" y="2133"/>
                  </a:lnTo>
                  <a:close/>
                  <a:moveTo>
                    <a:pt x="5921" y="1894"/>
                  </a:moveTo>
                  <a:cubicBezTo>
                    <a:pt x="5939" y="2062"/>
                    <a:pt x="5939" y="2062"/>
                    <a:pt x="5939" y="2062"/>
                  </a:cubicBezTo>
                  <a:cubicBezTo>
                    <a:pt x="6028" y="1894"/>
                    <a:pt x="6028" y="1894"/>
                    <a:pt x="6028" y="1894"/>
                  </a:cubicBezTo>
                  <a:cubicBezTo>
                    <a:pt x="6099" y="1894"/>
                    <a:pt x="6099" y="1894"/>
                    <a:pt x="6099" y="1894"/>
                  </a:cubicBezTo>
                  <a:cubicBezTo>
                    <a:pt x="5957" y="2132"/>
                    <a:pt x="5957" y="2132"/>
                    <a:pt x="5957" y="2132"/>
                  </a:cubicBezTo>
                  <a:cubicBezTo>
                    <a:pt x="5907" y="2229"/>
                    <a:pt x="5907" y="2229"/>
                    <a:pt x="5907" y="2229"/>
                  </a:cubicBezTo>
                  <a:cubicBezTo>
                    <a:pt x="5835" y="2229"/>
                    <a:pt x="5835" y="2229"/>
                    <a:pt x="5835" y="2229"/>
                  </a:cubicBezTo>
                  <a:cubicBezTo>
                    <a:pt x="5886" y="2137"/>
                    <a:pt x="5886" y="2137"/>
                    <a:pt x="5886" y="2137"/>
                  </a:cubicBezTo>
                  <a:cubicBezTo>
                    <a:pt x="5844" y="1894"/>
                    <a:pt x="5844" y="1894"/>
                    <a:pt x="5844" y="1894"/>
                  </a:cubicBezTo>
                  <a:lnTo>
                    <a:pt x="5921" y="18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1" name="Freeform 15"/>
            <p:cNvSpPr>
              <a:spLocks noEditPoints="1"/>
            </p:cNvSpPr>
            <p:nvPr/>
          </p:nvSpPr>
          <p:spPr bwMode="auto">
            <a:xfrm>
              <a:off x="-2592388" y="0"/>
              <a:ext cx="2592388" cy="1530350"/>
            </a:xfrm>
            <a:custGeom>
              <a:avLst/>
              <a:gdLst/>
              <a:ahLst/>
              <a:cxnLst>
                <a:cxn ang="0">
                  <a:pos x="176" y="248"/>
                </a:cxn>
                <a:cxn ang="0">
                  <a:pos x="0" y="248"/>
                </a:cxn>
                <a:cxn ang="0">
                  <a:pos x="0" y="0"/>
                </a:cxn>
                <a:cxn ang="0">
                  <a:pos x="176" y="0"/>
                </a:cxn>
                <a:cxn ang="0">
                  <a:pos x="176" y="248"/>
                </a:cxn>
                <a:cxn ang="0">
                  <a:pos x="176" y="716"/>
                </a:cxn>
                <a:cxn ang="0">
                  <a:pos x="0" y="716"/>
                </a:cxn>
                <a:cxn ang="0">
                  <a:pos x="0" y="964"/>
                </a:cxn>
                <a:cxn ang="0">
                  <a:pos x="176" y="964"/>
                </a:cxn>
                <a:cxn ang="0">
                  <a:pos x="176" y="716"/>
                </a:cxn>
                <a:cxn ang="0">
                  <a:pos x="1633" y="0"/>
                </a:cxn>
                <a:cxn ang="0">
                  <a:pos x="1457" y="0"/>
                </a:cxn>
                <a:cxn ang="0">
                  <a:pos x="1457" y="248"/>
                </a:cxn>
                <a:cxn ang="0">
                  <a:pos x="1633" y="248"/>
                </a:cxn>
                <a:cxn ang="0">
                  <a:pos x="1633" y="0"/>
                </a:cxn>
                <a:cxn ang="0">
                  <a:pos x="1633" y="716"/>
                </a:cxn>
                <a:cxn ang="0">
                  <a:pos x="1457" y="716"/>
                </a:cxn>
                <a:cxn ang="0">
                  <a:pos x="1457" y="964"/>
                </a:cxn>
                <a:cxn ang="0">
                  <a:pos x="1633" y="964"/>
                </a:cxn>
                <a:cxn ang="0">
                  <a:pos x="1633" y="716"/>
                </a:cxn>
              </a:cxnLst>
              <a:rect l="0" t="0" r="r" b="b"/>
              <a:pathLst>
                <a:path w="1633" h="964">
                  <a:moveTo>
                    <a:pt x="176" y="248"/>
                  </a:moveTo>
                  <a:lnTo>
                    <a:pt x="0" y="248"/>
                  </a:lnTo>
                  <a:lnTo>
                    <a:pt x="0" y="0"/>
                  </a:lnTo>
                  <a:lnTo>
                    <a:pt x="176" y="0"/>
                  </a:lnTo>
                  <a:lnTo>
                    <a:pt x="176" y="248"/>
                  </a:lnTo>
                  <a:close/>
                  <a:moveTo>
                    <a:pt x="176" y="716"/>
                  </a:moveTo>
                  <a:lnTo>
                    <a:pt x="0" y="716"/>
                  </a:lnTo>
                  <a:lnTo>
                    <a:pt x="0" y="964"/>
                  </a:lnTo>
                  <a:lnTo>
                    <a:pt x="176" y="964"/>
                  </a:lnTo>
                  <a:lnTo>
                    <a:pt x="176" y="716"/>
                  </a:lnTo>
                  <a:close/>
                  <a:moveTo>
                    <a:pt x="1633" y="0"/>
                  </a:moveTo>
                  <a:lnTo>
                    <a:pt x="1457" y="0"/>
                  </a:lnTo>
                  <a:lnTo>
                    <a:pt x="1457" y="248"/>
                  </a:lnTo>
                  <a:lnTo>
                    <a:pt x="1633" y="248"/>
                  </a:lnTo>
                  <a:lnTo>
                    <a:pt x="1633" y="0"/>
                  </a:lnTo>
                  <a:close/>
                  <a:moveTo>
                    <a:pt x="1633" y="716"/>
                  </a:moveTo>
                  <a:lnTo>
                    <a:pt x="1457" y="716"/>
                  </a:lnTo>
                  <a:lnTo>
                    <a:pt x="1457" y="964"/>
                  </a:lnTo>
                  <a:lnTo>
                    <a:pt x="1633" y="964"/>
                  </a:lnTo>
                  <a:lnTo>
                    <a:pt x="1633" y="716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5025008" y="2492896"/>
            <a:ext cx="4536504" cy="2232248"/>
          </a:xfrm>
          <a:noFill/>
          <a:ln w="9525">
            <a:noFill/>
            <a:miter lim="800000"/>
            <a:headEnd/>
            <a:tailEnd/>
          </a:ln>
        </p:spPr>
        <p:txBody>
          <a:bodyPr anchor="t">
            <a:noAutofit/>
          </a:bodyPr>
          <a:lstStyle>
            <a:lvl1pPr algn="r" rtl="0" eaLnBrk="1" fontAlgn="base" hangingPunct="1">
              <a:spcBef>
                <a:spcPct val="40000"/>
              </a:spcBef>
              <a:spcAft>
                <a:spcPct val="0"/>
              </a:spcAft>
              <a:defRPr lang="en-GB" sz="3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 bwMode="gray">
          <a:xfrm>
            <a:off x="5025008" y="5013176"/>
            <a:ext cx="4536504" cy="1512168"/>
          </a:xfr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lvl1pPr marL="0" indent="0" algn="r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defRPr 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5"/>
          <p:cNvGrpSpPr>
            <a:grpSpLocks noChangeAspect="1"/>
          </p:cNvGrpSpPr>
          <p:nvPr userDrawn="1"/>
        </p:nvGrpSpPr>
        <p:grpSpPr bwMode="auto">
          <a:xfrm>
            <a:off x="176213" y="0"/>
            <a:ext cx="963612" cy="700088"/>
            <a:chOff x="176213" y="0"/>
            <a:chExt cx="963612" cy="700088"/>
          </a:xfrm>
        </p:grpSpPr>
        <p:sp>
          <p:nvSpPr>
            <p:cNvPr id="8" name="Freeform 13"/>
            <p:cNvSpPr>
              <a:spLocks noEditPoints="1"/>
            </p:cNvSpPr>
            <p:nvPr userDrawn="1"/>
          </p:nvSpPr>
          <p:spPr bwMode="auto">
            <a:xfrm>
              <a:off x="176213" y="0"/>
              <a:ext cx="963612" cy="700088"/>
            </a:xfrm>
            <a:custGeom>
              <a:avLst/>
              <a:gdLst/>
              <a:ahLst/>
              <a:cxnLst>
                <a:cxn ang="0">
                  <a:pos x="96" y="136"/>
                </a:cxn>
                <a:cxn ang="0">
                  <a:pos x="0" y="136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136"/>
                </a:cxn>
                <a:cxn ang="0">
                  <a:pos x="607" y="0"/>
                </a:cxn>
                <a:cxn ang="0">
                  <a:pos x="511" y="0"/>
                </a:cxn>
                <a:cxn ang="0">
                  <a:pos x="511" y="136"/>
                </a:cxn>
                <a:cxn ang="0">
                  <a:pos x="607" y="136"/>
                </a:cxn>
                <a:cxn ang="0">
                  <a:pos x="607" y="0"/>
                </a:cxn>
                <a:cxn ang="0">
                  <a:pos x="96" y="441"/>
                </a:cxn>
                <a:cxn ang="0">
                  <a:pos x="0" y="441"/>
                </a:cxn>
                <a:cxn ang="0">
                  <a:pos x="0" y="305"/>
                </a:cxn>
                <a:cxn ang="0">
                  <a:pos x="96" y="305"/>
                </a:cxn>
                <a:cxn ang="0">
                  <a:pos x="96" y="441"/>
                </a:cxn>
                <a:cxn ang="0">
                  <a:pos x="607" y="305"/>
                </a:cxn>
                <a:cxn ang="0">
                  <a:pos x="511" y="305"/>
                </a:cxn>
                <a:cxn ang="0">
                  <a:pos x="511" y="441"/>
                </a:cxn>
                <a:cxn ang="0">
                  <a:pos x="607" y="441"/>
                </a:cxn>
                <a:cxn ang="0">
                  <a:pos x="607" y="305"/>
                </a:cxn>
              </a:cxnLst>
              <a:rect l="0" t="0" r="r" b="b"/>
              <a:pathLst>
                <a:path w="607" h="441">
                  <a:moveTo>
                    <a:pt x="96" y="136"/>
                  </a:moveTo>
                  <a:lnTo>
                    <a:pt x="0" y="136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136"/>
                  </a:lnTo>
                  <a:close/>
                  <a:moveTo>
                    <a:pt x="607" y="0"/>
                  </a:moveTo>
                  <a:lnTo>
                    <a:pt x="511" y="0"/>
                  </a:lnTo>
                  <a:lnTo>
                    <a:pt x="511" y="136"/>
                  </a:lnTo>
                  <a:lnTo>
                    <a:pt x="607" y="136"/>
                  </a:lnTo>
                  <a:lnTo>
                    <a:pt x="607" y="0"/>
                  </a:lnTo>
                  <a:close/>
                  <a:moveTo>
                    <a:pt x="96" y="441"/>
                  </a:moveTo>
                  <a:lnTo>
                    <a:pt x="0" y="441"/>
                  </a:lnTo>
                  <a:lnTo>
                    <a:pt x="0" y="305"/>
                  </a:lnTo>
                  <a:lnTo>
                    <a:pt x="96" y="305"/>
                  </a:lnTo>
                  <a:lnTo>
                    <a:pt x="96" y="441"/>
                  </a:lnTo>
                  <a:close/>
                  <a:moveTo>
                    <a:pt x="607" y="305"/>
                  </a:moveTo>
                  <a:lnTo>
                    <a:pt x="511" y="305"/>
                  </a:lnTo>
                  <a:lnTo>
                    <a:pt x="511" y="441"/>
                  </a:lnTo>
                  <a:lnTo>
                    <a:pt x="607" y="441"/>
                  </a:lnTo>
                  <a:lnTo>
                    <a:pt x="607" y="305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grpSp>
          <p:nvGrpSpPr>
            <p:cNvPr id="9" name="Group 24"/>
            <p:cNvGrpSpPr>
              <a:grpSpLocks/>
            </p:cNvGrpSpPr>
            <p:nvPr userDrawn="1"/>
          </p:nvGrpSpPr>
          <p:grpSpPr bwMode="auto">
            <a:xfrm>
              <a:off x="287338" y="215900"/>
              <a:ext cx="700087" cy="273050"/>
              <a:chOff x="287338" y="215900"/>
              <a:chExt cx="700087" cy="273050"/>
            </a:xfrm>
          </p:grpSpPr>
          <p:sp>
            <p:nvSpPr>
              <p:cNvPr id="10" name="Freeform 12"/>
              <p:cNvSpPr>
                <a:spLocks/>
              </p:cNvSpPr>
              <p:nvPr userDrawn="1"/>
            </p:nvSpPr>
            <p:spPr bwMode="auto">
              <a:xfrm>
                <a:off x="292100" y="219075"/>
                <a:ext cx="692150" cy="266700"/>
              </a:xfrm>
              <a:custGeom>
                <a:avLst/>
                <a:gdLst/>
                <a:ahLst/>
                <a:cxnLst>
                  <a:cxn ang="0">
                    <a:pos x="2214" y="1047"/>
                  </a:cxn>
                  <a:cxn ang="0">
                    <a:pos x="2013" y="956"/>
                  </a:cxn>
                  <a:cxn ang="0">
                    <a:pos x="1975" y="833"/>
                  </a:cxn>
                  <a:cxn ang="0">
                    <a:pos x="1975" y="822"/>
                  </a:cxn>
                  <a:cxn ang="0">
                    <a:pos x="1888" y="822"/>
                  </a:cxn>
                  <a:cxn ang="0">
                    <a:pos x="1835" y="1032"/>
                  </a:cxn>
                  <a:cxn ang="0">
                    <a:pos x="1680" y="1032"/>
                  </a:cxn>
                  <a:cxn ang="0">
                    <a:pos x="1742" y="822"/>
                  </a:cxn>
                  <a:cxn ang="0">
                    <a:pos x="1666" y="822"/>
                  </a:cxn>
                  <a:cxn ang="0">
                    <a:pos x="1530" y="1032"/>
                  </a:cxn>
                  <a:cxn ang="0">
                    <a:pos x="1403" y="1032"/>
                  </a:cxn>
                  <a:cxn ang="0">
                    <a:pos x="1390" y="822"/>
                  </a:cxn>
                  <a:cxn ang="0">
                    <a:pos x="1309" y="822"/>
                  </a:cxn>
                  <a:cxn ang="0">
                    <a:pos x="1247" y="1032"/>
                  </a:cxn>
                  <a:cxn ang="0">
                    <a:pos x="1117" y="1032"/>
                  </a:cxn>
                  <a:cxn ang="0">
                    <a:pos x="1181" y="822"/>
                  </a:cxn>
                  <a:cxn ang="0">
                    <a:pos x="808" y="822"/>
                  </a:cxn>
                  <a:cxn ang="0">
                    <a:pos x="815" y="829"/>
                  </a:cxn>
                  <a:cxn ang="0">
                    <a:pos x="798" y="826"/>
                  </a:cxn>
                  <a:cxn ang="0">
                    <a:pos x="737" y="1033"/>
                  </a:cxn>
                  <a:cxn ang="0">
                    <a:pos x="596" y="1033"/>
                  </a:cxn>
                  <a:cxn ang="0">
                    <a:pos x="660" y="822"/>
                  </a:cxn>
                  <a:cxn ang="0">
                    <a:pos x="431" y="822"/>
                  </a:cxn>
                  <a:cxn ang="0">
                    <a:pos x="530" y="1033"/>
                  </a:cxn>
                  <a:cxn ang="0">
                    <a:pos x="366" y="1033"/>
                  </a:cxn>
                  <a:cxn ang="0">
                    <a:pos x="281" y="822"/>
                  </a:cxn>
                  <a:cxn ang="0">
                    <a:pos x="215" y="822"/>
                  </a:cxn>
                  <a:cxn ang="0">
                    <a:pos x="213" y="830"/>
                  </a:cxn>
                  <a:cxn ang="0">
                    <a:pos x="154" y="1023"/>
                  </a:cxn>
                  <a:cxn ang="0">
                    <a:pos x="152" y="1033"/>
                  </a:cxn>
                  <a:cxn ang="0">
                    <a:pos x="0" y="1033"/>
                  </a:cxn>
                  <a:cxn ang="0">
                    <a:pos x="156" y="514"/>
                  </a:cxn>
                  <a:cxn ang="0">
                    <a:pos x="156" y="0"/>
                  </a:cxn>
                  <a:cxn ang="0">
                    <a:pos x="734" y="0"/>
                  </a:cxn>
                  <a:cxn ang="0">
                    <a:pos x="734" y="506"/>
                  </a:cxn>
                  <a:cxn ang="0">
                    <a:pos x="754" y="509"/>
                  </a:cxn>
                  <a:cxn ang="0">
                    <a:pos x="775" y="440"/>
                  </a:cxn>
                  <a:cxn ang="0">
                    <a:pos x="819" y="440"/>
                  </a:cxn>
                  <a:cxn ang="0">
                    <a:pos x="819" y="0"/>
                  </a:cxn>
                  <a:cxn ang="0">
                    <a:pos x="1395" y="0"/>
                  </a:cxn>
                  <a:cxn ang="0">
                    <a:pos x="1395" y="440"/>
                  </a:cxn>
                  <a:cxn ang="0">
                    <a:pos x="1480" y="440"/>
                  </a:cxn>
                  <a:cxn ang="0">
                    <a:pos x="1480" y="0"/>
                  </a:cxn>
                  <a:cxn ang="0">
                    <a:pos x="2056" y="0"/>
                  </a:cxn>
                  <a:cxn ang="0">
                    <a:pos x="2056" y="578"/>
                  </a:cxn>
                  <a:cxn ang="0">
                    <a:pos x="2075" y="553"/>
                  </a:cxn>
                  <a:cxn ang="0">
                    <a:pos x="2137" y="488"/>
                  </a:cxn>
                  <a:cxn ang="0">
                    <a:pos x="2141" y="485"/>
                  </a:cxn>
                  <a:cxn ang="0">
                    <a:pos x="2141" y="0"/>
                  </a:cxn>
                  <a:cxn ang="0">
                    <a:pos x="2717" y="0"/>
                  </a:cxn>
                  <a:cxn ang="0">
                    <a:pos x="2717" y="822"/>
                  </a:cxn>
                  <a:cxn ang="0">
                    <a:pos x="2494" y="822"/>
                  </a:cxn>
                  <a:cxn ang="0">
                    <a:pos x="2439" y="1019"/>
                  </a:cxn>
                  <a:cxn ang="0">
                    <a:pos x="2434" y="1021"/>
                  </a:cxn>
                  <a:cxn ang="0">
                    <a:pos x="2214" y="1047"/>
                  </a:cxn>
                </a:cxnLst>
                <a:rect l="0" t="0" r="r" b="b"/>
                <a:pathLst>
                  <a:path w="2717" h="1047">
                    <a:moveTo>
                      <a:pt x="2214" y="1047"/>
                    </a:moveTo>
                    <a:cubicBezTo>
                      <a:pt x="2150" y="1047"/>
                      <a:pt x="2063" y="1023"/>
                      <a:pt x="2013" y="956"/>
                    </a:cubicBezTo>
                    <a:cubicBezTo>
                      <a:pt x="1996" y="933"/>
                      <a:pt x="1975" y="893"/>
                      <a:pt x="1975" y="833"/>
                    </a:cubicBezTo>
                    <a:cubicBezTo>
                      <a:pt x="1975" y="822"/>
                      <a:pt x="1975" y="822"/>
                      <a:pt x="1975" y="822"/>
                    </a:cubicBezTo>
                    <a:cubicBezTo>
                      <a:pt x="1888" y="822"/>
                      <a:pt x="1888" y="822"/>
                      <a:pt x="1888" y="822"/>
                    </a:cubicBezTo>
                    <a:cubicBezTo>
                      <a:pt x="1835" y="1032"/>
                      <a:pt x="1835" y="1032"/>
                      <a:pt x="1835" y="1032"/>
                    </a:cubicBezTo>
                    <a:cubicBezTo>
                      <a:pt x="1680" y="1032"/>
                      <a:pt x="1680" y="1032"/>
                      <a:pt x="1680" y="1032"/>
                    </a:cubicBezTo>
                    <a:cubicBezTo>
                      <a:pt x="1742" y="822"/>
                      <a:pt x="1742" y="822"/>
                      <a:pt x="1742" y="822"/>
                    </a:cubicBezTo>
                    <a:cubicBezTo>
                      <a:pt x="1666" y="822"/>
                      <a:pt x="1666" y="822"/>
                      <a:pt x="1666" y="822"/>
                    </a:cubicBezTo>
                    <a:cubicBezTo>
                      <a:pt x="1530" y="1032"/>
                      <a:pt x="1530" y="1032"/>
                      <a:pt x="1530" y="1032"/>
                    </a:cubicBezTo>
                    <a:cubicBezTo>
                      <a:pt x="1403" y="1032"/>
                      <a:pt x="1403" y="1032"/>
                      <a:pt x="1403" y="1032"/>
                    </a:cubicBezTo>
                    <a:cubicBezTo>
                      <a:pt x="1390" y="822"/>
                      <a:pt x="1390" y="822"/>
                      <a:pt x="1390" y="822"/>
                    </a:cubicBezTo>
                    <a:cubicBezTo>
                      <a:pt x="1309" y="822"/>
                      <a:pt x="1309" y="822"/>
                      <a:pt x="1309" y="822"/>
                    </a:cubicBezTo>
                    <a:cubicBezTo>
                      <a:pt x="1247" y="1032"/>
                      <a:pt x="1247" y="1032"/>
                      <a:pt x="1247" y="1032"/>
                    </a:cubicBezTo>
                    <a:cubicBezTo>
                      <a:pt x="1117" y="1032"/>
                      <a:pt x="1117" y="1032"/>
                      <a:pt x="1117" y="1032"/>
                    </a:cubicBezTo>
                    <a:cubicBezTo>
                      <a:pt x="1181" y="822"/>
                      <a:pt x="1181" y="822"/>
                      <a:pt x="1181" y="822"/>
                    </a:cubicBezTo>
                    <a:cubicBezTo>
                      <a:pt x="808" y="822"/>
                      <a:pt x="808" y="822"/>
                      <a:pt x="808" y="822"/>
                    </a:cubicBezTo>
                    <a:cubicBezTo>
                      <a:pt x="815" y="829"/>
                      <a:pt x="815" y="829"/>
                      <a:pt x="815" y="829"/>
                    </a:cubicBezTo>
                    <a:cubicBezTo>
                      <a:pt x="798" y="826"/>
                      <a:pt x="798" y="826"/>
                      <a:pt x="798" y="826"/>
                    </a:cubicBezTo>
                    <a:cubicBezTo>
                      <a:pt x="737" y="1033"/>
                      <a:pt x="737" y="1033"/>
                      <a:pt x="737" y="1033"/>
                    </a:cubicBezTo>
                    <a:cubicBezTo>
                      <a:pt x="596" y="1033"/>
                      <a:pt x="596" y="1033"/>
                      <a:pt x="596" y="1033"/>
                    </a:cubicBezTo>
                    <a:cubicBezTo>
                      <a:pt x="660" y="822"/>
                      <a:pt x="660" y="822"/>
                      <a:pt x="660" y="822"/>
                    </a:cubicBezTo>
                    <a:cubicBezTo>
                      <a:pt x="431" y="822"/>
                      <a:pt x="431" y="822"/>
                      <a:pt x="431" y="822"/>
                    </a:cubicBezTo>
                    <a:cubicBezTo>
                      <a:pt x="530" y="1033"/>
                      <a:pt x="530" y="1033"/>
                      <a:pt x="530" y="1033"/>
                    </a:cubicBezTo>
                    <a:cubicBezTo>
                      <a:pt x="366" y="1033"/>
                      <a:pt x="366" y="1033"/>
                      <a:pt x="366" y="1033"/>
                    </a:cubicBezTo>
                    <a:cubicBezTo>
                      <a:pt x="281" y="822"/>
                      <a:pt x="281" y="822"/>
                      <a:pt x="281" y="822"/>
                    </a:cubicBezTo>
                    <a:cubicBezTo>
                      <a:pt x="215" y="822"/>
                      <a:pt x="215" y="822"/>
                      <a:pt x="215" y="822"/>
                    </a:cubicBezTo>
                    <a:cubicBezTo>
                      <a:pt x="213" y="830"/>
                      <a:pt x="213" y="830"/>
                      <a:pt x="213" y="830"/>
                    </a:cubicBezTo>
                    <a:cubicBezTo>
                      <a:pt x="181" y="933"/>
                      <a:pt x="156" y="1017"/>
                      <a:pt x="154" y="1023"/>
                    </a:cubicBezTo>
                    <a:cubicBezTo>
                      <a:pt x="152" y="1033"/>
                      <a:pt x="152" y="1033"/>
                      <a:pt x="152" y="1033"/>
                    </a:cubicBezTo>
                    <a:cubicBezTo>
                      <a:pt x="0" y="1033"/>
                      <a:pt x="0" y="1033"/>
                      <a:pt x="0" y="1033"/>
                    </a:cubicBezTo>
                    <a:cubicBezTo>
                      <a:pt x="156" y="514"/>
                      <a:pt x="156" y="514"/>
                      <a:pt x="156" y="514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734" y="0"/>
                      <a:pt x="734" y="0"/>
                      <a:pt x="734" y="0"/>
                    </a:cubicBezTo>
                    <a:cubicBezTo>
                      <a:pt x="734" y="506"/>
                      <a:pt x="734" y="506"/>
                      <a:pt x="734" y="506"/>
                    </a:cubicBezTo>
                    <a:cubicBezTo>
                      <a:pt x="754" y="509"/>
                      <a:pt x="754" y="509"/>
                      <a:pt x="754" y="509"/>
                    </a:cubicBezTo>
                    <a:cubicBezTo>
                      <a:pt x="775" y="440"/>
                      <a:pt x="775" y="440"/>
                      <a:pt x="775" y="440"/>
                    </a:cubicBezTo>
                    <a:cubicBezTo>
                      <a:pt x="819" y="440"/>
                      <a:pt x="819" y="440"/>
                      <a:pt x="819" y="440"/>
                    </a:cubicBezTo>
                    <a:cubicBezTo>
                      <a:pt x="819" y="0"/>
                      <a:pt x="819" y="0"/>
                      <a:pt x="819" y="0"/>
                    </a:cubicBezTo>
                    <a:cubicBezTo>
                      <a:pt x="1395" y="0"/>
                      <a:pt x="1395" y="0"/>
                      <a:pt x="1395" y="0"/>
                    </a:cubicBezTo>
                    <a:cubicBezTo>
                      <a:pt x="1395" y="440"/>
                      <a:pt x="1395" y="440"/>
                      <a:pt x="1395" y="440"/>
                    </a:cubicBezTo>
                    <a:cubicBezTo>
                      <a:pt x="1480" y="440"/>
                      <a:pt x="1480" y="440"/>
                      <a:pt x="1480" y="440"/>
                    </a:cubicBezTo>
                    <a:cubicBezTo>
                      <a:pt x="1480" y="0"/>
                      <a:pt x="1480" y="0"/>
                      <a:pt x="1480" y="0"/>
                    </a:cubicBezTo>
                    <a:cubicBezTo>
                      <a:pt x="2056" y="0"/>
                      <a:pt x="2056" y="0"/>
                      <a:pt x="2056" y="0"/>
                    </a:cubicBezTo>
                    <a:cubicBezTo>
                      <a:pt x="2056" y="578"/>
                      <a:pt x="2056" y="578"/>
                      <a:pt x="2056" y="578"/>
                    </a:cubicBezTo>
                    <a:cubicBezTo>
                      <a:pt x="2075" y="553"/>
                      <a:pt x="2075" y="553"/>
                      <a:pt x="2075" y="553"/>
                    </a:cubicBezTo>
                    <a:cubicBezTo>
                      <a:pt x="2094" y="527"/>
                      <a:pt x="2115" y="505"/>
                      <a:pt x="2137" y="488"/>
                    </a:cubicBezTo>
                    <a:cubicBezTo>
                      <a:pt x="2141" y="485"/>
                      <a:pt x="2141" y="485"/>
                      <a:pt x="2141" y="485"/>
                    </a:cubicBezTo>
                    <a:cubicBezTo>
                      <a:pt x="2141" y="0"/>
                      <a:pt x="2141" y="0"/>
                      <a:pt x="2141" y="0"/>
                    </a:cubicBezTo>
                    <a:cubicBezTo>
                      <a:pt x="2717" y="0"/>
                      <a:pt x="2717" y="0"/>
                      <a:pt x="2717" y="0"/>
                    </a:cubicBezTo>
                    <a:cubicBezTo>
                      <a:pt x="2717" y="822"/>
                      <a:pt x="2717" y="822"/>
                      <a:pt x="2717" y="822"/>
                    </a:cubicBezTo>
                    <a:cubicBezTo>
                      <a:pt x="2494" y="822"/>
                      <a:pt x="2494" y="822"/>
                      <a:pt x="2494" y="822"/>
                    </a:cubicBezTo>
                    <a:cubicBezTo>
                      <a:pt x="2439" y="1019"/>
                      <a:pt x="2439" y="1019"/>
                      <a:pt x="2439" y="1019"/>
                    </a:cubicBezTo>
                    <a:cubicBezTo>
                      <a:pt x="2434" y="1021"/>
                      <a:pt x="2434" y="1021"/>
                      <a:pt x="2434" y="1021"/>
                    </a:cubicBezTo>
                    <a:cubicBezTo>
                      <a:pt x="2397" y="1036"/>
                      <a:pt x="2285" y="1047"/>
                      <a:pt x="2214" y="10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 noEditPoints="1"/>
              </p:cNvSpPr>
              <p:nvPr userDrawn="1"/>
            </p:nvSpPr>
            <p:spPr bwMode="auto">
              <a:xfrm>
                <a:off x="287338" y="215900"/>
                <a:ext cx="700087" cy="273050"/>
              </a:xfrm>
              <a:custGeom>
                <a:avLst/>
                <a:gdLst/>
                <a:ahLst/>
                <a:cxnLst>
                  <a:cxn ang="0">
                    <a:pos x="2452" y="1042"/>
                  </a:cxn>
                  <a:cxn ang="0">
                    <a:pos x="2018" y="973"/>
                  </a:cxn>
                  <a:cxn ang="0">
                    <a:pos x="1910" y="844"/>
                  </a:cxn>
                  <a:cxn ang="0">
                    <a:pos x="1680" y="1054"/>
                  </a:cxn>
                  <a:cxn ang="0">
                    <a:pos x="1686" y="844"/>
                  </a:cxn>
                  <a:cxn ang="0">
                    <a:pos x="1407" y="1054"/>
                  </a:cxn>
                  <a:cxn ang="0">
                    <a:pos x="1331" y="844"/>
                  </a:cxn>
                  <a:cxn ang="0">
                    <a:pos x="1117" y="1054"/>
                  </a:cxn>
                  <a:cxn ang="0">
                    <a:pos x="822" y="844"/>
                  </a:cxn>
                  <a:cxn ang="0">
                    <a:pos x="758" y="1054"/>
                  </a:cxn>
                  <a:cxn ang="0">
                    <a:pos x="660" y="844"/>
                  </a:cxn>
                  <a:cxn ang="0">
                    <a:pos x="560" y="1054"/>
                  </a:cxn>
                  <a:cxn ang="0">
                    <a:pos x="287" y="844"/>
                  </a:cxn>
                  <a:cxn ang="0">
                    <a:pos x="178" y="1037"/>
                  </a:cxn>
                  <a:cxn ang="0">
                    <a:pos x="0" y="1054"/>
                  </a:cxn>
                  <a:cxn ang="0">
                    <a:pos x="160" y="0"/>
                  </a:cxn>
                  <a:cxn ang="0">
                    <a:pos x="758" y="517"/>
                  </a:cxn>
                  <a:cxn ang="0">
                    <a:pos x="822" y="441"/>
                  </a:cxn>
                  <a:cxn ang="0">
                    <a:pos x="1419" y="0"/>
                  </a:cxn>
                  <a:cxn ang="0">
                    <a:pos x="1483" y="441"/>
                  </a:cxn>
                  <a:cxn ang="0">
                    <a:pos x="2080" y="0"/>
                  </a:cxn>
                  <a:cxn ang="0">
                    <a:pos x="2145" y="491"/>
                  </a:cxn>
                  <a:cxn ang="0">
                    <a:pos x="2742" y="0"/>
                  </a:cxn>
                  <a:cxn ang="0">
                    <a:pos x="2516" y="844"/>
                  </a:cxn>
                  <a:cxn ang="0">
                    <a:pos x="2145" y="844"/>
                  </a:cxn>
                  <a:cxn ang="0">
                    <a:pos x="2253" y="943"/>
                  </a:cxn>
                  <a:cxn ang="0">
                    <a:pos x="2354" y="844"/>
                  </a:cxn>
                  <a:cxn ang="0">
                    <a:pos x="330" y="462"/>
                  </a:cxn>
                  <a:cxn ang="0">
                    <a:pos x="29" y="1033"/>
                  </a:cxn>
                  <a:cxn ang="0">
                    <a:pos x="330" y="462"/>
                  </a:cxn>
                  <a:cxn ang="0">
                    <a:pos x="508" y="462"/>
                  </a:cxn>
                  <a:cxn ang="0">
                    <a:pos x="258" y="714"/>
                  </a:cxn>
                  <a:cxn ang="0">
                    <a:pos x="258" y="714"/>
                  </a:cxn>
                  <a:cxn ang="0">
                    <a:pos x="258" y="714"/>
                  </a:cxn>
                  <a:cxn ang="0">
                    <a:pos x="387" y="1033"/>
                  </a:cxn>
                  <a:cxn ang="0">
                    <a:pos x="383" y="726"/>
                  </a:cxn>
                  <a:cxn ang="0">
                    <a:pos x="1065" y="635"/>
                  </a:cxn>
                  <a:cxn ang="0">
                    <a:pos x="832" y="724"/>
                  </a:cxn>
                  <a:cxn ang="0">
                    <a:pos x="1065" y="635"/>
                  </a:cxn>
                  <a:cxn ang="0">
                    <a:pos x="943" y="462"/>
                  </a:cxn>
                  <a:cxn ang="0">
                    <a:pos x="625" y="1033"/>
                  </a:cxn>
                  <a:cxn ang="0">
                    <a:pos x="810" y="807"/>
                  </a:cxn>
                  <a:cxn ang="0">
                    <a:pos x="1183" y="635"/>
                  </a:cxn>
                  <a:cxn ang="0">
                    <a:pos x="1795" y="462"/>
                  </a:cxn>
                  <a:cxn ang="0">
                    <a:pos x="1506" y="462"/>
                  </a:cxn>
                  <a:cxn ang="0">
                    <a:pos x="1146" y="1033"/>
                  </a:cxn>
                  <a:cxn ang="0">
                    <a:pos x="1397" y="544"/>
                  </a:cxn>
                  <a:cxn ang="0">
                    <a:pos x="1538" y="1033"/>
                  </a:cxn>
                  <a:cxn ang="0">
                    <a:pos x="1708" y="1033"/>
                  </a:cxn>
                  <a:cxn ang="0">
                    <a:pos x="1983" y="462"/>
                  </a:cxn>
                  <a:cxn ang="0">
                    <a:pos x="2015" y="745"/>
                  </a:cxn>
                  <a:cxn ang="0">
                    <a:pos x="2444" y="1022"/>
                  </a:cxn>
                  <a:cxn ang="0">
                    <a:pos x="2283" y="734"/>
                  </a:cxn>
                  <a:cxn ang="0">
                    <a:pos x="2384" y="820"/>
                  </a:cxn>
                  <a:cxn ang="0">
                    <a:pos x="2253" y="965"/>
                  </a:cxn>
                  <a:cxn ang="0">
                    <a:pos x="2343" y="533"/>
                  </a:cxn>
                  <a:cxn ang="0">
                    <a:pos x="2435" y="646"/>
                  </a:cxn>
                  <a:cxn ang="0">
                    <a:pos x="2354" y="450"/>
                  </a:cxn>
                </a:cxnLst>
                <a:rect l="0" t="0" r="r" b="b"/>
                <a:pathLst>
                  <a:path w="2742" h="1069">
                    <a:moveTo>
                      <a:pt x="2462" y="1038"/>
                    </a:moveTo>
                    <a:cubicBezTo>
                      <a:pt x="2452" y="1042"/>
                      <a:pt x="2452" y="1042"/>
                      <a:pt x="2452" y="1042"/>
                    </a:cubicBezTo>
                    <a:cubicBezTo>
                      <a:pt x="2414" y="1057"/>
                      <a:pt x="2300" y="1069"/>
                      <a:pt x="2228" y="1069"/>
                    </a:cubicBezTo>
                    <a:cubicBezTo>
                      <a:pt x="2161" y="1069"/>
                      <a:pt x="2070" y="1043"/>
                      <a:pt x="2018" y="973"/>
                    </a:cubicBezTo>
                    <a:cubicBezTo>
                      <a:pt x="1998" y="946"/>
                      <a:pt x="1979" y="904"/>
                      <a:pt x="1978" y="844"/>
                    </a:cubicBezTo>
                    <a:cubicBezTo>
                      <a:pt x="1910" y="844"/>
                      <a:pt x="1910" y="844"/>
                      <a:pt x="1910" y="844"/>
                    </a:cubicBezTo>
                    <a:cubicBezTo>
                      <a:pt x="1857" y="1054"/>
                      <a:pt x="1857" y="1054"/>
                      <a:pt x="1857" y="1054"/>
                    </a:cubicBezTo>
                    <a:cubicBezTo>
                      <a:pt x="1680" y="1054"/>
                      <a:pt x="1680" y="1054"/>
                      <a:pt x="1680" y="1054"/>
                    </a:cubicBezTo>
                    <a:cubicBezTo>
                      <a:pt x="1742" y="844"/>
                      <a:pt x="1742" y="844"/>
                      <a:pt x="1742" y="844"/>
                    </a:cubicBezTo>
                    <a:cubicBezTo>
                      <a:pt x="1686" y="844"/>
                      <a:pt x="1686" y="844"/>
                      <a:pt x="1686" y="844"/>
                    </a:cubicBezTo>
                    <a:cubicBezTo>
                      <a:pt x="1550" y="1054"/>
                      <a:pt x="1550" y="1054"/>
                      <a:pt x="1550" y="1054"/>
                    </a:cubicBezTo>
                    <a:cubicBezTo>
                      <a:pt x="1407" y="1054"/>
                      <a:pt x="1407" y="1054"/>
                      <a:pt x="1407" y="1054"/>
                    </a:cubicBezTo>
                    <a:cubicBezTo>
                      <a:pt x="1394" y="844"/>
                      <a:pt x="1394" y="844"/>
                      <a:pt x="1394" y="844"/>
                    </a:cubicBezTo>
                    <a:cubicBezTo>
                      <a:pt x="1331" y="844"/>
                      <a:pt x="1331" y="844"/>
                      <a:pt x="1331" y="844"/>
                    </a:cubicBezTo>
                    <a:cubicBezTo>
                      <a:pt x="1269" y="1054"/>
                      <a:pt x="1269" y="1054"/>
                      <a:pt x="1269" y="1054"/>
                    </a:cubicBezTo>
                    <a:cubicBezTo>
                      <a:pt x="1117" y="1054"/>
                      <a:pt x="1117" y="1054"/>
                      <a:pt x="1117" y="1054"/>
                    </a:cubicBezTo>
                    <a:cubicBezTo>
                      <a:pt x="1181" y="844"/>
                      <a:pt x="1181" y="844"/>
                      <a:pt x="1181" y="844"/>
                    </a:cubicBezTo>
                    <a:cubicBezTo>
                      <a:pt x="822" y="844"/>
                      <a:pt x="822" y="844"/>
                      <a:pt x="822" y="844"/>
                    </a:cubicBezTo>
                    <a:cubicBezTo>
                      <a:pt x="822" y="840"/>
                      <a:pt x="822" y="840"/>
                      <a:pt x="822" y="840"/>
                    </a:cubicBezTo>
                    <a:cubicBezTo>
                      <a:pt x="758" y="1054"/>
                      <a:pt x="758" y="1054"/>
                      <a:pt x="758" y="1054"/>
                    </a:cubicBezTo>
                    <a:cubicBezTo>
                      <a:pt x="596" y="1054"/>
                      <a:pt x="596" y="1054"/>
                      <a:pt x="596" y="1054"/>
                    </a:cubicBezTo>
                    <a:cubicBezTo>
                      <a:pt x="660" y="844"/>
                      <a:pt x="660" y="844"/>
                      <a:pt x="660" y="844"/>
                    </a:cubicBezTo>
                    <a:cubicBezTo>
                      <a:pt x="462" y="844"/>
                      <a:pt x="462" y="844"/>
                      <a:pt x="462" y="844"/>
                    </a:cubicBezTo>
                    <a:cubicBezTo>
                      <a:pt x="560" y="1054"/>
                      <a:pt x="560" y="1054"/>
                      <a:pt x="560" y="1054"/>
                    </a:cubicBezTo>
                    <a:cubicBezTo>
                      <a:pt x="373" y="1054"/>
                      <a:pt x="373" y="1054"/>
                      <a:pt x="373" y="1054"/>
                    </a:cubicBezTo>
                    <a:cubicBezTo>
                      <a:pt x="287" y="844"/>
                      <a:pt x="287" y="844"/>
                      <a:pt x="287" y="844"/>
                    </a:cubicBezTo>
                    <a:cubicBezTo>
                      <a:pt x="237" y="844"/>
                      <a:pt x="237" y="844"/>
                      <a:pt x="237" y="844"/>
                    </a:cubicBezTo>
                    <a:cubicBezTo>
                      <a:pt x="205" y="947"/>
                      <a:pt x="180" y="1031"/>
                      <a:pt x="178" y="1037"/>
                    </a:cubicBezTo>
                    <a:cubicBezTo>
                      <a:pt x="175" y="1054"/>
                      <a:pt x="175" y="1054"/>
                      <a:pt x="175" y="1054"/>
                    </a:cubicBezTo>
                    <a:cubicBezTo>
                      <a:pt x="0" y="1054"/>
                      <a:pt x="0" y="1054"/>
                      <a:pt x="0" y="1054"/>
                    </a:cubicBezTo>
                    <a:cubicBezTo>
                      <a:pt x="160" y="523"/>
                      <a:pt x="160" y="523"/>
                      <a:pt x="160" y="523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758" y="0"/>
                      <a:pt x="758" y="0"/>
                      <a:pt x="758" y="0"/>
                    </a:cubicBezTo>
                    <a:cubicBezTo>
                      <a:pt x="758" y="517"/>
                      <a:pt x="758" y="517"/>
                      <a:pt x="758" y="517"/>
                    </a:cubicBezTo>
                    <a:cubicBezTo>
                      <a:pt x="781" y="441"/>
                      <a:pt x="781" y="441"/>
                      <a:pt x="781" y="441"/>
                    </a:cubicBezTo>
                    <a:cubicBezTo>
                      <a:pt x="822" y="441"/>
                      <a:pt x="822" y="441"/>
                      <a:pt x="822" y="441"/>
                    </a:cubicBezTo>
                    <a:cubicBezTo>
                      <a:pt x="822" y="0"/>
                      <a:pt x="822" y="0"/>
                      <a:pt x="822" y="0"/>
                    </a:cubicBezTo>
                    <a:cubicBezTo>
                      <a:pt x="1419" y="0"/>
                      <a:pt x="1419" y="0"/>
                      <a:pt x="1419" y="0"/>
                    </a:cubicBezTo>
                    <a:cubicBezTo>
                      <a:pt x="1419" y="441"/>
                      <a:pt x="1419" y="441"/>
                      <a:pt x="1419" y="441"/>
                    </a:cubicBezTo>
                    <a:cubicBezTo>
                      <a:pt x="1483" y="441"/>
                      <a:pt x="1483" y="441"/>
                      <a:pt x="1483" y="441"/>
                    </a:cubicBezTo>
                    <a:cubicBezTo>
                      <a:pt x="1483" y="0"/>
                      <a:pt x="1483" y="0"/>
                      <a:pt x="1483" y="0"/>
                    </a:cubicBezTo>
                    <a:cubicBezTo>
                      <a:pt x="2080" y="0"/>
                      <a:pt x="2080" y="0"/>
                      <a:pt x="2080" y="0"/>
                    </a:cubicBezTo>
                    <a:cubicBezTo>
                      <a:pt x="2080" y="557"/>
                      <a:pt x="2080" y="557"/>
                      <a:pt x="2080" y="557"/>
                    </a:cubicBezTo>
                    <a:cubicBezTo>
                      <a:pt x="2101" y="530"/>
                      <a:pt x="2122" y="508"/>
                      <a:pt x="2145" y="491"/>
                    </a:cubicBezTo>
                    <a:cubicBezTo>
                      <a:pt x="2145" y="0"/>
                      <a:pt x="2145" y="0"/>
                      <a:pt x="2145" y="0"/>
                    </a:cubicBezTo>
                    <a:cubicBezTo>
                      <a:pt x="2742" y="0"/>
                      <a:pt x="2742" y="0"/>
                      <a:pt x="2742" y="0"/>
                    </a:cubicBezTo>
                    <a:cubicBezTo>
                      <a:pt x="2742" y="844"/>
                      <a:pt x="2742" y="844"/>
                      <a:pt x="2742" y="844"/>
                    </a:cubicBezTo>
                    <a:cubicBezTo>
                      <a:pt x="2516" y="844"/>
                      <a:pt x="2516" y="844"/>
                      <a:pt x="2516" y="844"/>
                    </a:cubicBezTo>
                    <a:lnTo>
                      <a:pt x="2462" y="1038"/>
                    </a:lnTo>
                    <a:close/>
                    <a:moveTo>
                      <a:pt x="2145" y="844"/>
                    </a:moveTo>
                    <a:cubicBezTo>
                      <a:pt x="2146" y="871"/>
                      <a:pt x="2151" y="894"/>
                      <a:pt x="2163" y="909"/>
                    </a:cubicBezTo>
                    <a:cubicBezTo>
                      <a:pt x="2180" y="932"/>
                      <a:pt x="2210" y="943"/>
                      <a:pt x="2253" y="943"/>
                    </a:cubicBezTo>
                    <a:cubicBezTo>
                      <a:pt x="2301" y="943"/>
                      <a:pt x="2319" y="938"/>
                      <a:pt x="2324" y="936"/>
                    </a:cubicBezTo>
                    <a:cubicBezTo>
                      <a:pt x="2354" y="844"/>
                      <a:pt x="2354" y="844"/>
                      <a:pt x="2354" y="844"/>
                    </a:cubicBezTo>
                    <a:lnTo>
                      <a:pt x="2145" y="844"/>
                    </a:lnTo>
                    <a:close/>
                    <a:moveTo>
                      <a:pt x="330" y="462"/>
                    </a:moveTo>
                    <a:cubicBezTo>
                      <a:pt x="200" y="462"/>
                      <a:pt x="200" y="462"/>
                      <a:pt x="200" y="462"/>
                    </a:cubicBezTo>
                    <a:cubicBezTo>
                      <a:pt x="29" y="1033"/>
                      <a:pt x="29" y="1033"/>
                      <a:pt x="29" y="1033"/>
                    </a:cubicBezTo>
                    <a:cubicBezTo>
                      <a:pt x="157" y="1033"/>
                      <a:pt x="157" y="1033"/>
                      <a:pt x="157" y="1033"/>
                    </a:cubicBezTo>
                    <a:cubicBezTo>
                      <a:pt x="160" y="1021"/>
                      <a:pt x="330" y="462"/>
                      <a:pt x="330" y="462"/>
                    </a:cubicBezTo>
                    <a:moveTo>
                      <a:pt x="665" y="462"/>
                    </a:moveTo>
                    <a:cubicBezTo>
                      <a:pt x="508" y="462"/>
                      <a:pt x="508" y="462"/>
                      <a:pt x="508" y="462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387" y="1033"/>
                      <a:pt x="387" y="1033"/>
                      <a:pt x="387" y="1033"/>
                    </a:cubicBezTo>
                    <a:cubicBezTo>
                      <a:pt x="526" y="1033"/>
                      <a:pt x="526" y="1033"/>
                      <a:pt x="526" y="1033"/>
                    </a:cubicBezTo>
                    <a:cubicBezTo>
                      <a:pt x="383" y="726"/>
                      <a:pt x="383" y="726"/>
                      <a:pt x="383" y="726"/>
                    </a:cubicBezTo>
                    <a:lnTo>
                      <a:pt x="665" y="462"/>
                    </a:lnTo>
                    <a:close/>
                    <a:moveTo>
                      <a:pt x="1065" y="635"/>
                    </a:moveTo>
                    <a:cubicBezTo>
                      <a:pt x="1046" y="693"/>
                      <a:pt x="1020" y="722"/>
                      <a:pt x="934" y="724"/>
                    </a:cubicBezTo>
                    <a:cubicBezTo>
                      <a:pt x="905" y="724"/>
                      <a:pt x="874" y="724"/>
                      <a:pt x="832" y="724"/>
                    </a:cubicBezTo>
                    <a:cubicBezTo>
                      <a:pt x="884" y="544"/>
                      <a:pt x="884" y="544"/>
                      <a:pt x="884" y="544"/>
                    </a:cubicBezTo>
                    <a:cubicBezTo>
                      <a:pt x="1013" y="544"/>
                      <a:pt x="1099" y="534"/>
                      <a:pt x="1065" y="635"/>
                    </a:cubicBezTo>
                    <a:moveTo>
                      <a:pt x="1183" y="635"/>
                    </a:moveTo>
                    <a:cubicBezTo>
                      <a:pt x="1216" y="459"/>
                      <a:pt x="1074" y="461"/>
                      <a:pt x="943" y="462"/>
                    </a:cubicBezTo>
                    <a:cubicBezTo>
                      <a:pt x="797" y="462"/>
                      <a:pt x="797" y="462"/>
                      <a:pt x="797" y="462"/>
                    </a:cubicBezTo>
                    <a:cubicBezTo>
                      <a:pt x="625" y="1033"/>
                      <a:pt x="625" y="1033"/>
                      <a:pt x="625" y="1033"/>
                    </a:cubicBezTo>
                    <a:cubicBezTo>
                      <a:pt x="742" y="1033"/>
                      <a:pt x="742" y="1033"/>
                      <a:pt x="742" y="1033"/>
                    </a:cubicBezTo>
                    <a:cubicBezTo>
                      <a:pt x="810" y="807"/>
                      <a:pt x="810" y="807"/>
                      <a:pt x="810" y="807"/>
                    </a:cubicBezTo>
                    <a:cubicBezTo>
                      <a:pt x="904" y="807"/>
                      <a:pt x="904" y="807"/>
                      <a:pt x="904" y="807"/>
                    </a:cubicBezTo>
                    <a:cubicBezTo>
                      <a:pt x="1086" y="808"/>
                      <a:pt x="1166" y="727"/>
                      <a:pt x="1183" y="635"/>
                    </a:cubicBezTo>
                    <a:moveTo>
                      <a:pt x="1983" y="462"/>
                    </a:moveTo>
                    <a:cubicBezTo>
                      <a:pt x="1795" y="462"/>
                      <a:pt x="1795" y="462"/>
                      <a:pt x="1795" y="462"/>
                    </a:cubicBezTo>
                    <a:cubicBezTo>
                      <a:pt x="1567" y="778"/>
                      <a:pt x="1512" y="956"/>
                      <a:pt x="1512" y="956"/>
                    </a:cubicBezTo>
                    <a:cubicBezTo>
                      <a:pt x="1534" y="755"/>
                      <a:pt x="1506" y="462"/>
                      <a:pt x="1506" y="462"/>
                    </a:cubicBezTo>
                    <a:cubicBezTo>
                      <a:pt x="1320" y="462"/>
                      <a:pt x="1320" y="462"/>
                      <a:pt x="1320" y="462"/>
                    </a:cubicBezTo>
                    <a:cubicBezTo>
                      <a:pt x="1146" y="1033"/>
                      <a:pt x="1146" y="1033"/>
                      <a:pt x="1146" y="1033"/>
                    </a:cubicBezTo>
                    <a:cubicBezTo>
                      <a:pt x="1253" y="1033"/>
                      <a:pt x="1253" y="1033"/>
                      <a:pt x="1253" y="1033"/>
                    </a:cubicBezTo>
                    <a:cubicBezTo>
                      <a:pt x="1397" y="544"/>
                      <a:pt x="1397" y="544"/>
                      <a:pt x="1397" y="544"/>
                    </a:cubicBezTo>
                    <a:cubicBezTo>
                      <a:pt x="1427" y="1033"/>
                      <a:pt x="1427" y="1033"/>
                      <a:pt x="1427" y="1033"/>
                    </a:cubicBezTo>
                    <a:cubicBezTo>
                      <a:pt x="1538" y="1033"/>
                      <a:pt x="1538" y="1033"/>
                      <a:pt x="1538" y="1033"/>
                    </a:cubicBezTo>
                    <a:cubicBezTo>
                      <a:pt x="1854" y="544"/>
                      <a:pt x="1854" y="544"/>
                      <a:pt x="1854" y="544"/>
                    </a:cubicBezTo>
                    <a:cubicBezTo>
                      <a:pt x="1708" y="1033"/>
                      <a:pt x="1708" y="1033"/>
                      <a:pt x="1708" y="1033"/>
                    </a:cubicBezTo>
                    <a:cubicBezTo>
                      <a:pt x="1841" y="1033"/>
                      <a:pt x="1841" y="1033"/>
                      <a:pt x="1841" y="1033"/>
                    </a:cubicBezTo>
                    <a:lnTo>
                      <a:pt x="1983" y="462"/>
                    </a:lnTo>
                    <a:close/>
                    <a:moveTo>
                      <a:pt x="2354" y="450"/>
                    </a:moveTo>
                    <a:cubicBezTo>
                      <a:pt x="2239" y="450"/>
                      <a:pt x="2097" y="476"/>
                      <a:pt x="2015" y="745"/>
                    </a:cubicBezTo>
                    <a:cubicBezTo>
                      <a:pt x="1947" y="971"/>
                      <a:pt x="2113" y="1047"/>
                      <a:pt x="2228" y="1047"/>
                    </a:cubicBezTo>
                    <a:cubicBezTo>
                      <a:pt x="2304" y="1047"/>
                      <a:pt x="2412" y="1035"/>
                      <a:pt x="2444" y="1022"/>
                    </a:cubicBezTo>
                    <a:cubicBezTo>
                      <a:pt x="2525" y="734"/>
                      <a:pt x="2525" y="734"/>
                      <a:pt x="2525" y="734"/>
                    </a:cubicBezTo>
                    <a:cubicBezTo>
                      <a:pt x="2283" y="734"/>
                      <a:pt x="2283" y="734"/>
                      <a:pt x="2283" y="734"/>
                    </a:cubicBezTo>
                    <a:cubicBezTo>
                      <a:pt x="2256" y="820"/>
                      <a:pt x="2256" y="820"/>
                      <a:pt x="2256" y="820"/>
                    </a:cubicBezTo>
                    <a:cubicBezTo>
                      <a:pt x="2384" y="820"/>
                      <a:pt x="2384" y="820"/>
                      <a:pt x="2384" y="820"/>
                    </a:cubicBezTo>
                    <a:cubicBezTo>
                      <a:pt x="2344" y="945"/>
                      <a:pt x="2344" y="945"/>
                      <a:pt x="2344" y="945"/>
                    </a:cubicBezTo>
                    <a:cubicBezTo>
                      <a:pt x="2344" y="945"/>
                      <a:pt x="2349" y="965"/>
                      <a:pt x="2253" y="965"/>
                    </a:cubicBezTo>
                    <a:cubicBezTo>
                      <a:pt x="2132" y="965"/>
                      <a:pt x="2099" y="881"/>
                      <a:pt x="2138" y="742"/>
                    </a:cubicBezTo>
                    <a:cubicBezTo>
                      <a:pt x="2175" y="613"/>
                      <a:pt x="2234" y="527"/>
                      <a:pt x="2343" y="533"/>
                    </a:cubicBezTo>
                    <a:cubicBezTo>
                      <a:pt x="2417" y="536"/>
                      <a:pt x="2459" y="563"/>
                      <a:pt x="2438" y="631"/>
                    </a:cubicBezTo>
                    <a:cubicBezTo>
                      <a:pt x="2437" y="636"/>
                      <a:pt x="2436" y="642"/>
                      <a:pt x="2435" y="646"/>
                    </a:cubicBezTo>
                    <a:cubicBezTo>
                      <a:pt x="2552" y="646"/>
                      <a:pt x="2552" y="646"/>
                      <a:pt x="2552" y="646"/>
                    </a:cubicBezTo>
                    <a:cubicBezTo>
                      <a:pt x="2582" y="559"/>
                      <a:pt x="2522" y="450"/>
                      <a:pt x="2354" y="450"/>
                    </a:cubicBezTo>
                  </a:path>
                </a:pathLst>
              </a:custGeom>
              <a:solidFill>
                <a:srgbClr val="0033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43" name="Text Placeholder 42"/>
          <p:cNvSpPr>
            <a:spLocks noGrp="1"/>
          </p:cNvSpPr>
          <p:nvPr>
            <p:ph type="body" sz="quarter" idx="16"/>
          </p:nvPr>
        </p:nvSpPr>
        <p:spPr>
          <a:xfrm>
            <a:off x="5240338" y="6165850"/>
            <a:ext cx="4392612" cy="576263"/>
          </a:xfrm>
        </p:spPr>
        <p:txBody>
          <a:bodyPr/>
          <a:lstStyle>
            <a:lvl1pPr>
              <a:defRPr sz="500" b="0">
                <a:solidFill>
                  <a:schemeClr val="tx1"/>
                </a:solidFill>
                <a:latin typeface="Univers 45 Light" pitchFamily="2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5"/>
          </p:nvPr>
        </p:nvSpPr>
        <p:spPr>
          <a:xfrm>
            <a:off x="5024438" y="3141663"/>
            <a:ext cx="4608512" cy="2879725"/>
          </a:xfrm>
        </p:spPr>
        <p:txBody>
          <a:bodyPr/>
          <a:lstStyle>
            <a:lvl1pPr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4"/>
          </p:nvPr>
        </p:nvSpPr>
        <p:spPr>
          <a:xfrm>
            <a:off x="344488" y="2708275"/>
            <a:ext cx="4608512" cy="3313113"/>
          </a:xfrm>
        </p:spPr>
        <p:txBody>
          <a:bodyPr/>
          <a:lstStyle>
            <a:lvl1pPr>
              <a:defRPr sz="11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1100">
                <a:latin typeface="Times New Roman" pitchFamily="18" charset="0"/>
                <a:cs typeface="Times New Roman" pitchFamily="18" charset="0"/>
              </a:defRPr>
            </a:lvl2pPr>
            <a:lvl3pPr>
              <a:defRPr sz="1100">
                <a:latin typeface="Times New Roman" pitchFamily="18" charset="0"/>
                <a:cs typeface="Times New Roman" pitchFamily="18" charset="0"/>
              </a:defRPr>
            </a:lvl3pPr>
            <a:lvl4pPr>
              <a:defRPr sz="1100">
                <a:latin typeface="Times New Roman" pitchFamily="18" charset="0"/>
                <a:cs typeface="Times New Roman" pitchFamily="18" charset="0"/>
              </a:defRPr>
            </a:lvl4pPr>
            <a:lvl5pPr>
              <a:defRPr sz="1100"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xfrm>
            <a:off x="1712640" y="404664"/>
            <a:ext cx="4103687" cy="936625"/>
          </a:xfrm>
        </p:spPr>
        <p:txBody>
          <a:bodyPr/>
          <a:lstStyle>
            <a:lvl1pPr>
              <a:defRPr b="0" i="0" baseline="0">
                <a:solidFill>
                  <a:schemeClr val="tx1"/>
                </a:solidFill>
                <a:latin typeface="Univers 45 Light" pitchFamily="2" charset="0"/>
              </a:defRPr>
            </a:lvl1pPr>
            <a:lvl2pPr>
              <a:defRPr>
                <a:latin typeface="Univers 45 Light" pitchFamily="2" charset="0"/>
              </a:defRPr>
            </a:lvl2pPr>
            <a:lvl3pPr>
              <a:defRPr>
                <a:latin typeface="Univers 45 Light" pitchFamily="2" charset="0"/>
              </a:defRPr>
            </a:lvl3pPr>
            <a:lvl4pPr>
              <a:defRPr>
                <a:latin typeface="Univers 45 Light" pitchFamily="2" charset="0"/>
              </a:defRPr>
            </a:lvl4pPr>
            <a:lvl5pPr>
              <a:defRPr>
                <a:latin typeface="Univers 45 Light" pitchFamily="2" charset="0"/>
              </a:defRPr>
            </a:lvl5pPr>
          </a:lstStyle>
          <a:p>
            <a:pPr lvl="0"/>
            <a:endParaRPr lang="en-GB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13"/>
          </p:nvPr>
        </p:nvSpPr>
        <p:spPr>
          <a:xfrm>
            <a:off x="344488" y="1484313"/>
            <a:ext cx="4248150" cy="1152525"/>
          </a:xfrm>
        </p:spPr>
        <p:txBody>
          <a:bodyPr/>
          <a:lstStyle>
            <a:lvl1pPr>
              <a:defRPr sz="1100" b="0" i="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176213" y="0"/>
            <a:ext cx="963612" cy="700088"/>
            <a:chOff x="176213" y="0"/>
            <a:chExt cx="963612" cy="700088"/>
          </a:xfrm>
        </p:grpSpPr>
        <p:sp>
          <p:nvSpPr>
            <p:cNvPr id="7" name="Freeform 13"/>
            <p:cNvSpPr>
              <a:spLocks noEditPoints="1"/>
            </p:cNvSpPr>
            <p:nvPr userDrawn="1"/>
          </p:nvSpPr>
          <p:spPr bwMode="auto">
            <a:xfrm>
              <a:off x="176213" y="0"/>
              <a:ext cx="963612" cy="700088"/>
            </a:xfrm>
            <a:custGeom>
              <a:avLst/>
              <a:gdLst/>
              <a:ahLst/>
              <a:cxnLst>
                <a:cxn ang="0">
                  <a:pos x="96" y="136"/>
                </a:cxn>
                <a:cxn ang="0">
                  <a:pos x="0" y="136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136"/>
                </a:cxn>
                <a:cxn ang="0">
                  <a:pos x="607" y="0"/>
                </a:cxn>
                <a:cxn ang="0">
                  <a:pos x="511" y="0"/>
                </a:cxn>
                <a:cxn ang="0">
                  <a:pos x="511" y="136"/>
                </a:cxn>
                <a:cxn ang="0">
                  <a:pos x="607" y="136"/>
                </a:cxn>
                <a:cxn ang="0">
                  <a:pos x="607" y="0"/>
                </a:cxn>
                <a:cxn ang="0">
                  <a:pos x="96" y="441"/>
                </a:cxn>
                <a:cxn ang="0">
                  <a:pos x="0" y="441"/>
                </a:cxn>
                <a:cxn ang="0">
                  <a:pos x="0" y="305"/>
                </a:cxn>
                <a:cxn ang="0">
                  <a:pos x="96" y="305"/>
                </a:cxn>
                <a:cxn ang="0">
                  <a:pos x="96" y="441"/>
                </a:cxn>
                <a:cxn ang="0">
                  <a:pos x="607" y="305"/>
                </a:cxn>
                <a:cxn ang="0">
                  <a:pos x="511" y="305"/>
                </a:cxn>
                <a:cxn ang="0">
                  <a:pos x="511" y="441"/>
                </a:cxn>
                <a:cxn ang="0">
                  <a:pos x="607" y="441"/>
                </a:cxn>
                <a:cxn ang="0">
                  <a:pos x="607" y="305"/>
                </a:cxn>
              </a:cxnLst>
              <a:rect l="0" t="0" r="r" b="b"/>
              <a:pathLst>
                <a:path w="607" h="441">
                  <a:moveTo>
                    <a:pt x="96" y="136"/>
                  </a:moveTo>
                  <a:lnTo>
                    <a:pt x="0" y="136"/>
                  </a:lnTo>
                  <a:lnTo>
                    <a:pt x="0" y="0"/>
                  </a:lnTo>
                  <a:lnTo>
                    <a:pt x="96" y="0"/>
                  </a:lnTo>
                  <a:lnTo>
                    <a:pt x="96" y="136"/>
                  </a:lnTo>
                  <a:close/>
                  <a:moveTo>
                    <a:pt x="607" y="0"/>
                  </a:moveTo>
                  <a:lnTo>
                    <a:pt x="511" y="0"/>
                  </a:lnTo>
                  <a:lnTo>
                    <a:pt x="511" y="136"/>
                  </a:lnTo>
                  <a:lnTo>
                    <a:pt x="607" y="136"/>
                  </a:lnTo>
                  <a:lnTo>
                    <a:pt x="607" y="0"/>
                  </a:lnTo>
                  <a:close/>
                  <a:moveTo>
                    <a:pt x="96" y="441"/>
                  </a:moveTo>
                  <a:lnTo>
                    <a:pt x="0" y="441"/>
                  </a:lnTo>
                  <a:lnTo>
                    <a:pt x="0" y="305"/>
                  </a:lnTo>
                  <a:lnTo>
                    <a:pt x="96" y="305"/>
                  </a:lnTo>
                  <a:lnTo>
                    <a:pt x="96" y="441"/>
                  </a:lnTo>
                  <a:close/>
                  <a:moveTo>
                    <a:pt x="607" y="305"/>
                  </a:moveTo>
                  <a:lnTo>
                    <a:pt x="511" y="305"/>
                  </a:lnTo>
                  <a:lnTo>
                    <a:pt x="511" y="441"/>
                  </a:lnTo>
                  <a:lnTo>
                    <a:pt x="607" y="441"/>
                  </a:lnTo>
                  <a:lnTo>
                    <a:pt x="607" y="305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grpSp>
          <p:nvGrpSpPr>
            <p:cNvPr id="8" name="Group 24"/>
            <p:cNvGrpSpPr>
              <a:grpSpLocks/>
            </p:cNvGrpSpPr>
            <p:nvPr userDrawn="1"/>
          </p:nvGrpSpPr>
          <p:grpSpPr bwMode="auto">
            <a:xfrm>
              <a:off x="287338" y="215900"/>
              <a:ext cx="700087" cy="273050"/>
              <a:chOff x="287338" y="215900"/>
              <a:chExt cx="700087" cy="273050"/>
            </a:xfrm>
          </p:grpSpPr>
          <p:sp>
            <p:nvSpPr>
              <p:cNvPr id="9" name="Freeform 12"/>
              <p:cNvSpPr>
                <a:spLocks/>
              </p:cNvSpPr>
              <p:nvPr userDrawn="1"/>
            </p:nvSpPr>
            <p:spPr bwMode="auto">
              <a:xfrm>
                <a:off x="292100" y="219075"/>
                <a:ext cx="692150" cy="266700"/>
              </a:xfrm>
              <a:custGeom>
                <a:avLst/>
                <a:gdLst/>
                <a:ahLst/>
                <a:cxnLst>
                  <a:cxn ang="0">
                    <a:pos x="2214" y="1047"/>
                  </a:cxn>
                  <a:cxn ang="0">
                    <a:pos x="2013" y="956"/>
                  </a:cxn>
                  <a:cxn ang="0">
                    <a:pos x="1975" y="833"/>
                  </a:cxn>
                  <a:cxn ang="0">
                    <a:pos x="1975" y="822"/>
                  </a:cxn>
                  <a:cxn ang="0">
                    <a:pos x="1888" y="822"/>
                  </a:cxn>
                  <a:cxn ang="0">
                    <a:pos x="1835" y="1032"/>
                  </a:cxn>
                  <a:cxn ang="0">
                    <a:pos x="1680" y="1032"/>
                  </a:cxn>
                  <a:cxn ang="0">
                    <a:pos x="1742" y="822"/>
                  </a:cxn>
                  <a:cxn ang="0">
                    <a:pos x="1666" y="822"/>
                  </a:cxn>
                  <a:cxn ang="0">
                    <a:pos x="1530" y="1032"/>
                  </a:cxn>
                  <a:cxn ang="0">
                    <a:pos x="1403" y="1032"/>
                  </a:cxn>
                  <a:cxn ang="0">
                    <a:pos x="1390" y="822"/>
                  </a:cxn>
                  <a:cxn ang="0">
                    <a:pos x="1309" y="822"/>
                  </a:cxn>
                  <a:cxn ang="0">
                    <a:pos x="1247" y="1032"/>
                  </a:cxn>
                  <a:cxn ang="0">
                    <a:pos x="1117" y="1032"/>
                  </a:cxn>
                  <a:cxn ang="0">
                    <a:pos x="1181" y="822"/>
                  </a:cxn>
                  <a:cxn ang="0">
                    <a:pos x="808" y="822"/>
                  </a:cxn>
                  <a:cxn ang="0">
                    <a:pos x="815" y="829"/>
                  </a:cxn>
                  <a:cxn ang="0">
                    <a:pos x="798" y="826"/>
                  </a:cxn>
                  <a:cxn ang="0">
                    <a:pos x="737" y="1033"/>
                  </a:cxn>
                  <a:cxn ang="0">
                    <a:pos x="596" y="1033"/>
                  </a:cxn>
                  <a:cxn ang="0">
                    <a:pos x="660" y="822"/>
                  </a:cxn>
                  <a:cxn ang="0">
                    <a:pos x="431" y="822"/>
                  </a:cxn>
                  <a:cxn ang="0">
                    <a:pos x="530" y="1033"/>
                  </a:cxn>
                  <a:cxn ang="0">
                    <a:pos x="366" y="1033"/>
                  </a:cxn>
                  <a:cxn ang="0">
                    <a:pos x="281" y="822"/>
                  </a:cxn>
                  <a:cxn ang="0">
                    <a:pos x="215" y="822"/>
                  </a:cxn>
                  <a:cxn ang="0">
                    <a:pos x="213" y="830"/>
                  </a:cxn>
                  <a:cxn ang="0">
                    <a:pos x="154" y="1023"/>
                  </a:cxn>
                  <a:cxn ang="0">
                    <a:pos x="152" y="1033"/>
                  </a:cxn>
                  <a:cxn ang="0">
                    <a:pos x="0" y="1033"/>
                  </a:cxn>
                  <a:cxn ang="0">
                    <a:pos x="156" y="514"/>
                  </a:cxn>
                  <a:cxn ang="0">
                    <a:pos x="156" y="0"/>
                  </a:cxn>
                  <a:cxn ang="0">
                    <a:pos x="734" y="0"/>
                  </a:cxn>
                  <a:cxn ang="0">
                    <a:pos x="734" y="506"/>
                  </a:cxn>
                  <a:cxn ang="0">
                    <a:pos x="754" y="509"/>
                  </a:cxn>
                  <a:cxn ang="0">
                    <a:pos x="775" y="440"/>
                  </a:cxn>
                  <a:cxn ang="0">
                    <a:pos x="819" y="440"/>
                  </a:cxn>
                  <a:cxn ang="0">
                    <a:pos x="819" y="0"/>
                  </a:cxn>
                  <a:cxn ang="0">
                    <a:pos x="1395" y="0"/>
                  </a:cxn>
                  <a:cxn ang="0">
                    <a:pos x="1395" y="440"/>
                  </a:cxn>
                  <a:cxn ang="0">
                    <a:pos x="1480" y="440"/>
                  </a:cxn>
                  <a:cxn ang="0">
                    <a:pos x="1480" y="0"/>
                  </a:cxn>
                  <a:cxn ang="0">
                    <a:pos x="2056" y="0"/>
                  </a:cxn>
                  <a:cxn ang="0">
                    <a:pos x="2056" y="578"/>
                  </a:cxn>
                  <a:cxn ang="0">
                    <a:pos x="2075" y="553"/>
                  </a:cxn>
                  <a:cxn ang="0">
                    <a:pos x="2137" y="488"/>
                  </a:cxn>
                  <a:cxn ang="0">
                    <a:pos x="2141" y="485"/>
                  </a:cxn>
                  <a:cxn ang="0">
                    <a:pos x="2141" y="0"/>
                  </a:cxn>
                  <a:cxn ang="0">
                    <a:pos x="2717" y="0"/>
                  </a:cxn>
                  <a:cxn ang="0">
                    <a:pos x="2717" y="822"/>
                  </a:cxn>
                  <a:cxn ang="0">
                    <a:pos x="2494" y="822"/>
                  </a:cxn>
                  <a:cxn ang="0">
                    <a:pos x="2439" y="1019"/>
                  </a:cxn>
                  <a:cxn ang="0">
                    <a:pos x="2434" y="1021"/>
                  </a:cxn>
                  <a:cxn ang="0">
                    <a:pos x="2214" y="1047"/>
                  </a:cxn>
                </a:cxnLst>
                <a:rect l="0" t="0" r="r" b="b"/>
                <a:pathLst>
                  <a:path w="2717" h="1047">
                    <a:moveTo>
                      <a:pt x="2214" y="1047"/>
                    </a:moveTo>
                    <a:cubicBezTo>
                      <a:pt x="2150" y="1047"/>
                      <a:pt x="2063" y="1023"/>
                      <a:pt x="2013" y="956"/>
                    </a:cubicBezTo>
                    <a:cubicBezTo>
                      <a:pt x="1996" y="933"/>
                      <a:pt x="1975" y="893"/>
                      <a:pt x="1975" y="833"/>
                    </a:cubicBezTo>
                    <a:cubicBezTo>
                      <a:pt x="1975" y="822"/>
                      <a:pt x="1975" y="822"/>
                      <a:pt x="1975" y="822"/>
                    </a:cubicBezTo>
                    <a:cubicBezTo>
                      <a:pt x="1888" y="822"/>
                      <a:pt x="1888" y="822"/>
                      <a:pt x="1888" y="822"/>
                    </a:cubicBezTo>
                    <a:cubicBezTo>
                      <a:pt x="1835" y="1032"/>
                      <a:pt x="1835" y="1032"/>
                      <a:pt x="1835" y="1032"/>
                    </a:cubicBezTo>
                    <a:cubicBezTo>
                      <a:pt x="1680" y="1032"/>
                      <a:pt x="1680" y="1032"/>
                      <a:pt x="1680" y="1032"/>
                    </a:cubicBezTo>
                    <a:cubicBezTo>
                      <a:pt x="1742" y="822"/>
                      <a:pt x="1742" y="822"/>
                      <a:pt x="1742" y="822"/>
                    </a:cubicBezTo>
                    <a:cubicBezTo>
                      <a:pt x="1666" y="822"/>
                      <a:pt x="1666" y="822"/>
                      <a:pt x="1666" y="822"/>
                    </a:cubicBezTo>
                    <a:cubicBezTo>
                      <a:pt x="1530" y="1032"/>
                      <a:pt x="1530" y="1032"/>
                      <a:pt x="1530" y="1032"/>
                    </a:cubicBezTo>
                    <a:cubicBezTo>
                      <a:pt x="1403" y="1032"/>
                      <a:pt x="1403" y="1032"/>
                      <a:pt x="1403" y="1032"/>
                    </a:cubicBezTo>
                    <a:cubicBezTo>
                      <a:pt x="1390" y="822"/>
                      <a:pt x="1390" y="822"/>
                      <a:pt x="1390" y="822"/>
                    </a:cubicBezTo>
                    <a:cubicBezTo>
                      <a:pt x="1309" y="822"/>
                      <a:pt x="1309" y="822"/>
                      <a:pt x="1309" y="822"/>
                    </a:cubicBezTo>
                    <a:cubicBezTo>
                      <a:pt x="1247" y="1032"/>
                      <a:pt x="1247" y="1032"/>
                      <a:pt x="1247" y="1032"/>
                    </a:cubicBezTo>
                    <a:cubicBezTo>
                      <a:pt x="1117" y="1032"/>
                      <a:pt x="1117" y="1032"/>
                      <a:pt x="1117" y="1032"/>
                    </a:cubicBezTo>
                    <a:cubicBezTo>
                      <a:pt x="1181" y="822"/>
                      <a:pt x="1181" y="822"/>
                      <a:pt x="1181" y="822"/>
                    </a:cubicBezTo>
                    <a:cubicBezTo>
                      <a:pt x="808" y="822"/>
                      <a:pt x="808" y="822"/>
                      <a:pt x="808" y="822"/>
                    </a:cubicBezTo>
                    <a:cubicBezTo>
                      <a:pt x="815" y="829"/>
                      <a:pt x="815" y="829"/>
                      <a:pt x="815" y="829"/>
                    </a:cubicBezTo>
                    <a:cubicBezTo>
                      <a:pt x="798" y="826"/>
                      <a:pt x="798" y="826"/>
                      <a:pt x="798" y="826"/>
                    </a:cubicBezTo>
                    <a:cubicBezTo>
                      <a:pt x="737" y="1033"/>
                      <a:pt x="737" y="1033"/>
                      <a:pt x="737" y="1033"/>
                    </a:cubicBezTo>
                    <a:cubicBezTo>
                      <a:pt x="596" y="1033"/>
                      <a:pt x="596" y="1033"/>
                      <a:pt x="596" y="1033"/>
                    </a:cubicBezTo>
                    <a:cubicBezTo>
                      <a:pt x="660" y="822"/>
                      <a:pt x="660" y="822"/>
                      <a:pt x="660" y="822"/>
                    </a:cubicBezTo>
                    <a:cubicBezTo>
                      <a:pt x="431" y="822"/>
                      <a:pt x="431" y="822"/>
                      <a:pt x="431" y="822"/>
                    </a:cubicBezTo>
                    <a:cubicBezTo>
                      <a:pt x="530" y="1033"/>
                      <a:pt x="530" y="1033"/>
                      <a:pt x="530" y="1033"/>
                    </a:cubicBezTo>
                    <a:cubicBezTo>
                      <a:pt x="366" y="1033"/>
                      <a:pt x="366" y="1033"/>
                      <a:pt x="366" y="1033"/>
                    </a:cubicBezTo>
                    <a:cubicBezTo>
                      <a:pt x="281" y="822"/>
                      <a:pt x="281" y="822"/>
                      <a:pt x="281" y="822"/>
                    </a:cubicBezTo>
                    <a:cubicBezTo>
                      <a:pt x="215" y="822"/>
                      <a:pt x="215" y="822"/>
                      <a:pt x="215" y="822"/>
                    </a:cubicBezTo>
                    <a:cubicBezTo>
                      <a:pt x="213" y="830"/>
                      <a:pt x="213" y="830"/>
                      <a:pt x="213" y="830"/>
                    </a:cubicBezTo>
                    <a:cubicBezTo>
                      <a:pt x="181" y="933"/>
                      <a:pt x="156" y="1017"/>
                      <a:pt x="154" y="1023"/>
                    </a:cubicBezTo>
                    <a:cubicBezTo>
                      <a:pt x="152" y="1033"/>
                      <a:pt x="152" y="1033"/>
                      <a:pt x="152" y="1033"/>
                    </a:cubicBezTo>
                    <a:cubicBezTo>
                      <a:pt x="0" y="1033"/>
                      <a:pt x="0" y="1033"/>
                      <a:pt x="0" y="1033"/>
                    </a:cubicBezTo>
                    <a:cubicBezTo>
                      <a:pt x="156" y="514"/>
                      <a:pt x="156" y="514"/>
                      <a:pt x="156" y="514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734" y="0"/>
                      <a:pt x="734" y="0"/>
                      <a:pt x="734" y="0"/>
                    </a:cubicBezTo>
                    <a:cubicBezTo>
                      <a:pt x="734" y="506"/>
                      <a:pt x="734" y="506"/>
                      <a:pt x="734" y="506"/>
                    </a:cubicBezTo>
                    <a:cubicBezTo>
                      <a:pt x="754" y="509"/>
                      <a:pt x="754" y="509"/>
                      <a:pt x="754" y="509"/>
                    </a:cubicBezTo>
                    <a:cubicBezTo>
                      <a:pt x="775" y="440"/>
                      <a:pt x="775" y="440"/>
                      <a:pt x="775" y="440"/>
                    </a:cubicBezTo>
                    <a:cubicBezTo>
                      <a:pt x="819" y="440"/>
                      <a:pt x="819" y="440"/>
                      <a:pt x="819" y="440"/>
                    </a:cubicBezTo>
                    <a:cubicBezTo>
                      <a:pt x="819" y="0"/>
                      <a:pt x="819" y="0"/>
                      <a:pt x="819" y="0"/>
                    </a:cubicBezTo>
                    <a:cubicBezTo>
                      <a:pt x="1395" y="0"/>
                      <a:pt x="1395" y="0"/>
                      <a:pt x="1395" y="0"/>
                    </a:cubicBezTo>
                    <a:cubicBezTo>
                      <a:pt x="1395" y="440"/>
                      <a:pt x="1395" y="440"/>
                      <a:pt x="1395" y="440"/>
                    </a:cubicBezTo>
                    <a:cubicBezTo>
                      <a:pt x="1480" y="440"/>
                      <a:pt x="1480" y="440"/>
                      <a:pt x="1480" y="440"/>
                    </a:cubicBezTo>
                    <a:cubicBezTo>
                      <a:pt x="1480" y="0"/>
                      <a:pt x="1480" y="0"/>
                      <a:pt x="1480" y="0"/>
                    </a:cubicBezTo>
                    <a:cubicBezTo>
                      <a:pt x="2056" y="0"/>
                      <a:pt x="2056" y="0"/>
                      <a:pt x="2056" y="0"/>
                    </a:cubicBezTo>
                    <a:cubicBezTo>
                      <a:pt x="2056" y="578"/>
                      <a:pt x="2056" y="578"/>
                      <a:pt x="2056" y="578"/>
                    </a:cubicBezTo>
                    <a:cubicBezTo>
                      <a:pt x="2075" y="553"/>
                      <a:pt x="2075" y="553"/>
                      <a:pt x="2075" y="553"/>
                    </a:cubicBezTo>
                    <a:cubicBezTo>
                      <a:pt x="2094" y="527"/>
                      <a:pt x="2115" y="505"/>
                      <a:pt x="2137" y="488"/>
                    </a:cubicBezTo>
                    <a:cubicBezTo>
                      <a:pt x="2141" y="485"/>
                      <a:pt x="2141" y="485"/>
                      <a:pt x="2141" y="485"/>
                    </a:cubicBezTo>
                    <a:cubicBezTo>
                      <a:pt x="2141" y="0"/>
                      <a:pt x="2141" y="0"/>
                      <a:pt x="2141" y="0"/>
                    </a:cubicBezTo>
                    <a:cubicBezTo>
                      <a:pt x="2717" y="0"/>
                      <a:pt x="2717" y="0"/>
                      <a:pt x="2717" y="0"/>
                    </a:cubicBezTo>
                    <a:cubicBezTo>
                      <a:pt x="2717" y="822"/>
                      <a:pt x="2717" y="822"/>
                      <a:pt x="2717" y="822"/>
                    </a:cubicBezTo>
                    <a:cubicBezTo>
                      <a:pt x="2494" y="822"/>
                      <a:pt x="2494" y="822"/>
                      <a:pt x="2494" y="822"/>
                    </a:cubicBezTo>
                    <a:cubicBezTo>
                      <a:pt x="2439" y="1019"/>
                      <a:pt x="2439" y="1019"/>
                      <a:pt x="2439" y="1019"/>
                    </a:cubicBezTo>
                    <a:cubicBezTo>
                      <a:pt x="2434" y="1021"/>
                      <a:pt x="2434" y="1021"/>
                      <a:pt x="2434" y="1021"/>
                    </a:cubicBezTo>
                    <a:cubicBezTo>
                      <a:pt x="2397" y="1036"/>
                      <a:pt x="2285" y="1047"/>
                      <a:pt x="2214" y="10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cs typeface="+mn-cs"/>
                </a:endParaRPr>
              </a:p>
            </p:txBody>
          </p:sp>
          <p:sp>
            <p:nvSpPr>
              <p:cNvPr id="10" name="Freeform 14"/>
              <p:cNvSpPr>
                <a:spLocks noEditPoints="1"/>
              </p:cNvSpPr>
              <p:nvPr userDrawn="1"/>
            </p:nvSpPr>
            <p:spPr bwMode="auto">
              <a:xfrm>
                <a:off x="287338" y="215900"/>
                <a:ext cx="700087" cy="273050"/>
              </a:xfrm>
              <a:custGeom>
                <a:avLst/>
                <a:gdLst/>
                <a:ahLst/>
                <a:cxnLst>
                  <a:cxn ang="0">
                    <a:pos x="2452" y="1042"/>
                  </a:cxn>
                  <a:cxn ang="0">
                    <a:pos x="2018" y="973"/>
                  </a:cxn>
                  <a:cxn ang="0">
                    <a:pos x="1910" y="844"/>
                  </a:cxn>
                  <a:cxn ang="0">
                    <a:pos x="1680" y="1054"/>
                  </a:cxn>
                  <a:cxn ang="0">
                    <a:pos x="1686" y="844"/>
                  </a:cxn>
                  <a:cxn ang="0">
                    <a:pos x="1407" y="1054"/>
                  </a:cxn>
                  <a:cxn ang="0">
                    <a:pos x="1331" y="844"/>
                  </a:cxn>
                  <a:cxn ang="0">
                    <a:pos x="1117" y="1054"/>
                  </a:cxn>
                  <a:cxn ang="0">
                    <a:pos x="822" y="844"/>
                  </a:cxn>
                  <a:cxn ang="0">
                    <a:pos x="758" y="1054"/>
                  </a:cxn>
                  <a:cxn ang="0">
                    <a:pos x="660" y="844"/>
                  </a:cxn>
                  <a:cxn ang="0">
                    <a:pos x="560" y="1054"/>
                  </a:cxn>
                  <a:cxn ang="0">
                    <a:pos x="287" y="844"/>
                  </a:cxn>
                  <a:cxn ang="0">
                    <a:pos x="178" y="1037"/>
                  </a:cxn>
                  <a:cxn ang="0">
                    <a:pos x="0" y="1054"/>
                  </a:cxn>
                  <a:cxn ang="0">
                    <a:pos x="160" y="0"/>
                  </a:cxn>
                  <a:cxn ang="0">
                    <a:pos x="758" y="517"/>
                  </a:cxn>
                  <a:cxn ang="0">
                    <a:pos x="822" y="441"/>
                  </a:cxn>
                  <a:cxn ang="0">
                    <a:pos x="1419" y="0"/>
                  </a:cxn>
                  <a:cxn ang="0">
                    <a:pos x="1483" y="441"/>
                  </a:cxn>
                  <a:cxn ang="0">
                    <a:pos x="2080" y="0"/>
                  </a:cxn>
                  <a:cxn ang="0">
                    <a:pos x="2145" y="491"/>
                  </a:cxn>
                  <a:cxn ang="0">
                    <a:pos x="2742" y="0"/>
                  </a:cxn>
                  <a:cxn ang="0">
                    <a:pos x="2516" y="844"/>
                  </a:cxn>
                  <a:cxn ang="0">
                    <a:pos x="2145" y="844"/>
                  </a:cxn>
                  <a:cxn ang="0">
                    <a:pos x="2253" y="943"/>
                  </a:cxn>
                  <a:cxn ang="0">
                    <a:pos x="2354" y="844"/>
                  </a:cxn>
                  <a:cxn ang="0">
                    <a:pos x="330" y="462"/>
                  </a:cxn>
                  <a:cxn ang="0">
                    <a:pos x="29" y="1033"/>
                  </a:cxn>
                  <a:cxn ang="0">
                    <a:pos x="330" y="462"/>
                  </a:cxn>
                  <a:cxn ang="0">
                    <a:pos x="508" y="462"/>
                  </a:cxn>
                  <a:cxn ang="0">
                    <a:pos x="258" y="714"/>
                  </a:cxn>
                  <a:cxn ang="0">
                    <a:pos x="258" y="714"/>
                  </a:cxn>
                  <a:cxn ang="0">
                    <a:pos x="258" y="714"/>
                  </a:cxn>
                  <a:cxn ang="0">
                    <a:pos x="387" y="1033"/>
                  </a:cxn>
                  <a:cxn ang="0">
                    <a:pos x="383" y="726"/>
                  </a:cxn>
                  <a:cxn ang="0">
                    <a:pos x="1065" y="635"/>
                  </a:cxn>
                  <a:cxn ang="0">
                    <a:pos x="832" y="724"/>
                  </a:cxn>
                  <a:cxn ang="0">
                    <a:pos x="1065" y="635"/>
                  </a:cxn>
                  <a:cxn ang="0">
                    <a:pos x="943" y="462"/>
                  </a:cxn>
                  <a:cxn ang="0">
                    <a:pos x="625" y="1033"/>
                  </a:cxn>
                  <a:cxn ang="0">
                    <a:pos x="810" y="807"/>
                  </a:cxn>
                  <a:cxn ang="0">
                    <a:pos x="1183" y="635"/>
                  </a:cxn>
                  <a:cxn ang="0">
                    <a:pos x="1795" y="462"/>
                  </a:cxn>
                  <a:cxn ang="0">
                    <a:pos x="1506" y="462"/>
                  </a:cxn>
                  <a:cxn ang="0">
                    <a:pos x="1146" y="1033"/>
                  </a:cxn>
                  <a:cxn ang="0">
                    <a:pos x="1397" y="544"/>
                  </a:cxn>
                  <a:cxn ang="0">
                    <a:pos x="1538" y="1033"/>
                  </a:cxn>
                  <a:cxn ang="0">
                    <a:pos x="1708" y="1033"/>
                  </a:cxn>
                  <a:cxn ang="0">
                    <a:pos x="1983" y="462"/>
                  </a:cxn>
                  <a:cxn ang="0">
                    <a:pos x="2015" y="745"/>
                  </a:cxn>
                  <a:cxn ang="0">
                    <a:pos x="2444" y="1022"/>
                  </a:cxn>
                  <a:cxn ang="0">
                    <a:pos x="2283" y="734"/>
                  </a:cxn>
                  <a:cxn ang="0">
                    <a:pos x="2384" y="820"/>
                  </a:cxn>
                  <a:cxn ang="0">
                    <a:pos x="2253" y="965"/>
                  </a:cxn>
                  <a:cxn ang="0">
                    <a:pos x="2343" y="533"/>
                  </a:cxn>
                  <a:cxn ang="0">
                    <a:pos x="2435" y="646"/>
                  </a:cxn>
                  <a:cxn ang="0">
                    <a:pos x="2354" y="450"/>
                  </a:cxn>
                </a:cxnLst>
                <a:rect l="0" t="0" r="r" b="b"/>
                <a:pathLst>
                  <a:path w="2742" h="1069">
                    <a:moveTo>
                      <a:pt x="2462" y="1038"/>
                    </a:moveTo>
                    <a:cubicBezTo>
                      <a:pt x="2452" y="1042"/>
                      <a:pt x="2452" y="1042"/>
                      <a:pt x="2452" y="1042"/>
                    </a:cubicBezTo>
                    <a:cubicBezTo>
                      <a:pt x="2414" y="1057"/>
                      <a:pt x="2300" y="1069"/>
                      <a:pt x="2228" y="1069"/>
                    </a:cubicBezTo>
                    <a:cubicBezTo>
                      <a:pt x="2161" y="1069"/>
                      <a:pt x="2070" y="1043"/>
                      <a:pt x="2018" y="973"/>
                    </a:cubicBezTo>
                    <a:cubicBezTo>
                      <a:pt x="1998" y="946"/>
                      <a:pt x="1979" y="904"/>
                      <a:pt x="1978" y="844"/>
                    </a:cubicBezTo>
                    <a:cubicBezTo>
                      <a:pt x="1910" y="844"/>
                      <a:pt x="1910" y="844"/>
                      <a:pt x="1910" y="844"/>
                    </a:cubicBezTo>
                    <a:cubicBezTo>
                      <a:pt x="1857" y="1054"/>
                      <a:pt x="1857" y="1054"/>
                      <a:pt x="1857" y="1054"/>
                    </a:cubicBezTo>
                    <a:cubicBezTo>
                      <a:pt x="1680" y="1054"/>
                      <a:pt x="1680" y="1054"/>
                      <a:pt x="1680" y="1054"/>
                    </a:cubicBezTo>
                    <a:cubicBezTo>
                      <a:pt x="1742" y="844"/>
                      <a:pt x="1742" y="844"/>
                      <a:pt x="1742" y="844"/>
                    </a:cubicBezTo>
                    <a:cubicBezTo>
                      <a:pt x="1686" y="844"/>
                      <a:pt x="1686" y="844"/>
                      <a:pt x="1686" y="844"/>
                    </a:cubicBezTo>
                    <a:cubicBezTo>
                      <a:pt x="1550" y="1054"/>
                      <a:pt x="1550" y="1054"/>
                      <a:pt x="1550" y="1054"/>
                    </a:cubicBezTo>
                    <a:cubicBezTo>
                      <a:pt x="1407" y="1054"/>
                      <a:pt x="1407" y="1054"/>
                      <a:pt x="1407" y="1054"/>
                    </a:cubicBezTo>
                    <a:cubicBezTo>
                      <a:pt x="1394" y="844"/>
                      <a:pt x="1394" y="844"/>
                      <a:pt x="1394" y="844"/>
                    </a:cubicBezTo>
                    <a:cubicBezTo>
                      <a:pt x="1331" y="844"/>
                      <a:pt x="1331" y="844"/>
                      <a:pt x="1331" y="844"/>
                    </a:cubicBezTo>
                    <a:cubicBezTo>
                      <a:pt x="1269" y="1054"/>
                      <a:pt x="1269" y="1054"/>
                      <a:pt x="1269" y="1054"/>
                    </a:cubicBezTo>
                    <a:cubicBezTo>
                      <a:pt x="1117" y="1054"/>
                      <a:pt x="1117" y="1054"/>
                      <a:pt x="1117" y="1054"/>
                    </a:cubicBezTo>
                    <a:cubicBezTo>
                      <a:pt x="1181" y="844"/>
                      <a:pt x="1181" y="844"/>
                      <a:pt x="1181" y="844"/>
                    </a:cubicBezTo>
                    <a:cubicBezTo>
                      <a:pt x="822" y="844"/>
                      <a:pt x="822" y="844"/>
                      <a:pt x="822" y="844"/>
                    </a:cubicBezTo>
                    <a:cubicBezTo>
                      <a:pt x="822" y="840"/>
                      <a:pt x="822" y="840"/>
                      <a:pt x="822" y="840"/>
                    </a:cubicBezTo>
                    <a:cubicBezTo>
                      <a:pt x="758" y="1054"/>
                      <a:pt x="758" y="1054"/>
                      <a:pt x="758" y="1054"/>
                    </a:cubicBezTo>
                    <a:cubicBezTo>
                      <a:pt x="596" y="1054"/>
                      <a:pt x="596" y="1054"/>
                      <a:pt x="596" y="1054"/>
                    </a:cubicBezTo>
                    <a:cubicBezTo>
                      <a:pt x="660" y="844"/>
                      <a:pt x="660" y="844"/>
                      <a:pt x="660" y="844"/>
                    </a:cubicBezTo>
                    <a:cubicBezTo>
                      <a:pt x="462" y="844"/>
                      <a:pt x="462" y="844"/>
                      <a:pt x="462" y="844"/>
                    </a:cubicBezTo>
                    <a:cubicBezTo>
                      <a:pt x="560" y="1054"/>
                      <a:pt x="560" y="1054"/>
                      <a:pt x="560" y="1054"/>
                    </a:cubicBezTo>
                    <a:cubicBezTo>
                      <a:pt x="373" y="1054"/>
                      <a:pt x="373" y="1054"/>
                      <a:pt x="373" y="1054"/>
                    </a:cubicBezTo>
                    <a:cubicBezTo>
                      <a:pt x="287" y="844"/>
                      <a:pt x="287" y="844"/>
                      <a:pt x="287" y="844"/>
                    </a:cubicBezTo>
                    <a:cubicBezTo>
                      <a:pt x="237" y="844"/>
                      <a:pt x="237" y="844"/>
                      <a:pt x="237" y="844"/>
                    </a:cubicBezTo>
                    <a:cubicBezTo>
                      <a:pt x="205" y="947"/>
                      <a:pt x="180" y="1031"/>
                      <a:pt x="178" y="1037"/>
                    </a:cubicBezTo>
                    <a:cubicBezTo>
                      <a:pt x="175" y="1054"/>
                      <a:pt x="175" y="1054"/>
                      <a:pt x="175" y="1054"/>
                    </a:cubicBezTo>
                    <a:cubicBezTo>
                      <a:pt x="0" y="1054"/>
                      <a:pt x="0" y="1054"/>
                      <a:pt x="0" y="1054"/>
                    </a:cubicBezTo>
                    <a:cubicBezTo>
                      <a:pt x="160" y="523"/>
                      <a:pt x="160" y="523"/>
                      <a:pt x="160" y="523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758" y="0"/>
                      <a:pt x="758" y="0"/>
                      <a:pt x="758" y="0"/>
                    </a:cubicBezTo>
                    <a:cubicBezTo>
                      <a:pt x="758" y="517"/>
                      <a:pt x="758" y="517"/>
                      <a:pt x="758" y="517"/>
                    </a:cubicBezTo>
                    <a:cubicBezTo>
                      <a:pt x="781" y="441"/>
                      <a:pt x="781" y="441"/>
                      <a:pt x="781" y="441"/>
                    </a:cubicBezTo>
                    <a:cubicBezTo>
                      <a:pt x="822" y="441"/>
                      <a:pt x="822" y="441"/>
                      <a:pt x="822" y="441"/>
                    </a:cubicBezTo>
                    <a:cubicBezTo>
                      <a:pt x="822" y="0"/>
                      <a:pt x="822" y="0"/>
                      <a:pt x="822" y="0"/>
                    </a:cubicBezTo>
                    <a:cubicBezTo>
                      <a:pt x="1419" y="0"/>
                      <a:pt x="1419" y="0"/>
                      <a:pt x="1419" y="0"/>
                    </a:cubicBezTo>
                    <a:cubicBezTo>
                      <a:pt x="1419" y="441"/>
                      <a:pt x="1419" y="441"/>
                      <a:pt x="1419" y="441"/>
                    </a:cubicBezTo>
                    <a:cubicBezTo>
                      <a:pt x="1483" y="441"/>
                      <a:pt x="1483" y="441"/>
                      <a:pt x="1483" y="441"/>
                    </a:cubicBezTo>
                    <a:cubicBezTo>
                      <a:pt x="1483" y="0"/>
                      <a:pt x="1483" y="0"/>
                      <a:pt x="1483" y="0"/>
                    </a:cubicBezTo>
                    <a:cubicBezTo>
                      <a:pt x="2080" y="0"/>
                      <a:pt x="2080" y="0"/>
                      <a:pt x="2080" y="0"/>
                    </a:cubicBezTo>
                    <a:cubicBezTo>
                      <a:pt x="2080" y="557"/>
                      <a:pt x="2080" y="557"/>
                      <a:pt x="2080" y="557"/>
                    </a:cubicBezTo>
                    <a:cubicBezTo>
                      <a:pt x="2101" y="530"/>
                      <a:pt x="2122" y="508"/>
                      <a:pt x="2145" y="491"/>
                    </a:cubicBezTo>
                    <a:cubicBezTo>
                      <a:pt x="2145" y="0"/>
                      <a:pt x="2145" y="0"/>
                      <a:pt x="2145" y="0"/>
                    </a:cubicBezTo>
                    <a:cubicBezTo>
                      <a:pt x="2742" y="0"/>
                      <a:pt x="2742" y="0"/>
                      <a:pt x="2742" y="0"/>
                    </a:cubicBezTo>
                    <a:cubicBezTo>
                      <a:pt x="2742" y="844"/>
                      <a:pt x="2742" y="844"/>
                      <a:pt x="2742" y="844"/>
                    </a:cubicBezTo>
                    <a:cubicBezTo>
                      <a:pt x="2516" y="844"/>
                      <a:pt x="2516" y="844"/>
                      <a:pt x="2516" y="844"/>
                    </a:cubicBezTo>
                    <a:lnTo>
                      <a:pt x="2462" y="1038"/>
                    </a:lnTo>
                    <a:close/>
                    <a:moveTo>
                      <a:pt x="2145" y="844"/>
                    </a:moveTo>
                    <a:cubicBezTo>
                      <a:pt x="2146" y="871"/>
                      <a:pt x="2151" y="894"/>
                      <a:pt x="2163" y="909"/>
                    </a:cubicBezTo>
                    <a:cubicBezTo>
                      <a:pt x="2180" y="932"/>
                      <a:pt x="2210" y="943"/>
                      <a:pt x="2253" y="943"/>
                    </a:cubicBezTo>
                    <a:cubicBezTo>
                      <a:pt x="2301" y="943"/>
                      <a:pt x="2319" y="938"/>
                      <a:pt x="2324" y="936"/>
                    </a:cubicBezTo>
                    <a:cubicBezTo>
                      <a:pt x="2354" y="844"/>
                      <a:pt x="2354" y="844"/>
                      <a:pt x="2354" y="844"/>
                    </a:cubicBezTo>
                    <a:lnTo>
                      <a:pt x="2145" y="844"/>
                    </a:lnTo>
                    <a:close/>
                    <a:moveTo>
                      <a:pt x="330" y="462"/>
                    </a:moveTo>
                    <a:cubicBezTo>
                      <a:pt x="200" y="462"/>
                      <a:pt x="200" y="462"/>
                      <a:pt x="200" y="462"/>
                    </a:cubicBezTo>
                    <a:cubicBezTo>
                      <a:pt x="29" y="1033"/>
                      <a:pt x="29" y="1033"/>
                      <a:pt x="29" y="1033"/>
                    </a:cubicBezTo>
                    <a:cubicBezTo>
                      <a:pt x="157" y="1033"/>
                      <a:pt x="157" y="1033"/>
                      <a:pt x="157" y="1033"/>
                    </a:cubicBezTo>
                    <a:cubicBezTo>
                      <a:pt x="160" y="1021"/>
                      <a:pt x="330" y="462"/>
                      <a:pt x="330" y="462"/>
                    </a:cubicBezTo>
                    <a:moveTo>
                      <a:pt x="665" y="462"/>
                    </a:moveTo>
                    <a:cubicBezTo>
                      <a:pt x="508" y="462"/>
                      <a:pt x="508" y="462"/>
                      <a:pt x="508" y="462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258" y="714"/>
                      <a:pt x="258" y="714"/>
                      <a:pt x="258" y="714"/>
                    </a:cubicBezTo>
                    <a:cubicBezTo>
                      <a:pt x="387" y="1033"/>
                      <a:pt x="387" y="1033"/>
                      <a:pt x="387" y="1033"/>
                    </a:cubicBezTo>
                    <a:cubicBezTo>
                      <a:pt x="526" y="1033"/>
                      <a:pt x="526" y="1033"/>
                      <a:pt x="526" y="1033"/>
                    </a:cubicBezTo>
                    <a:cubicBezTo>
                      <a:pt x="383" y="726"/>
                      <a:pt x="383" y="726"/>
                      <a:pt x="383" y="726"/>
                    </a:cubicBezTo>
                    <a:lnTo>
                      <a:pt x="665" y="462"/>
                    </a:lnTo>
                    <a:close/>
                    <a:moveTo>
                      <a:pt x="1065" y="635"/>
                    </a:moveTo>
                    <a:cubicBezTo>
                      <a:pt x="1046" y="693"/>
                      <a:pt x="1020" y="722"/>
                      <a:pt x="934" y="724"/>
                    </a:cubicBezTo>
                    <a:cubicBezTo>
                      <a:pt x="905" y="724"/>
                      <a:pt x="874" y="724"/>
                      <a:pt x="832" y="724"/>
                    </a:cubicBezTo>
                    <a:cubicBezTo>
                      <a:pt x="884" y="544"/>
                      <a:pt x="884" y="544"/>
                      <a:pt x="884" y="544"/>
                    </a:cubicBezTo>
                    <a:cubicBezTo>
                      <a:pt x="1013" y="544"/>
                      <a:pt x="1099" y="534"/>
                      <a:pt x="1065" y="635"/>
                    </a:cubicBezTo>
                    <a:moveTo>
                      <a:pt x="1183" y="635"/>
                    </a:moveTo>
                    <a:cubicBezTo>
                      <a:pt x="1216" y="459"/>
                      <a:pt x="1074" y="461"/>
                      <a:pt x="943" y="462"/>
                    </a:cubicBezTo>
                    <a:cubicBezTo>
                      <a:pt x="797" y="462"/>
                      <a:pt x="797" y="462"/>
                      <a:pt x="797" y="462"/>
                    </a:cubicBezTo>
                    <a:cubicBezTo>
                      <a:pt x="625" y="1033"/>
                      <a:pt x="625" y="1033"/>
                      <a:pt x="625" y="1033"/>
                    </a:cubicBezTo>
                    <a:cubicBezTo>
                      <a:pt x="742" y="1033"/>
                      <a:pt x="742" y="1033"/>
                      <a:pt x="742" y="1033"/>
                    </a:cubicBezTo>
                    <a:cubicBezTo>
                      <a:pt x="810" y="807"/>
                      <a:pt x="810" y="807"/>
                      <a:pt x="810" y="807"/>
                    </a:cubicBezTo>
                    <a:cubicBezTo>
                      <a:pt x="904" y="807"/>
                      <a:pt x="904" y="807"/>
                      <a:pt x="904" y="807"/>
                    </a:cubicBezTo>
                    <a:cubicBezTo>
                      <a:pt x="1086" y="808"/>
                      <a:pt x="1166" y="727"/>
                      <a:pt x="1183" y="635"/>
                    </a:cubicBezTo>
                    <a:moveTo>
                      <a:pt x="1983" y="462"/>
                    </a:moveTo>
                    <a:cubicBezTo>
                      <a:pt x="1795" y="462"/>
                      <a:pt x="1795" y="462"/>
                      <a:pt x="1795" y="462"/>
                    </a:cubicBezTo>
                    <a:cubicBezTo>
                      <a:pt x="1567" y="778"/>
                      <a:pt x="1512" y="956"/>
                      <a:pt x="1512" y="956"/>
                    </a:cubicBezTo>
                    <a:cubicBezTo>
                      <a:pt x="1534" y="755"/>
                      <a:pt x="1506" y="462"/>
                      <a:pt x="1506" y="462"/>
                    </a:cubicBezTo>
                    <a:cubicBezTo>
                      <a:pt x="1320" y="462"/>
                      <a:pt x="1320" y="462"/>
                      <a:pt x="1320" y="462"/>
                    </a:cubicBezTo>
                    <a:cubicBezTo>
                      <a:pt x="1146" y="1033"/>
                      <a:pt x="1146" y="1033"/>
                      <a:pt x="1146" y="1033"/>
                    </a:cubicBezTo>
                    <a:cubicBezTo>
                      <a:pt x="1253" y="1033"/>
                      <a:pt x="1253" y="1033"/>
                      <a:pt x="1253" y="1033"/>
                    </a:cubicBezTo>
                    <a:cubicBezTo>
                      <a:pt x="1397" y="544"/>
                      <a:pt x="1397" y="544"/>
                      <a:pt x="1397" y="544"/>
                    </a:cubicBezTo>
                    <a:cubicBezTo>
                      <a:pt x="1427" y="1033"/>
                      <a:pt x="1427" y="1033"/>
                      <a:pt x="1427" y="1033"/>
                    </a:cubicBezTo>
                    <a:cubicBezTo>
                      <a:pt x="1538" y="1033"/>
                      <a:pt x="1538" y="1033"/>
                      <a:pt x="1538" y="1033"/>
                    </a:cubicBezTo>
                    <a:cubicBezTo>
                      <a:pt x="1854" y="544"/>
                      <a:pt x="1854" y="544"/>
                      <a:pt x="1854" y="544"/>
                    </a:cubicBezTo>
                    <a:cubicBezTo>
                      <a:pt x="1708" y="1033"/>
                      <a:pt x="1708" y="1033"/>
                      <a:pt x="1708" y="1033"/>
                    </a:cubicBezTo>
                    <a:cubicBezTo>
                      <a:pt x="1841" y="1033"/>
                      <a:pt x="1841" y="1033"/>
                      <a:pt x="1841" y="1033"/>
                    </a:cubicBezTo>
                    <a:lnTo>
                      <a:pt x="1983" y="462"/>
                    </a:lnTo>
                    <a:close/>
                    <a:moveTo>
                      <a:pt x="2354" y="450"/>
                    </a:moveTo>
                    <a:cubicBezTo>
                      <a:pt x="2239" y="450"/>
                      <a:pt x="2097" y="476"/>
                      <a:pt x="2015" y="745"/>
                    </a:cubicBezTo>
                    <a:cubicBezTo>
                      <a:pt x="1947" y="971"/>
                      <a:pt x="2113" y="1047"/>
                      <a:pt x="2228" y="1047"/>
                    </a:cubicBezTo>
                    <a:cubicBezTo>
                      <a:pt x="2304" y="1047"/>
                      <a:pt x="2412" y="1035"/>
                      <a:pt x="2444" y="1022"/>
                    </a:cubicBezTo>
                    <a:cubicBezTo>
                      <a:pt x="2525" y="734"/>
                      <a:pt x="2525" y="734"/>
                      <a:pt x="2525" y="734"/>
                    </a:cubicBezTo>
                    <a:cubicBezTo>
                      <a:pt x="2283" y="734"/>
                      <a:pt x="2283" y="734"/>
                      <a:pt x="2283" y="734"/>
                    </a:cubicBezTo>
                    <a:cubicBezTo>
                      <a:pt x="2256" y="820"/>
                      <a:pt x="2256" y="820"/>
                      <a:pt x="2256" y="820"/>
                    </a:cubicBezTo>
                    <a:cubicBezTo>
                      <a:pt x="2384" y="820"/>
                      <a:pt x="2384" y="820"/>
                      <a:pt x="2384" y="820"/>
                    </a:cubicBezTo>
                    <a:cubicBezTo>
                      <a:pt x="2344" y="945"/>
                      <a:pt x="2344" y="945"/>
                      <a:pt x="2344" y="945"/>
                    </a:cubicBezTo>
                    <a:cubicBezTo>
                      <a:pt x="2344" y="945"/>
                      <a:pt x="2349" y="965"/>
                      <a:pt x="2253" y="965"/>
                    </a:cubicBezTo>
                    <a:cubicBezTo>
                      <a:pt x="2132" y="965"/>
                      <a:pt x="2099" y="881"/>
                      <a:pt x="2138" y="742"/>
                    </a:cubicBezTo>
                    <a:cubicBezTo>
                      <a:pt x="2175" y="613"/>
                      <a:pt x="2234" y="527"/>
                      <a:pt x="2343" y="533"/>
                    </a:cubicBezTo>
                    <a:cubicBezTo>
                      <a:pt x="2417" y="536"/>
                      <a:pt x="2459" y="563"/>
                      <a:pt x="2438" y="631"/>
                    </a:cubicBezTo>
                    <a:cubicBezTo>
                      <a:pt x="2437" y="636"/>
                      <a:pt x="2436" y="642"/>
                      <a:pt x="2435" y="646"/>
                    </a:cubicBezTo>
                    <a:cubicBezTo>
                      <a:pt x="2552" y="646"/>
                      <a:pt x="2552" y="646"/>
                      <a:pt x="2552" y="646"/>
                    </a:cubicBezTo>
                    <a:cubicBezTo>
                      <a:pt x="2582" y="559"/>
                      <a:pt x="2522" y="450"/>
                      <a:pt x="2354" y="450"/>
                    </a:cubicBezTo>
                  </a:path>
                </a:pathLst>
              </a:custGeom>
              <a:solidFill>
                <a:srgbClr val="0033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273051" y="1557338"/>
            <a:ext cx="4607941" cy="4535487"/>
          </a:xfrm>
        </p:spPr>
        <p:txBody>
          <a:bodyPr>
            <a:noAutofit/>
          </a:bodyPr>
          <a:lstStyle>
            <a:lvl1pPr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buClrTx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/>
          </p:nvPr>
        </p:nvSpPr>
        <p:spPr bwMode="gray">
          <a:xfrm>
            <a:off x="5024438" y="1557338"/>
            <a:ext cx="4602162" cy="4535487"/>
          </a:xfrm>
        </p:spPr>
        <p:txBody>
          <a:bodyPr>
            <a:noAutofit/>
          </a:bodyPr>
          <a:lstStyle>
            <a:lvl1pPr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buClrTx/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buClrTx/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buClrTx/>
              <a:defRPr sz="11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>
              <a:buClrTx/>
              <a:defRPr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2"/>
          </p:nvPr>
        </p:nvSpPr>
        <p:spPr bwMode="gray">
          <a:xfrm>
            <a:off x="5457056" y="548680"/>
            <a:ext cx="4175894" cy="503584"/>
          </a:xfrm>
        </p:spPr>
        <p:txBody>
          <a:bodyPr>
            <a:noAutofit/>
          </a:bodyPr>
          <a:lstStyle>
            <a:lvl1pPr algn="r">
              <a:defRPr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algn="r"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algn="r">
              <a:buClrTx/>
              <a:defRPr b="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algn="r">
              <a:buClrTx/>
              <a:defRPr b="0" i="1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 bwMode="gray">
          <a:xfrm>
            <a:off x="272480" y="1268760"/>
            <a:ext cx="4609083" cy="489654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 bwMode="gray">
          <a:xfrm>
            <a:off x="5023867" y="1268760"/>
            <a:ext cx="4609083" cy="489654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23"/>
          <p:cNvSpPr>
            <a:spLocks noChangeAspect="1" noEditPoints="1"/>
          </p:cNvSpPr>
          <p:nvPr/>
        </p:nvSpPr>
        <p:spPr bwMode="gray">
          <a:xfrm>
            <a:off x="0" y="0"/>
            <a:ext cx="9904413" cy="1052513"/>
          </a:xfrm>
          <a:custGeom>
            <a:avLst/>
            <a:gdLst/>
            <a:ahLst/>
            <a:cxnLst>
              <a:cxn ang="0">
                <a:pos x="6239" y="0"/>
              </a:cxn>
              <a:cxn ang="0">
                <a:pos x="0" y="0"/>
              </a:cxn>
              <a:cxn ang="0">
                <a:pos x="0" y="663"/>
              </a:cxn>
              <a:cxn ang="0">
                <a:pos x="6067" y="663"/>
              </a:cxn>
              <a:cxn ang="0">
                <a:pos x="6239" y="0"/>
              </a:cxn>
              <a:cxn ang="0">
                <a:pos x="6239" y="0"/>
              </a:cxn>
              <a:cxn ang="0">
                <a:pos x="6239" y="0"/>
              </a:cxn>
            </a:cxnLst>
            <a:rect l="0" t="0" r="r" b="b"/>
            <a:pathLst>
              <a:path w="6239" h="663">
                <a:moveTo>
                  <a:pt x="6239" y="0"/>
                </a:moveTo>
                <a:lnTo>
                  <a:pt x="0" y="0"/>
                </a:lnTo>
                <a:lnTo>
                  <a:pt x="0" y="663"/>
                </a:lnTo>
                <a:lnTo>
                  <a:pt x="6067" y="663"/>
                </a:lnTo>
                <a:lnTo>
                  <a:pt x="6239" y="0"/>
                </a:lnTo>
                <a:close/>
                <a:moveTo>
                  <a:pt x="6239" y="0"/>
                </a:moveTo>
                <a:lnTo>
                  <a:pt x="6239" y="0"/>
                </a:lnTo>
                <a:close/>
              </a:path>
            </a:pathLst>
          </a:custGeom>
          <a:gradFill flip="none" rotWithShape="1">
            <a:gsLst>
              <a:gs pos="0">
                <a:srgbClr val="00257A">
                  <a:alpha val="90000"/>
                </a:srgbClr>
              </a:gs>
              <a:gs pos="35000">
                <a:srgbClr val="00338D">
                  <a:alpha val="90000"/>
                </a:srgbClr>
              </a:gs>
              <a:gs pos="100000">
                <a:srgbClr val="009FDA">
                  <a:alpha val="90000"/>
                </a:srgbClr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ext Placeholder 55"/>
          <p:cNvSpPr>
            <a:spLocks noGrp="1"/>
          </p:cNvSpPr>
          <p:nvPr>
            <p:ph type="body" idx="1"/>
          </p:nvPr>
        </p:nvSpPr>
        <p:spPr bwMode="gray">
          <a:xfrm>
            <a:off x="273050" y="1268413"/>
            <a:ext cx="93599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Title Placeholder 54"/>
          <p:cNvSpPr>
            <a:spLocks noGrp="1"/>
          </p:cNvSpPr>
          <p:nvPr>
            <p:ph type="title"/>
          </p:nvPr>
        </p:nvSpPr>
        <p:spPr bwMode="gray">
          <a:xfrm>
            <a:off x="273050" y="115888"/>
            <a:ext cx="93599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2" name="Line 10"/>
          <p:cNvSpPr>
            <a:spLocks noChangeShapeType="1"/>
          </p:cNvSpPr>
          <p:nvPr/>
        </p:nvSpPr>
        <p:spPr bwMode="gray">
          <a:xfrm>
            <a:off x="273050" y="6381750"/>
            <a:ext cx="9359900" cy="0"/>
          </a:xfrm>
          <a:prstGeom prst="line">
            <a:avLst/>
          </a:prstGeom>
          <a:noFill/>
          <a:ln w="3175">
            <a:solidFill>
              <a:srgbClr val="97989A"/>
            </a:solidFill>
            <a:round/>
            <a:headEnd/>
            <a:tailEnd/>
          </a:ln>
        </p:spPr>
        <p:txBody>
          <a:bodyPr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 bwMode="gray">
          <a:xfrm>
            <a:off x="9129713" y="6381750"/>
            <a:ext cx="503237" cy="2809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72000" tIns="72000" rIns="0" bIns="0"/>
          <a:lstStyle/>
          <a:p>
            <a:pPr algn="r" fontAlgn="auto">
              <a:spcBef>
                <a:spcPct val="40000"/>
              </a:spcBef>
              <a:spcAft>
                <a:spcPts val="0"/>
              </a:spcAft>
              <a:defRPr/>
            </a:pPr>
            <a:fld id="{DCC339D1-6480-41DB-AC78-DA38D22F552A}" type="slidenum">
              <a:rPr lang="en-GB" sz="900">
                <a:solidFill>
                  <a:srgbClr val="00338D"/>
                </a:solidFill>
                <a:latin typeface="Arial"/>
                <a:cs typeface="+mn-cs"/>
              </a:rPr>
              <a:pPr algn="r" fontAlgn="auto">
                <a:spcBef>
                  <a:spcPct val="40000"/>
                </a:spcBef>
                <a:spcAft>
                  <a:spcPts val="0"/>
                </a:spcAft>
                <a:defRPr/>
              </a:pPr>
              <a:t>‹#›</a:t>
            </a:fld>
            <a:endParaRPr lang="en-GB" sz="900" dirty="0">
              <a:solidFill>
                <a:srgbClr val="00338D"/>
              </a:solidFill>
              <a:latin typeface="Arial"/>
              <a:cs typeface="+mn-cs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 userDrawn="1">
            <p:custDataLst>
              <p:tags r:id="rId30"/>
            </p:custDataLst>
          </p:nvPr>
        </p:nvSpPr>
        <p:spPr bwMode="gray">
          <a:xfrm>
            <a:off x="272480" y="6381328"/>
            <a:ext cx="5832648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72000" rIns="0" bIns="0"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sz="700" dirty="0" smtClean="0">
                <a:solidFill>
                  <a:srgbClr val="00338D"/>
                </a:solidFill>
                <a:latin typeface="Arial"/>
              </a:rPr>
              <a:t>© 2013 KPMG </a:t>
            </a:r>
            <a:r>
              <a:rPr lang="en-US" sz="700" dirty="0" err="1" smtClean="0">
                <a:solidFill>
                  <a:srgbClr val="00338D"/>
                </a:solidFill>
                <a:latin typeface="Arial"/>
              </a:rPr>
              <a:t>Česká</a:t>
            </a:r>
            <a:r>
              <a:rPr lang="en-US" sz="700" dirty="0" smtClean="0">
                <a:solidFill>
                  <a:srgbClr val="00338D"/>
                </a:solidFill>
                <a:latin typeface="Arial"/>
              </a:rPr>
              <a:t> </a:t>
            </a:r>
            <a:r>
              <a:rPr lang="en-US" sz="700" dirty="0" err="1" smtClean="0">
                <a:solidFill>
                  <a:srgbClr val="00338D"/>
                </a:solidFill>
                <a:latin typeface="Arial"/>
              </a:rPr>
              <a:t>republika</a:t>
            </a:r>
            <a:r>
              <a:rPr lang="en-US" sz="700" dirty="0" smtClean="0">
                <a:solidFill>
                  <a:srgbClr val="00338D"/>
                </a:solidFill>
                <a:latin typeface="Arial"/>
              </a:rPr>
              <a:t>, </a:t>
            </a:r>
            <a:r>
              <a:rPr lang="en-US" sz="700" dirty="0" err="1" smtClean="0">
                <a:solidFill>
                  <a:srgbClr val="00338D"/>
                </a:solidFill>
                <a:latin typeface="Arial"/>
              </a:rPr>
              <a:t>s.r.o</a:t>
            </a:r>
            <a:r>
              <a:rPr lang="en-US" sz="700" dirty="0" smtClean="0">
                <a:solidFill>
                  <a:srgbClr val="00338D"/>
                </a:solidFill>
                <a:latin typeface="Arial"/>
              </a:rPr>
              <a:t>., a Czech limited liability company and a member firm of the KPMG network of independent member firms affiliated with KPMG International Cooperative (“KPMG International“), a Swiss entity. All rights reserved. Printed in the Czech Republic.</a:t>
            </a:r>
            <a:endParaRPr lang="en-GB" sz="700" dirty="0">
              <a:solidFill>
                <a:srgbClr val="00338D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39" r:id="rId15"/>
    <p:sldLayoutId id="2147483828" r:id="rId16"/>
    <p:sldLayoutId id="2147483829" r:id="rId17"/>
    <p:sldLayoutId id="2147483840" r:id="rId18"/>
    <p:sldLayoutId id="2147483830" r:id="rId19"/>
    <p:sldLayoutId id="2147483831" r:id="rId20"/>
    <p:sldLayoutId id="2147483841" r:id="rId21"/>
    <p:sldLayoutId id="2147483842" r:id="rId22"/>
    <p:sldLayoutId id="2147483843" r:id="rId23"/>
    <p:sldLayoutId id="2147483844" r:id="rId24"/>
    <p:sldLayoutId id="2147483845" r:id="rId25"/>
    <p:sldLayoutId id="2147483846" r:id="rId26"/>
    <p:sldLayoutId id="2147483848" r:id="rId27"/>
    <p:sldLayoutId id="2147483849" r:id="rId28"/>
  </p:sldLayoutIdLst>
  <p:txStyles>
    <p:titleStyle>
      <a:lvl1pPr algn="l" rtl="0" fontAlgn="base">
        <a:spcBef>
          <a:spcPct val="0"/>
        </a:spcBef>
        <a:spcAft>
          <a:spcPct val="0"/>
        </a:spcAft>
        <a:defRPr lang="en-GB" b="1" kern="1200" dirty="0">
          <a:solidFill>
            <a:schemeClr val="bg1"/>
          </a:solidFill>
          <a:latin typeface="Arial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lang="en-GB" b="1" kern="1200" dirty="0">
          <a:solidFill>
            <a:schemeClr val="bg1"/>
          </a:solidFill>
          <a:latin typeface="+mj-lt"/>
          <a:ea typeface="+mj-ea"/>
          <a:cs typeface="+mj-cs"/>
        </a:defRPr>
      </a:lvl2pPr>
      <a:lvl3pPr algn="l" rtl="0" fontAlgn="base">
        <a:spcBef>
          <a:spcPct val="0"/>
        </a:spcBef>
        <a:spcAft>
          <a:spcPct val="0"/>
        </a:spcAft>
        <a:defRPr lang="en-GB" b="1" kern="1200" dirty="0">
          <a:solidFill>
            <a:schemeClr val="bg1"/>
          </a:solidFill>
          <a:latin typeface="+mj-lt"/>
          <a:ea typeface="+mj-ea"/>
          <a:cs typeface="+mj-cs"/>
        </a:defRPr>
      </a:lvl3pPr>
      <a:lvl4pPr algn="l" rtl="0" fontAlgn="base">
        <a:spcBef>
          <a:spcPct val="0"/>
        </a:spcBef>
        <a:spcAft>
          <a:spcPct val="0"/>
        </a:spcAft>
        <a:defRPr lang="en-GB" b="1" kern="1200" dirty="0">
          <a:solidFill>
            <a:schemeClr val="bg1"/>
          </a:solidFill>
          <a:latin typeface="+mj-lt"/>
          <a:ea typeface="+mj-ea"/>
          <a:cs typeface="+mj-cs"/>
        </a:defRPr>
      </a:lvl4pPr>
      <a:lvl5pPr algn="l" rtl="0" fontAlgn="base">
        <a:spcBef>
          <a:spcPct val="0"/>
        </a:spcBef>
        <a:spcAft>
          <a:spcPct val="0"/>
        </a:spcAft>
        <a:defRPr lang="en-GB" b="1" kern="1200" dirty="0">
          <a:solidFill>
            <a:schemeClr val="bg1"/>
          </a:solidFill>
          <a:latin typeface="+mj-lt"/>
          <a:ea typeface="+mj-ea"/>
          <a:cs typeface="+mj-cs"/>
        </a:defRPr>
      </a:lvl5pPr>
      <a:lvl6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6pPr>
      <a:lvl7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7pPr>
      <a:lvl8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8pPr>
      <a:lvl9pPr eaLnBrk="1" hangingPunct="1">
        <a:defRPr lang="en-GB" sz="1800" b="1" kern="1200" noProof="0" dirty="0">
          <a:solidFill>
            <a:schemeClr val="bg1"/>
          </a:solidFill>
          <a:latin typeface="+mj-lt"/>
          <a:ea typeface="+mj-ea"/>
          <a:cs typeface="+mj-cs"/>
        </a:defRPr>
      </a:lvl9pPr>
    </p:titleStyle>
    <p:bodyStyle>
      <a:lvl1pPr algn="l" rtl="0" fontAlgn="base">
        <a:spcBef>
          <a:spcPts val="600"/>
        </a:spcBef>
        <a:spcAft>
          <a:spcPct val="0"/>
        </a:spcAft>
        <a:buFont typeface="Arial" charset="0"/>
        <a:defRPr lang="en-US" sz="1000" b="1" kern="1200" dirty="0">
          <a:solidFill>
            <a:srgbClr val="00338D"/>
          </a:solidFill>
          <a:latin typeface="Arial"/>
          <a:ea typeface="+mn-ea"/>
          <a:cs typeface="Arial" pitchFamily="34" charset="0"/>
        </a:defRPr>
      </a:lvl1pPr>
      <a:lvl2pPr algn="l" rtl="0" fontAlgn="base">
        <a:spcBef>
          <a:spcPts val="600"/>
        </a:spcBef>
        <a:spcAft>
          <a:spcPct val="0"/>
        </a:spcAft>
        <a:buFont typeface="Arial" charset="0"/>
        <a:defRPr lang="en-US" sz="1000" kern="1200" dirty="0">
          <a:solidFill>
            <a:schemeClr val="tx1"/>
          </a:solidFill>
          <a:latin typeface="Arial"/>
          <a:ea typeface="+mn-ea"/>
          <a:cs typeface="Arial" pitchFamily="34" charset="0"/>
        </a:defRPr>
      </a:lvl2pPr>
      <a:lvl3pPr marL="177800" indent="-177800" algn="l" rtl="0" fontAlgn="base">
        <a:spcBef>
          <a:spcPts val="600"/>
        </a:spcBef>
        <a:spcAft>
          <a:spcPct val="0"/>
        </a:spcAft>
        <a:buClr>
          <a:srgbClr val="97989A"/>
        </a:buClr>
        <a:buFont typeface="Arial" charset="0"/>
        <a:buChar char="■"/>
        <a:defRPr lang="en-US" sz="1000" kern="1200" dirty="0">
          <a:solidFill>
            <a:schemeClr val="tx1"/>
          </a:solidFill>
          <a:latin typeface="Arial"/>
          <a:ea typeface="+mn-ea"/>
          <a:cs typeface="Arial" pitchFamily="34" charset="0"/>
        </a:defRPr>
      </a:lvl3pPr>
      <a:lvl4pPr marL="355600" indent="-177800" algn="l" rtl="0" fontAlgn="base">
        <a:spcBef>
          <a:spcPts val="600"/>
        </a:spcBef>
        <a:spcAft>
          <a:spcPct val="0"/>
        </a:spcAft>
        <a:buClr>
          <a:srgbClr val="97989A"/>
        </a:buClr>
        <a:buFont typeface="Arial" charset="0"/>
        <a:buChar char="–"/>
        <a:defRPr lang="en-US" sz="1000" kern="1200" dirty="0">
          <a:solidFill>
            <a:schemeClr val="tx1"/>
          </a:solidFill>
          <a:latin typeface="Arial"/>
          <a:ea typeface="+mn-ea"/>
          <a:cs typeface="Arial" pitchFamily="34" charset="0"/>
        </a:defRPr>
      </a:lvl4pPr>
      <a:lvl5pPr marL="534988" indent="-174625" algn="l" rtl="0" fontAlgn="base">
        <a:spcBef>
          <a:spcPts val="600"/>
        </a:spcBef>
        <a:spcAft>
          <a:spcPct val="0"/>
        </a:spcAft>
        <a:buClr>
          <a:srgbClr val="97989A"/>
        </a:buClr>
        <a:buFont typeface="Arial" charset="0"/>
        <a:buChar char="■"/>
        <a:defRPr lang="en-GB" sz="1000" kern="1200" dirty="0">
          <a:solidFill>
            <a:schemeClr val="tx1"/>
          </a:solidFill>
          <a:latin typeface="Arial"/>
          <a:ea typeface="+mn-ea"/>
          <a:cs typeface="Arial" pitchFamily="34" charset="0"/>
        </a:defRPr>
      </a:lvl5pPr>
      <a:lvl6pPr marL="720725" indent="-185738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–"/>
        <a:defRPr lang="en-GB" sz="1000" kern="120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6pPr>
      <a:lvl7pPr marL="895350" indent="-174625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GB" sz="1000" kern="1200" baseline="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7pPr>
      <a:lvl8pPr marL="1081088" indent="-185738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–"/>
        <a:defRPr lang="en-GB" sz="1000" kern="1200" dirty="0" smtClean="0">
          <a:solidFill>
            <a:schemeClr val="tx1"/>
          </a:solidFill>
          <a:latin typeface="Arial"/>
          <a:ea typeface="+mn-ea"/>
          <a:cs typeface="+mn-cs"/>
        </a:defRPr>
      </a:lvl8pPr>
      <a:lvl9pPr marL="1255713" indent="-174625" algn="l" defTabSz="914400" rtl="0" eaLnBrk="1" latinLnBrk="0" hangingPunct="1">
        <a:lnSpc>
          <a:spcPct val="100000"/>
        </a:lnSpc>
        <a:spcBef>
          <a:spcPts val="600"/>
        </a:spcBef>
        <a:buClr>
          <a:srgbClr val="97989A"/>
        </a:buClr>
        <a:buFont typeface="Arial" pitchFamily="34" charset="0"/>
        <a:buChar char="■"/>
        <a:defRPr lang="en-GB" sz="1000" kern="1200" dirty="0" smtClean="0">
          <a:solidFill>
            <a:schemeClr val="tx1"/>
          </a:solidFill>
          <a:latin typeface="Arial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72480" y="1556792"/>
            <a:ext cx="4445796" cy="352839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cs-CZ" sz="3200" dirty="0" smtClean="0"/>
              <a:t>Daň z finančních transakcí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cs-CZ" dirty="0" smtClean="0"/>
              <a:t>Ladislav Malůšek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cs-CZ" sz="700" dirty="0" smtClean="0"/>
              <a:t/>
            </a:r>
            <a:br>
              <a:rPr lang="cs-CZ" sz="700" dirty="0" smtClean="0"/>
            </a:br>
            <a:r>
              <a:rPr lang="cs-CZ" sz="700" dirty="0" smtClean="0"/>
              <a:t/>
            </a:r>
            <a:br>
              <a:rPr lang="cs-CZ" sz="700" dirty="0" smtClean="0"/>
            </a:br>
            <a:r>
              <a:rPr lang="cs-CZ" sz="1600" dirty="0" smtClean="0"/>
              <a:t>19. dubna </a:t>
            </a:r>
            <a:r>
              <a:rPr lang="en-GB" sz="1600" dirty="0" smtClean="0"/>
              <a:t>2013</a:t>
            </a:r>
            <a:endParaRPr lang="en-GB" sz="1600" dirty="0" smtClean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Group 587"/>
          <p:cNvGrpSpPr/>
          <p:nvPr/>
        </p:nvGrpSpPr>
        <p:grpSpPr>
          <a:xfrm>
            <a:off x="776536" y="1264121"/>
            <a:ext cx="8856984" cy="4829175"/>
            <a:chOff x="494980" y="1339853"/>
            <a:chExt cx="8856984" cy="4829175"/>
          </a:xfrm>
        </p:grpSpPr>
        <p:sp>
          <p:nvSpPr>
            <p:cNvPr id="589" name="AutoShape 4"/>
            <p:cNvSpPr>
              <a:spLocks noChangeAspect="1" noChangeArrowheads="1" noTextEdit="1"/>
            </p:cNvSpPr>
            <p:nvPr/>
          </p:nvSpPr>
          <p:spPr bwMode="auto">
            <a:xfrm>
              <a:off x="557213" y="1339853"/>
              <a:ext cx="8794750" cy="482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0" name="Freeform 6"/>
            <p:cNvSpPr>
              <a:spLocks/>
            </p:cNvSpPr>
            <p:nvPr/>
          </p:nvSpPr>
          <p:spPr bwMode="auto">
            <a:xfrm>
              <a:off x="6022976" y="4364043"/>
              <a:ext cx="768350" cy="1344613"/>
            </a:xfrm>
            <a:custGeom>
              <a:avLst/>
              <a:gdLst/>
              <a:ahLst/>
              <a:cxnLst>
                <a:cxn ang="0">
                  <a:pos x="211" y="547"/>
                </a:cxn>
                <a:cxn ang="0">
                  <a:pos x="192" y="559"/>
                </a:cxn>
                <a:cxn ang="0">
                  <a:pos x="152" y="663"/>
                </a:cxn>
                <a:cxn ang="0">
                  <a:pos x="131" y="705"/>
                </a:cxn>
                <a:cxn ang="0">
                  <a:pos x="206" y="787"/>
                </a:cxn>
                <a:cxn ang="0">
                  <a:pos x="298" y="847"/>
                </a:cxn>
                <a:cxn ang="0">
                  <a:pos x="442" y="826"/>
                </a:cxn>
                <a:cxn ang="0">
                  <a:pos x="424" y="705"/>
                </a:cxn>
                <a:cxn ang="0">
                  <a:pos x="401" y="643"/>
                </a:cxn>
                <a:cxn ang="0">
                  <a:pos x="401" y="607"/>
                </a:cxn>
                <a:cxn ang="0">
                  <a:pos x="401" y="586"/>
                </a:cxn>
                <a:cxn ang="0">
                  <a:pos x="361" y="565"/>
                </a:cxn>
                <a:cxn ang="0">
                  <a:pos x="382" y="532"/>
                </a:cxn>
                <a:cxn ang="0">
                  <a:pos x="463" y="534"/>
                </a:cxn>
                <a:cxn ang="0">
                  <a:pos x="482" y="505"/>
                </a:cxn>
                <a:cxn ang="0">
                  <a:pos x="422" y="436"/>
                </a:cxn>
                <a:cxn ang="0">
                  <a:pos x="361" y="457"/>
                </a:cxn>
                <a:cxn ang="0">
                  <a:pos x="346" y="444"/>
                </a:cxn>
                <a:cxn ang="0">
                  <a:pos x="279" y="342"/>
                </a:cxn>
                <a:cxn ang="0">
                  <a:pos x="206" y="227"/>
                </a:cxn>
                <a:cxn ang="0">
                  <a:pos x="273" y="192"/>
                </a:cxn>
                <a:cxn ang="0">
                  <a:pos x="315" y="173"/>
                </a:cxn>
                <a:cxn ang="0">
                  <a:pos x="478" y="184"/>
                </a:cxn>
                <a:cxn ang="0">
                  <a:pos x="484" y="161"/>
                </a:cxn>
                <a:cxn ang="0">
                  <a:pos x="436" y="110"/>
                </a:cxn>
                <a:cxn ang="0">
                  <a:pos x="357" y="4"/>
                </a:cxn>
                <a:cxn ang="0">
                  <a:pos x="254" y="0"/>
                </a:cxn>
                <a:cxn ang="0">
                  <a:pos x="117" y="56"/>
                </a:cxn>
                <a:cxn ang="0">
                  <a:pos x="117" y="83"/>
                </a:cxn>
                <a:cxn ang="0">
                  <a:pos x="73" y="81"/>
                </a:cxn>
                <a:cxn ang="0">
                  <a:pos x="60" y="92"/>
                </a:cxn>
                <a:cxn ang="0">
                  <a:pos x="46" y="125"/>
                </a:cxn>
                <a:cxn ang="0">
                  <a:pos x="0" y="225"/>
                </a:cxn>
                <a:cxn ang="0">
                  <a:pos x="50" y="302"/>
                </a:cxn>
                <a:cxn ang="0">
                  <a:pos x="54" y="348"/>
                </a:cxn>
                <a:cxn ang="0">
                  <a:pos x="108" y="446"/>
                </a:cxn>
                <a:cxn ang="0">
                  <a:pos x="175" y="540"/>
                </a:cxn>
              </a:cxnLst>
              <a:rect l="0" t="0" r="r" b="b"/>
              <a:pathLst>
                <a:path w="484" h="847">
                  <a:moveTo>
                    <a:pt x="175" y="540"/>
                  </a:moveTo>
                  <a:lnTo>
                    <a:pt x="211" y="547"/>
                  </a:lnTo>
                  <a:lnTo>
                    <a:pt x="219" y="565"/>
                  </a:lnTo>
                  <a:lnTo>
                    <a:pt x="192" y="559"/>
                  </a:lnTo>
                  <a:lnTo>
                    <a:pt x="175" y="576"/>
                  </a:lnTo>
                  <a:lnTo>
                    <a:pt x="152" y="663"/>
                  </a:lnTo>
                  <a:lnTo>
                    <a:pt x="131" y="651"/>
                  </a:lnTo>
                  <a:lnTo>
                    <a:pt x="131" y="705"/>
                  </a:lnTo>
                  <a:lnTo>
                    <a:pt x="148" y="772"/>
                  </a:lnTo>
                  <a:lnTo>
                    <a:pt x="206" y="787"/>
                  </a:lnTo>
                  <a:lnTo>
                    <a:pt x="240" y="824"/>
                  </a:lnTo>
                  <a:lnTo>
                    <a:pt x="298" y="847"/>
                  </a:lnTo>
                  <a:lnTo>
                    <a:pt x="394" y="828"/>
                  </a:lnTo>
                  <a:lnTo>
                    <a:pt x="442" y="826"/>
                  </a:lnTo>
                  <a:lnTo>
                    <a:pt x="434" y="784"/>
                  </a:lnTo>
                  <a:lnTo>
                    <a:pt x="424" y="705"/>
                  </a:lnTo>
                  <a:lnTo>
                    <a:pt x="442" y="668"/>
                  </a:lnTo>
                  <a:lnTo>
                    <a:pt x="401" y="643"/>
                  </a:lnTo>
                  <a:lnTo>
                    <a:pt x="430" y="622"/>
                  </a:lnTo>
                  <a:lnTo>
                    <a:pt x="401" y="607"/>
                  </a:lnTo>
                  <a:lnTo>
                    <a:pt x="411" y="595"/>
                  </a:lnTo>
                  <a:lnTo>
                    <a:pt x="401" y="586"/>
                  </a:lnTo>
                  <a:lnTo>
                    <a:pt x="369" y="595"/>
                  </a:lnTo>
                  <a:lnTo>
                    <a:pt x="361" y="565"/>
                  </a:lnTo>
                  <a:lnTo>
                    <a:pt x="369" y="505"/>
                  </a:lnTo>
                  <a:lnTo>
                    <a:pt x="382" y="532"/>
                  </a:lnTo>
                  <a:lnTo>
                    <a:pt x="451" y="544"/>
                  </a:lnTo>
                  <a:lnTo>
                    <a:pt x="463" y="534"/>
                  </a:lnTo>
                  <a:lnTo>
                    <a:pt x="451" y="528"/>
                  </a:lnTo>
                  <a:lnTo>
                    <a:pt x="482" y="505"/>
                  </a:lnTo>
                  <a:lnTo>
                    <a:pt x="442" y="467"/>
                  </a:lnTo>
                  <a:lnTo>
                    <a:pt x="422" y="436"/>
                  </a:lnTo>
                  <a:lnTo>
                    <a:pt x="407" y="432"/>
                  </a:lnTo>
                  <a:lnTo>
                    <a:pt x="361" y="457"/>
                  </a:lnTo>
                  <a:lnTo>
                    <a:pt x="363" y="499"/>
                  </a:lnTo>
                  <a:lnTo>
                    <a:pt x="346" y="444"/>
                  </a:lnTo>
                  <a:lnTo>
                    <a:pt x="357" y="375"/>
                  </a:lnTo>
                  <a:lnTo>
                    <a:pt x="279" y="342"/>
                  </a:lnTo>
                  <a:lnTo>
                    <a:pt x="261" y="275"/>
                  </a:lnTo>
                  <a:lnTo>
                    <a:pt x="206" y="227"/>
                  </a:lnTo>
                  <a:lnTo>
                    <a:pt x="292" y="227"/>
                  </a:lnTo>
                  <a:lnTo>
                    <a:pt x="273" y="192"/>
                  </a:lnTo>
                  <a:lnTo>
                    <a:pt x="282" y="173"/>
                  </a:lnTo>
                  <a:lnTo>
                    <a:pt x="315" y="173"/>
                  </a:lnTo>
                  <a:lnTo>
                    <a:pt x="332" y="156"/>
                  </a:lnTo>
                  <a:lnTo>
                    <a:pt x="478" y="184"/>
                  </a:lnTo>
                  <a:lnTo>
                    <a:pt x="476" y="161"/>
                  </a:lnTo>
                  <a:lnTo>
                    <a:pt x="484" y="161"/>
                  </a:lnTo>
                  <a:lnTo>
                    <a:pt x="478" y="144"/>
                  </a:lnTo>
                  <a:lnTo>
                    <a:pt x="436" y="110"/>
                  </a:lnTo>
                  <a:lnTo>
                    <a:pt x="390" y="31"/>
                  </a:lnTo>
                  <a:lnTo>
                    <a:pt x="357" y="4"/>
                  </a:lnTo>
                  <a:lnTo>
                    <a:pt x="309" y="17"/>
                  </a:lnTo>
                  <a:lnTo>
                    <a:pt x="254" y="0"/>
                  </a:lnTo>
                  <a:lnTo>
                    <a:pt x="219" y="35"/>
                  </a:lnTo>
                  <a:lnTo>
                    <a:pt x="117" y="56"/>
                  </a:lnTo>
                  <a:lnTo>
                    <a:pt x="144" y="75"/>
                  </a:lnTo>
                  <a:lnTo>
                    <a:pt x="117" y="83"/>
                  </a:lnTo>
                  <a:lnTo>
                    <a:pt x="89" y="119"/>
                  </a:lnTo>
                  <a:lnTo>
                    <a:pt x="73" y="81"/>
                  </a:lnTo>
                  <a:lnTo>
                    <a:pt x="50" y="77"/>
                  </a:lnTo>
                  <a:lnTo>
                    <a:pt x="60" y="92"/>
                  </a:lnTo>
                  <a:lnTo>
                    <a:pt x="54" y="131"/>
                  </a:lnTo>
                  <a:lnTo>
                    <a:pt x="46" y="125"/>
                  </a:lnTo>
                  <a:lnTo>
                    <a:pt x="39" y="165"/>
                  </a:lnTo>
                  <a:lnTo>
                    <a:pt x="0" y="225"/>
                  </a:lnTo>
                  <a:lnTo>
                    <a:pt x="29" y="259"/>
                  </a:lnTo>
                  <a:lnTo>
                    <a:pt x="50" y="302"/>
                  </a:lnTo>
                  <a:lnTo>
                    <a:pt x="56" y="282"/>
                  </a:lnTo>
                  <a:lnTo>
                    <a:pt x="54" y="348"/>
                  </a:lnTo>
                  <a:lnTo>
                    <a:pt x="100" y="438"/>
                  </a:lnTo>
                  <a:lnTo>
                    <a:pt x="108" y="446"/>
                  </a:lnTo>
                  <a:lnTo>
                    <a:pt x="135" y="474"/>
                  </a:lnTo>
                  <a:lnTo>
                    <a:pt x="175" y="540"/>
                  </a:lnTo>
                  <a:lnTo>
                    <a:pt x="175" y="54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1" name="Freeform 7"/>
            <p:cNvSpPr>
              <a:spLocks noEditPoints="1"/>
            </p:cNvSpPr>
            <p:nvPr/>
          </p:nvSpPr>
          <p:spPr bwMode="auto">
            <a:xfrm>
              <a:off x="557213" y="1339855"/>
              <a:ext cx="5000626" cy="4822825"/>
            </a:xfrm>
            <a:custGeom>
              <a:avLst/>
              <a:gdLst/>
              <a:ahLst/>
              <a:cxnLst>
                <a:cxn ang="0">
                  <a:pos x="1055" y="2719"/>
                </a:cxn>
                <a:cxn ang="0">
                  <a:pos x="1274" y="2942"/>
                </a:cxn>
                <a:cxn ang="0">
                  <a:pos x="2749" y="3004"/>
                </a:cxn>
                <a:cxn ang="0">
                  <a:pos x="2404" y="2746"/>
                </a:cxn>
                <a:cxn ang="0">
                  <a:pos x="2264" y="2600"/>
                </a:cxn>
                <a:cxn ang="0">
                  <a:pos x="2523" y="2418"/>
                </a:cxn>
                <a:cxn ang="0">
                  <a:pos x="2910" y="2118"/>
                </a:cxn>
                <a:cxn ang="0">
                  <a:pos x="2747" y="1997"/>
                </a:cxn>
                <a:cxn ang="0">
                  <a:pos x="2659" y="2084"/>
                </a:cxn>
                <a:cxn ang="0">
                  <a:pos x="2398" y="2136"/>
                </a:cxn>
                <a:cxn ang="0">
                  <a:pos x="2160" y="2418"/>
                </a:cxn>
                <a:cxn ang="0">
                  <a:pos x="2101" y="2671"/>
                </a:cxn>
                <a:cxn ang="0">
                  <a:pos x="1757" y="2289"/>
                </a:cxn>
                <a:cxn ang="0">
                  <a:pos x="1479" y="2030"/>
                </a:cxn>
                <a:cxn ang="0">
                  <a:pos x="1738" y="2475"/>
                </a:cxn>
                <a:cxn ang="0">
                  <a:pos x="1527" y="2445"/>
                </a:cxn>
                <a:cxn ang="0">
                  <a:pos x="861" y="2356"/>
                </a:cxn>
                <a:cxn ang="0">
                  <a:pos x="142" y="2614"/>
                </a:cxn>
                <a:cxn ang="0">
                  <a:pos x="641" y="2072"/>
                </a:cxn>
                <a:cxn ang="0">
                  <a:pos x="476" y="1765"/>
                </a:cxn>
                <a:cxn ang="0">
                  <a:pos x="925" y="1477"/>
                </a:cxn>
                <a:cxn ang="0">
                  <a:pos x="1157" y="1327"/>
                </a:cxn>
                <a:cxn ang="0">
                  <a:pos x="1316" y="1014"/>
                </a:cxn>
                <a:cxn ang="0">
                  <a:pos x="1349" y="1275"/>
                </a:cxn>
                <a:cxn ang="0">
                  <a:pos x="1897" y="1166"/>
                </a:cxn>
                <a:cxn ang="0">
                  <a:pos x="2066" y="714"/>
                </a:cxn>
                <a:cxn ang="0">
                  <a:pos x="2058" y="605"/>
                </a:cxn>
                <a:cxn ang="0">
                  <a:pos x="2024" y="177"/>
                </a:cxn>
                <a:cxn ang="0">
                  <a:pos x="1686" y="563"/>
                </a:cxn>
                <a:cxn ang="0">
                  <a:pos x="1675" y="768"/>
                </a:cxn>
                <a:cxn ang="0">
                  <a:pos x="1372" y="914"/>
                </a:cxn>
                <a:cxn ang="0">
                  <a:pos x="1274" y="730"/>
                </a:cxn>
                <a:cxn ang="0">
                  <a:pos x="1090" y="553"/>
                </a:cxn>
                <a:cxn ang="0">
                  <a:pos x="1092" y="484"/>
                </a:cxn>
                <a:cxn ang="0">
                  <a:pos x="1049" y="328"/>
                </a:cxn>
                <a:cxn ang="0">
                  <a:pos x="1276" y="171"/>
                </a:cxn>
                <a:cxn ang="0">
                  <a:pos x="1303" y="2969"/>
                </a:cxn>
                <a:cxn ang="0">
                  <a:pos x="2237" y="2545"/>
                </a:cxn>
                <a:cxn ang="0">
                  <a:pos x="2162" y="2675"/>
                </a:cxn>
                <a:cxn ang="0">
                  <a:pos x="2045" y="2583"/>
                </a:cxn>
                <a:cxn ang="0">
                  <a:pos x="2047" y="2702"/>
                </a:cxn>
                <a:cxn ang="0">
                  <a:pos x="1855" y="2518"/>
                </a:cxn>
                <a:cxn ang="0">
                  <a:pos x="1546" y="2739"/>
                </a:cxn>
                <a:cxn ang="0">
                  <a:pos x="1239" y="2406"/>
                </a:cxn>
                <a:cxn ang="0">
                  <a:pos x="867" y="2512"/>
                </a:cxn>
                <a:cxn ang="0">
                  <a:pos x="2030" y="751"/>
                </a:cxn>
                <a:cxn ang="0">
                  <a:pos x="1840" y="601"/>
                </a:cxn>
                <a:cxn ang="0">
                  <a:pos x="1567" y="1166"/>
                </a:cxn>
                <a:cxn ang="0">
                  <a:pos x="1377" y="1204"/>
                </a:cxn>
                <a:cxn ang="0">
                  <a:pos x="1416" y="1143"/>
                </a:cxn>
                <a:cxn ang="0">
                  <a:pos x="1253" y="1116"/>
                </a:cxn>
                <a:cxn ang="0">
                  <a:pos x="986" y="1350"/>
                </a:cxn>
                <a:cxn ang="0">
                  <a:pos x="361" y="824"/>
                </a:cxn>
                <a:cxn ang="0">
                  <a:pos x="524" y="1064"/>
                </a:cxn>
                <a:cxn ang="0">
                  <a:pos x="597" y="1573"/>
                </a:cxn>
                <a:cxn ang="0">
                  <a:pos x="368" y="1483"/>
                </a:cxn>
                <a:cxn ang="0">
                  <a:pos x="382" y="1204"/>
                </a:cxn>
                <a:cxn ang="0">
                  <a:pos x="334" y="918"/>
                </a:cxn>
                <a:cxn ang="0">
                  <a:pos x="441" y="1348"/>
                </a:cxn>
                <a:cxn ang="0">
                  <a:pos x="338" y="933"/>
                </a:cxn>
                <a:cxn ang="0">
                  <a:pos x="244" y="353"/>
                </a:cxn>
                <a:cxn ang="0">
                  <a:pos x="81" y="1275"/>
                </a:cxn>
                <a:cxn ang="0">
                  <a:pos x="349" y="1233"/>
                </a:cxn>
              </a:cxnLst>
              <a:rect l="0" t="0" r="r" b="b"/>
              <a:pathLst>
                <a:path w="3150" h="3038">
                  <a:moveTo>
                    <a:pt x="184" y="2998"/>
                  </a:moveTo>
                  <a:lnTo>
                    <a:pt x="284" y="2940"/>
                  </a:lnTo>
                  <a:lnTo>
                    <a:pt x="334" y="2821"/>
                  </a:lnTo>
                  <a:lnTo>
                    <a:pt x="361" y="2810"/>
                  </a:lnTo>
                  <a:lnTo>
                    <a:pt x="386" y="2842"/>
                  </a:lnTo>
                  <a:lnTo>
                    <a:pt x="422" y="2861"/>
                  </a:lnTo>
                  <a:lnTo>
                    <a:pt x="499" y="2852"/>
                  </a:lnTo>
                  <a:lnTo>
                    <a:pt x="560" y="2867"/>
                  </a:lnTo>
                  <a:lnTo>
                    <a:pt x="602" y="2852"/>
                  </a:lnTo>
                  <a:lnTo>
                    <a:pt x="633" y="2819"/>
                  </a:lnTo>
                  <a:lnTo>
                    <a:pt x="683" y="2810"/>
                  </a:lnTo>
                  <a:lnTo>
                    <a:pt x="700" y="2792"/>
                  </a:lnTo>
                  <a:lnTo>
                    <a:pt x="756" y="2765"/>
                  </a:lnTo>
                  <a:lnTo>
                    <a:pt x="913" y="2733"/>
                  </a:lnTo>
                  <a:lnTo>
                    <a:pt x="973" y="2737"/>
                  </a:lnTo>
                  <a:lnTo>
                    <a:pt x="994" y="2750"/>
                  </a:lnTo>
                  <a:lnTo>
                    <a:pt x="1055" y="2719"/>
                  </a:lnTo>
                  <a:lnTo>
                    <a:pt x="1090" y="2733"/>
                  </a:lnTo>
                  <a:lnTo>
                    <a:pt x="1109" y="2719"/>
                  </a:lnTo>
                  <a:lnTo>
                    <a:pt x="1145" y="2737"/>
                  </a:lnTo>
                  <a:lnTo>
                    <a:pt x="1193" y="2731"/>
                  </a:lnTo>
                  <a:lnTo>
                    <a:pt x="1247" y="2704"/>
                  </a:lnTo>
                  <a:lnTo>
                    <a:pt x="1283" y="2710"/>
                  </a:lnTo>
                  <a:lnTo>
                    <a:pt x="1287" y="2739"/>
                  </a:lnTo>
                  <a:lnTo>
                    <a:pt x="1297" y="2746"/>
                  </a:lnTo>
                  <a:lnTo>
                    <a:pt x="1331" y="2723"/>
                  </a:lnTo>
                  <a:lnTo>
                    <a:pt x="1335" y="2737"/>
                  </a:lnTo>
                  <a:lnTo>
                    <a:pt x="1297" y="2792"/>
                  </a:lnTo>
                  <a:lnTo>
                    <a:pt x="1308" y="2813"/>
                  </a:lnTo>
                  <a:lnTo>
                    <a:pt x="1331" y="2827"/>
                  </a:lnTo>
                  <a:lnTo>
                    <a:pt x="1335" y="2854"/>
                  </a:lnTo>
                  <a:lnTo>
                    <a:pt x="1320" y="2888"/>
                  </a:lnTo>
                  <a:lnTo>
                    <a:pt x="1276" y="2921"/>
                  </a:lnTo>
                  <a:lnTo>
                    <a:pt x="1274" y="2942"/>
                  </a:lnTo>
                  <a:lnTo>
                    <a:pt x="1260" y="2940"/>
                  </a:lnTo>
                  <a:lnTo>
                    <a:pt x="1260" y="2948"/>
                  </a:lnTo>
                  <a:lnTo>
                    <a:pt x="1276" y="2969"/>
                  </a:lnTo>
                  <a:lnTo>
                    <a:pt x="1303" y="2982"/>
                  </a:lnTo>
                  <a:lnTo>
                    <a:pt x="1320" y="2975"/>
                  </a:lnTo>
                  <a:lnTo>
                    <a:pt x="1331" y="3002"/>
                  </a:lnTo>
                  <a:lnTo>
                    <a:pt x="1347" y="3004"/>
                  </a:lnTo>
                  <a:lnTo>
                    <a:pt x="1404" y="3032"/>
                  </a:lnTo>
                  <a:lnTo>
                    <a:pt x="1487" y="3032"/>
                  </a:lnTo>
                  <a:lnTo>
                    <a:pt x="1504" y="3038"/>
                  </a:lnTo>
                  <a:lnTo>
                    <a:pt x="1907" y="3038"/>
                  </a:lnTo>
                  <a:lnTo>
                    <a:pt x="1916" y="3032"/>
                  </a:lnTo>
                  <a:lnTo>
                    <a:pt x="1978" y="3023"/>
                  </a:lnTo>
                  <a:lnTo>
                    <a:pt x="2026" y="3038"/>
                  </a:lnTo>
                  <a:lnTo>
                    <a:pt x="2028" y="3038"/>
                  </a:lnTo>
                  <a:lnTo>
                    <a:pt x="2741" y="3038"/>
                  </a:lnTo>
                  <a:lnTo>
                    <a:pt x="2749" y="3004"/>
                  </a:lnTo>
                  <a:lnTo>
                    <a:pt x="2810" y="2890"/>
                  </a:lnTo>
                  <a:lnTo>
                    <a:pt x="2808" y="2813"/>
                  </a:lnTo>
                  <a:lnTo>
                    <a:pt x="2808" y="2798"/>
                  </a:lnTo>
                  <a:lnTo>
                    <a:pt x="2810" y="2760"/>
                  </a:lnTo>
                  <a:lnTo>
                    <a:pt x="2824" y="2746"/>
                  </a:lnTo>
                  <a:lnTo>
                    <a:pt x="2814" y="2733"/>
                  </a:lnTo>
                  <a:lnTo>
                    <a:pt x="2782" y="2758"/>
                  </a:lnTo>
                  <a:lnTo>
                    <a:pt x="2747" y="2739"/>
                  </a:lnTo>
                  <a:lnTo>
                    <a:pt x="2722" y="2746"/>
                  </a:lnTo>
                  <a:lnTo>
                    <a:pt x="2701" y="2771"/>
                  </a:lnTo>
                  <a:lnTo>
                    <a:pt x="2626" y="2794"/>
                  </a:lnTo>
                  <a:lnTo>
                    <a:pt x="2511" y="2731"/>
                  </a:lnTo>
                  <a:lnTo>
                    <a:pt x="2494" y="2733"/>
                  </a:lnTo>
                  <a:lnTo>
                    <a:pt x="2488" y="2777"/>
                  </a:lnTo>
                  <a:lnTo>
                    <a:pt x="2448" y="2787"/>
                  </a:lnTo>
                  <a:lnTo>
                    <a:pt x="2415" y="2777"/>
                  </a:lnTo>
                  <a:lnTo>
                    <a:pt x="2404" y="2746"/>
                  </a:lnTo>
                  <a:lnTo>
                    <a:pt x="2388" y="2752"/>
                  </a:lnTo>
                  <a:lnTo>
                    <a:pt x="2373" y="2737"/>
                  </a:lnTo>
                  <a:lnTo>
                    <a:pt x="2344" y="2752"/>
                  </a:lnTo>
                  <a:lnTo>
                    <a:pt x="2344" y="2739"/>
                  </a:lnTo>
                  <a:lnTo>
                    <a:pt x="2306" y="2750"/>
                  </a:lnTo>
                  <a:lnTo>
                    <a:pt x="2358" y="2719"/>
                  </a:lnTo>
                  <a:lnTo>
                    <a:pt x="2302" y="2723"/>
                  </a:lnTo>
                  <a:lnTo>
                    <a:pt x="2312" y="2708"/>
                  </a:lnTo>
                  <a:lnTo>
                    <a:pt x="2296" y="2692"/>
                  </a:lnTo>
                  <a:lnTo>
                    <a:pt x="2302" y="2677"/>
                  </a:lnTo>
                  <a:lnTo>
                    <a:pt x="2283" y="2671"/>
                  </a:lnTo>
                  <a:lnTo>
                    <a:pt x="2289" y="2648"/>
                  </a:lnTo>
                  <a:lnTo>
                    <a:pt x="2237" y="2629"/>
                  </a:lnTo>
                  <a:lnTo>
                    <a:pt x="2248" y="2600"/>
                  </a:lnTo>
                  <a:lnTo>
                    <a:pt x="2258" y="2616"/>
                  </a:lnTo>
                  <a:lnTo>
                    <a:pt x="2289" y="2616"/>
                  </a:lnTo>
                  <a:lnTo>
                    <a:pt x="2264" y="2600"/>
                  </a:lnTo>
                  <a:lnTo>
                    <a:pt x="2277" y="2583"/>
                  </a:lnTo>
                  <a:lnTo>
                    <a:pt x="2262" y="2556"/>
                  </a:lnTo>
                  <a:lnTo>
                    <a:pt x="2269" y="2529"/>
                  </a:lnTo>
                  <a:lnTo>
                    <a:pt x="2229" y="2535"/>
                  </a:lnTo>
                  <a:lnTo>
                    <a:pt x="2241" y="2493"/>
                  </a:lnTo>
                  <a:lnTo>
                    <a:pt x="2264" y="2475"/>
                  </a:lnTo>
                  <a:lnTo>
                    <a:pt x="2325" y="2470"/>
                  </a:lnTo>
                  <a:lnTo>
                    <a:pt x="2323" y="2458"/>
                  </a:lnTo>
                  <a:lnTo>
                    <a:pt x="2388" y="2464"/>
                  </a:lnTo>
                  <a:lnTo>
                    <a:pt x="2400" y="2464"/>
                  </a:lnTo>
                  <a:lnTo>
                    <a:pt x="2388" y="2449"/>
                  </a:lnTo>
                  <a:lnTo>
                    <a:pt x="2400" y="2445"/>
                  </a:lnTo>
                  <a:lnTo>
                    <a:pt x="2448" y="2439"/>
                  </a:lnTo>
                  <a:lnTo>
                    <a:pt x="2409" y="2431"/>
                  </a:lnTo>
                  <a:lnTo>
                    <a:pt x="2400" y="2418"/>
                  </a:lnTo>
                  <a:lnTo>
                    <a:pt x="2413" y="2399"/>
                  </a:lnTo>
                  <a:lnTo>
                    <a:pt x="2523" y="2418"/>
                  </a:lnTo>
                  <a:lnTo>
                    <a:pt x="2597" y="2362"/>
                  </a:lnTo>
                  <a:lnTo>
                    <a:pt x="2657" y="2341"/>
                  </a:lnTo>
                  <a:lnTo>
                    <a:pt x="2762" y="2337"/>
                  </a:lnTo>
                  <a:lnTo>
                    <a:pt x="2793" y="2368"/>
                  </a:lnTo>
                  <a:lnTo>
                    <a:pt x="2820" y="2362"/>
                  </a:lnTo>
                  <a:lnTo>
                    <a:pt x="2835" y="2397"/>
                  </a:lnTo>
                  <a:lnTo>
                    <a:pt x="2933" y="2427"/>
                  </a:lnTo>
                  <a:lnTo>
                    <a:pt x="3012" y="2410"/>
                  </a:lnTo>
                  <a:lnTo>
                    <a:pt x="3073" y="2418"/>
                  </a:lnTo>
                  <a:lnTo>
                    <a:pt x="3138" y="2370"/>
                  </a:lnTo>
                  <a:lnTo>
                    <a:pt x="3150" y="2362"/>
                  </a:lnTo>
                  <a:lnTo>
                    <a:pt x="3150" y="2337"/>
                  </a:lnTo>
                  <a:lnTo>
                    <a:pt x="3127" y="2276"/>
                  </a:lnTo>
                  <a:lnTo>
                    <a:pt x="3067" y="2241"/>
                  </a:lnTo>
                  <a:lnTo>
                    <a:pt x="3039" y="2218"/>
                  </a:lnTo>
                  <a:lnTo>
                    <a:pt x="2975" y="2159"/>
                  </a:lnTo>
                  <a:lnTo>
                    <a:pt x="2910" y="2118"/>
                  </a:lnTo>
                  <a:lnTo>
                    <a:pt x="2895" y="2120"/>
                  </a:lnTo>
                  <a:lnTo>
                    <a:pt x="2851" y="2076"/>
                  </a:lnTo>
                  <a:lnTo>
                    <a:pt x="2864" y="2061"/>
                  </a:lnTo>
                  <a:lnTo>
                    <a:pt x="2897" y="2061"/>
                  </a:lnTo>
                  <a:lnTo>
                    <a:pt x="2927" y="2009"/>
                  </a:lnTo>
                  <a:lnTo>
                    <a:pt x="2960" y="2001"/>
                  </a:lnTo>
                  <a:lnTo>
                    <a:pt x="2916" y="1963"/>
                  </a:lnTo>
                  <a:lnTo>
                    <a:pt x="2922" y="1953"/>
                  </a:lnTo>
                  <a:lnTo>
                    <a:pt x="2960" y="1949"/>
                  </a:lnTo>
                  <a:lnTo>
                    <a:pt x="2958" y="1936"/>
                  </a:lnTo>
                  <a:lnTo>
                    <a:pt x="3012" y="1920"/>
                  </a:lnTo>
                  <a:lnTo>
                    <a:pt x="3000" y="1905"/>
                  </a:lnTo>
                  <a:lnTo>
                    <a:pt x="2952" y="1915"/>
                  </a:lnTo>
                  <a:lnTo>
                    <a:pt x="2801" y="1959"/>
                  </a:lnTo>
                  <a:lnTo>
                    <a:pt x="2774" y="1986"/>
                  </a:lnTo>
                  <a:lnTo>
                    <a:pt x="2762" y="1970"/>
                  </a:lnTo>
                  <a:lnTo>
                    <a:pt x="2747" y="1997"/>
                  </a:lnTo>
                  <a:lnTo>
                    <a:pt x="2747" y="2015"/>
                  </a:lnTo>
                  <a:lnTo>
                    <a:pt x="2734" y="1997"/>
                  </a:lnTo>
                  <a:lnTo>
                    <a:pt x="2722" y="2011"/>
                  </a:lnTo>
                  <a:lnTo>
                    <a:pt x="2701" y="1982"/>
                  </a:lnTo>
                  <a:lnTo>
                    <a:pt x="2699" y="1997"/>
                  </a:lnTo>
                  <a:lnTo>
                    <a:pt x="2680" y="1995"/>
                  </a:lnTo>
                  <a:lnTo>
                    <a:pt x="2705" y="2018"/>
                  </a:lnTo>
                  <a:lnTo>
                    <a:pt x="2728" y="2015"/>
                  </a:lnTo>
                  <a:lnTo>
                    <a:pt x="2722" y="2030"/>
                  </a:lnTo>
                  <a:lnTo>
                    <a:pt x="2747" y="2038"/>
                  </a:lnTo>
                  <a:lnTo>
                    <a:pt x="2759" y="2070"/>
                  </a:lnTo>
                  <a:lnTo>
                    <a:pt x="2849" y="2057"/>
                  </a:lnTo>
                  <a:lnTo>
                    <a:pt x="2841" y="2091"/>
                  </a:lnTo>
                  <a:lnTo>
                    <a:pt x="2782" y="2084"/>
                  </a:lnTo>
                  <a:lnTo>
                    <a:pt x="2693" y="2145"/>
                  </a:lnTo>
                  <a:lnTo>
                    <a:pt x="2659" y="2132"/>
                  </a:lnTo>
                  <a:lnTo>
                    <a:pt x="2659" y="2084"/>
                  </a:lnTo>
                  <a:lnTo>
                    <a:pt x="2609" y="2061"/>
                  </a:lnTo>
                  <a:lnTo>
                    <a:pt x="2684" y="2015"/>
                  </a:lnTo>
                  <a:lnTo>
                    <a:pt x="2674" y="2007"/>
                  </a:lnTo>
                  <a:lnTo>
                    <a:pt x="2565" y="1995"/>
                  </a:lnTo>
                  <a:lnTo>
                    <a:pt x="2578" y="1980"/>
                  </a:lnTo>
                  <a:lnTo>
                    <a:pt x="2555" y="1970"/>
                  </a:lnTo>
                  <a:lnTo>
                    <a:pt x="2590" y="1970"/>
                  </a:lnTo>
                  <a:lnTo>
                    <a:pt x="2569" y="1947"/>
                  </a:lnTo>
                  <a:lnTo>
                    <a:pt x="2500" y="1967"/>
                  </a:lnTo>
                  <a:lnTo>
                    <a:pt x="2488" y="1997"/>
                  </a:lnTo>
                  <a:lnTo>
                    <a:pt x="2463" y="1980"/>
                  </a:lnTo>
                  <a:lnTo>
                    <a:pt x="2480" y="2009"/>
                  </a:lnTo>
                  <a:lnTo>
                    <a:pt x="2442" y="2043"/>
                  </a:lnTo>
                  <a:lnTo>
                    <a:pt x="2434" y="2024"/>
                  </a:lnTo>
                  <a:lnTo>
                    <a:pt x="2432" y="2057"/>
                  </a:lnTo>
                  <a:lnTo>
                    <a:pt x="2427" y="2109"/>
                  </a:lnTo>
                  <a:lnTo>
                    <a:pt x="2398" y="2136"/>
                  </a:lnTo>
                  <a:lnTo>
                    <a:pt x="2404" y="2109"/>
                  </a:lnTo>
                  <a:lnTo>
                    <a:pt x="2392" y="2097"/>
                  </a:lnTo>
                  <a:lnTo>
                    <a:pt x="2379" y="2193"/>
                  </a:lnTo>
                  <a:lnTo>
                    <a:pt x="2367" y="2222"/>
                  </a:lnTo>
                  <a:lnTo>
                    <a:pt x="2337" y="2247"/>
                  </a:lnTo>
                  <a:lnTo>
                    <a:pt x="2331" y="2276"/>
                  </a:lnTo>
                  <a:lnTo>
                    <a:pt x="2310" y="2297"/>
                  </a:lnTo>
                  <a:lnTo>
                    <a:pt x="2340" y="2343"/>
                  </a:lnTo>
                  <a:lnTo>
                    <a:pt x="2350" y="2372"/>
                  </a:lnTo>
                  <a:lnTo>
                    <a:pt x="2400" y="2397"/>
                  </a:lnTo>
                  <a:lnTo>
                    <a:pt x="2388" y="2416"/>
                  </a:lnTo>
                  <a:lnTo>
                    <a:pt x="2312" y="2418"/>
                  </a:lnTo>
                  <a:lnTo>
                    <a:pt x="2231" y="2487"/>
                  </a:lnTo>
                  <a:lnTo>
                    <a:pt x="2235" y="2464"/>
                  </a:lnTo>
                  <a:lnTo>
                    <a:pt x="2256" y="2445"/>
                  </a:lnTo>
                  <a:lnTo>
                    <a:pt x="2223" y="2437"/>
                  </a:lnTo>
                  <a:lnTo>
                    <a:pt x="2160" y="2418"/>
                  </a:lnTo>
                  <a:lnTo>
                    <a:pt x="2127" y="2422"/>
                  </a:lnTo>
                  <a:lnTo>
                    <a:pt x="2081" y="2449"/>
                  </a:lnTo>
                  <a:lnTo>
                    <a:pt x="2118" y="2479"/>
                  </a:lnTo>
                  <a:lnTo>
                    <a:pt x="2087" y="2466"/>
                  </a:lnTo>
                  <a:lnTo>
                    <a:pt x="2099" y="2497"/>
                  </a:lnTo>
                  <a:lnTo>
                    <a:pt x="2070" y="2475"/>
                  </a:lnTo>
                  <a:lnTo>
                    <a:pt x="2072" y="2500"/>
                  </a:lnTo>
                  <a:lnTo>
                    <a:pt x="2030" y="2460"/>
                  </a:lnTo>
                  <a:lnTo>
                    <a:pt x="2037" y="2449"/>
                  </a:lnTo>
                  <a:lnTo>
                    <a:pt x="2020" y="2452"/>
                  </a:lnTo>
                  <a:lnTo>
                    <a:pt x="2020" y="2497"/>
                  </a:lnTo>
                  <a:lnTo>
                    <a:pt x="2053" y="2554"/>
                  </a:lnTo>
                  <a:lnTo>
                    <a:pt x="2037" y="2548"/>
                  </a:lnTo>
                  <a:lnTo>
                    <a:pt x="2039" y="2573"/>
                  </a:lnTo>
                  <a:lnTo>
                    <a:pt x="2012" y="2579"/>
                  </a:lnTo>
                  <a:lnTo>
                    <a:pt x="2099" y="2631"/>
                  </a:lnTo>
                  <a:lnTo>
                    <a:pt x="2101" y="2671"/>
                  </a:lnTo>
                  <a:lnTo>
                    <a:pt x="2078" y="2648"/>
                  </a:lnTo>
                  <a:lnTo>
                    <a:pt x="2037" y="2644"/>
                  </a:lnTo>
                  <a:lnTo>
                    <a:pt x="2051" y="2631"/>
                  </a:lnTo>
                  <a:lnTo>
                    <a:pt x="2020" y="2616"/>
                  </a:lnTo>
                  <a:lnTo>
                    <a:pt x="1930" y="2621"/>
                  </a:lnTo>
                  <a:lnTo>
                    <a:pt x="1907" y="2581"/>
                  </a:lnTo>
                  <a:lnTo>
                    <a:pt x="1930" y="2581"/>
                  </a:lnTo>
                  <a:lnTo>
                    <a:pt x="1928" y="2573"/>
                  </a:lnTo>
                  <a:lnTo>
                    <a:pt x="1907" y="2566"/>
                  </a:lnTo>
                  <a:lnTo>
                    <a:pt x="1874" y="2520"/>
                  </a:lnTo>
                  <a:lnTo>
                    <a:pt x="1819" y="2460"/>
                  </a:lnTo>
                  <a:lnTo>
                    <a:pt x="1828" y="2460"/>
                  </a:lnTo>
                  <a:lnTo>
                    <a:pt x="1826" y="2389"/>
                  </a:lnTo>
                  <a:lnTo>
                    <a:pt x="1838" y="2356"/>
                  </a:lnTo>
                  <a:lnTo>
                    <a:pt x="1819" y="2347"/>
                  </a:lnTo>
                  <a:lnTo>
                    <a:pt x="1759" y="2289"/>
                  </a:lnTo>
                  <a:lnTo>
                    <a:pt x="1757" y="2289"/>
                  </a:lnTo>
                  <a:lnTo>
                    <a:pt x="1759" y="2289"/>
                  </a:lnTo>
                  <a:lnTo>
                    <a:pt x="1738" y="2270"/>
                  </a:lnTo>
                  <a:lnTo>
                    <a:pt x="1690" y="2255"/>
                  </a:lnTo>
                  <a:lnTo>
                    <a:pt x="1717" y="2255"/>
                  </a:lnTo>
                  <a:lnTo>
                    <a:pt x="1677" y="2222"/>
                  </a:lnTo>
                  <a:lnTo>
                    <a:pt x="1627" y="2218"/>
                  </a:lnTo>
                  <a:lnTo>
                    <a:pt x="1575" y="2164"/>
                  </a:lnTo>
                  <a:lnTo>
                    <a:pt x="1590" y="2147"/>
                  </a:lnTo>
                  <a:lnTo>
                    <a:pt x="1569" y="2132"/>
                  </a:lnTo>
                  <a:lnTo>
                    <a:pt x="1556" y="2089"/>
                  </a:lnTo>
                  <a:lnTo>
                    <a:pt x="1540" y="2070"/>
                  </a:lnTo>
                  <a:lnTo>
                    <a:pt x="1527" y="2066"/>
                  </a:lnTo>
                  <a:lnTo>
                    <a:pt x="1506" y="2105"/>
                  </a:lnTo>
                  <a:lnTo>
                    <a:pt x="1498" y="2103"/>
                  </a:lnTo>
                  <a:lnTo>
                    <a:pt x="1481" y="2076"/>
                  </a:lnTo>
                  <a:lnTo>
                    <a:pt x="1485" y="2045"/>
                  </a:lnTo>
                  <a:lnTo>
                    <a:pt x="1479" y="2030"/>
                  </a:lnTo>
                  <a:lnTo>
                    <a:pt x="1458" y="2030"/>
                  </a:lnTo>
                  <a:lnTo>
                    <a:pt x="1404" y="2061"/>
                  </a:lnTo>
                  <a:lnTo>
                    <a:pt x="1404" y="2084"/>
                  </a:lnTo>
                  <a:lnTo>
                    <a:pt x="1416" y="2097"/>
                  </a:lnTo>
                  <a:lnTo>
                    <a:pt x="1404" y="2126"/>
                  </a:lnTo>
                  <a:lnTo>
                    <a:pt x="1416" y="2164"/>
                  </a:lnTo>
                  <a:lnTo>
                    <a:pt x="1479" y="2207"/>
                  </a:lnTo>
                  <a:lnTo>
                    <a:pt x="1512" y="2289"/>
                  </a:lnTo>
                  <a:lnTo>
                    <a:pt x="1546" y="2328"/>
                  </a:lnTo>
                  <a:lnTo>
                    <a:pt x="1575" y="2349"/>
                  </a:lnTo>
                  <a:lnTo>
                    <a:pt x="1627" y="2341"/>
                  </a:lnTo>
                  <a:lnTo>
                    <a:pt x="1631" y="2347"/>
                  </a:lnTo>
                  <a:lnTo>
                    <a:pt x="1621" y="2379"/>
                  </a:lnTo>
                  <a:lnTo>
                    <a:pt x="1738" y="2437"/>
                  </a:lnTo>
                  <a:lnTo>
                    <a:pt x="1771" y="2487"/>
                  </a:lnTo>
                  <a:lnTo>
                    <a:pt x="1765" y="2506"/>
                  </a:lnTo>
                  <a:lnTo>
                    <a:pt x="1738" y="2475"/>
                  </a:lnTo>
                  <a:lnTo>
                    <a:pt x="1696" y="2452"/>
                  </a:lnTo>
                  <a:lnTo>
                    <a:pt x="1669" y="2466"/>
                  </a:lnTo>
                  <a:lnTo>
                    <a:pt x="1656" y="2512"/>
                  </a:lnTo>
                  <a:lnTo>
                    <a:pt x="1690" y="2535"/>
                  </a:lnTo>
                  <a:lnTo>
                    <a:pt x="1690" y="2568"/>
                  </a:lnTo>
                  <a:lnTo>
                    <a:pt x="1663" y="2581"/>
                  </a:lnTo>
                  <a:lnTo>
                    <a:pt x="1656" y="2616"/>
                  </a:lnTo>
                  <a:lnTo>
                    <a:pt x="1629" y="2650"/>
                  </a:lnTo>
                  <a:lnTo>
                    <a:pt x="1608" y="2650"/>
                  </a:lnTo>
                  <a:lnTo>
                    <a:pt x="1606" y="2629"/>
                  </a:lnTo>
                  <a:lnTo>
                    <a:pt x="1615" y="2596"/>
                  </a:lnTo>
                  <a:lnTo>
                    <a:pt x="1636" y="2583"/>
                  </a:lnTo>
                  <a:lnTo>
                    <a:pt x="1602" y="2487"/>
                  </a:lnTo>
                  <a:lnTo>
                    <a:pt x="1590" y="2497"/>
                  </a:lnTo>
                  <a:lnTo>
                    <a:pt x="1567" y="2479"/>
                  </a:lnTo>
                  <a:lnTo>
                    <a:pt x="1554" y="2445"/>
                  </a:lnTo>
                  <a:lnTo>
                    <a:pt x="1527" y="2445"/>
                  </a:lnTo>
                  <a:lnTo>
                    <a:pt x="1487" y="2397"/>
                  </a:lnTo>
                  <a:lnTo>
                    <a:pt x="1450" y="2397"/>
                  </a:lnTo>
                  <a:lnTo>
                    <a:pt x="1364" y="2310"/>
                  </a:lnTo>
                  <a:lnTo>
                    <a:pt x="1337" y="2308"/>
                  </a:lnTo>
                  <a:lnTo>
                    <a:pt x="1301" y="2253"/>
                  </a:lnTo>
                  <a:lnTo>
                    <a:pt x="1276" y="2178"/>
                  </a:lnTo>
                  <a:lnTo>
                    <a:pt x="1195" y="2145"/>
                  </a:lnTo>
                  <a:lnTo>
                    <a:pt x="1157" y="2180"/>
                  </a:lnTo>
                  <a:lnTo>
                    <a:pt x="1124" y="2191"/>
                  </a:lnTo>
                  <a:lnTo>
                    <a:pt x="1042" y="2253"/>
                  </a:lnTo>
                  <a:lnTo>
                    <a:pt x="975" y="2226"/>
                  </a:lnTo>
                  <a:lnTo>
                    <a:pt x="915" y="2218"/>
                  </a:lnTo>
                  <a:lnTo>
                    <a:pt x="867" y="2247"/>
                  </a:lnTo>
                  <a:lnTo>
                    <a:pt x="861" y="2270"/>
                  </a:lnTo>
                  <a:lnTo>
                    <a:pt x="865" y="2308"/>
                  </a:lnTo>
                  <a:lnTo>
                    <a:pt x="877" y="2316"/>
                  </a:lnTo>
                  <a:lnTo>
                    <a:pt x="861" y="2356"/>
                  </a:lnTo>
                  <a:lnTo>
                    <a:pt x="729" y="2433"/>
                  </a:lnTo>
                  <a:lnTo>
                    <a:pt x="662" y="2541"/>
                  </a:lnTo>
                  <a:lnTo>
                    <a:pt x="668" y="2573"/>
                  </a:lnTo>
                  <a:lnTo>
                    <a:pt x="693" y="2587"/>
                  </a:lnTo>
                  <a:lnTo>
                    <a:pt x="687" y="2600"/>
                  </a:lnTo>
                  <a:lnTo>
                    <a:pt x="656" y="2627"/>
                  </a:lnTo>
                  <a:lnTo>
                    <a:pt x="639" y="2677"/>
                  </a:lnTo>
                  <a:lnTo>
                    <a:pt x="606" y="2681"/>
                  </a:lnTo>
                  <a:lnTo>
                    <a:pt x="564" y="2737"/>
                  </a:lnTo>
                  <a:lnTo>
                    <a:pt x="424" y="2739"/>
                  </a:lnTo>
                  <a:lnTo>
                    <a:pt x="361" y="2792"/>
                  </a:lnTo>
                  <a:lnTo>
                    <a:pt x="326" y="2777"/>
                  </a:lnTo>
                  <a:lnTo>
                    <a:pt x="292" y="2717"/>
                  </a:lnTo>
                  <a:lnTo>
                    <a:pt x="244" y="2704"/>
                  </a:lnTo>
                  <a:lnTo>
                    <a:pt x="157" y="2717"/>
                  </a:lnTo>
                  <a:lnTo>
                    <a:pt x="169" y="2608"/>
                  </a:lnTo>
                  <a:lnTo>
                    <a:pt x="142" y="2614"/>
                  </a:lnTo>
                  <a:lnTo>
                    <a:pt x="123" y="2589"/>
                  </a:lnTo>
                  <a:lnTo>
                    <a:pt x="169" y="2422"/>
                  </a:lnTo>
                  <a:lnTo>
                    <a:pt x="161" y="2356"/>
                  </a:lnTo>
                  <a:lnTo>
                    <a:pt x="169" y="2314"/>
                  </a:lnTo>
                  <a:lnTo>
                    <a:pt x="161" y="2316"/>
                  </a:lnTo>
                  <a:lnTo>
                    <a:pt x="155" y="2301"/>
                  </a:lnTo>
                  <a:lnTo>
                    <a:pt x="161" y="2287"/>
                  </a:lnTo>
                  <a:lnTo>
                    <a:pt x="134" y="2260"/>
                  </a:lnTo>
                  <a:lnTo>
                    <a:pt x="150" y="2239"/>
                  </a:lnTo>
                  <a:lnTo>
                    <a:pt x="184" y="2235"/>
                  </a:lnTo>
                  <a:lnTo>
                    <a:pt x="198" y="2205"/>
                  </a:lnTo>
                  <a:lnTo>
                    <a:pt x="574" y="2228"/>
                  </a:lnTo>
                  <a:lnTo>
                    <a:pt x="602" y="2212"/>
                  </a:lnTo>
                  <a:lnTo>
                    <a:pt x="625" y="2120"/>
                  </a:lnTo>
                  <a:lnTo>
                    <a:pt x="612" y="2114"/>
                  </a:lnTo>
                  <a:lnTo>
                    <a:pt x="625" y="2049"/>
                  </a:lnTo>
                  <a:lnTo>
                    <a:pt x="641" y="2072"/>
                  </a:lnTo>
                  <a:lnTo>
                    <a:pt x="614" y="2030"/>
                  </a:lnTo>
                  <a:lnTo>
                    <a:pt x="614" y="1986"/>
                  </a:lnTo>
                  <a:lnTo>
                    <a:pt x="574" y="1967"/>
                  </a:lnTo>
                  <a:lnTo>
                    <a:pt x="560" y="1940"/>
                  </a:lnTo>
                  <a:lnTo>
                    <a:pt x="554" y="1907"/>
                  </a:lnTo>
                  <a:lnTo>
                    <a:pt x="579" y="1905"/>
                  </a:lnTo>
                  <a:lnTo>
                    <a:pt x="537" y="1899"/>
                  </a:lnTo>
                  <a:lnTo>
                    <a:pt x="533" y="1880"/>
                  </a:lnTo>
                  <a:lnTo>
                    <a:pt x="445" y="1851"/>
                  </a:lnTo>
                  <a:lnTo>
                    <a:pt x="424" y="1857"/>
                  </a:lnTo>
                  <a:lnTo>
                    <a:pt x="403" y="1832"/>
                  </a:lnTo>
                  <a:lnTo>
                    <a:pt x="422" y="1830"/>
                  </a:lnTo>
                  <a:lnTo>
                    <a:pt x="409" y="1817"/>
                  </a:lnTo>
                  <a:lnTo>
                    <a:pt x="422" y="1805"/>
                  </a:lnTo>
                  <a:lnTo>
                    <a:pt x="397" y="1807"/>
                  </a:lnTo>
                  <a:lnTo>
                    <a:pt x="401" y="1790"/>
                  </a:lnTo>
                  <a:lnTo>
                    <a:pt x="476" y="1765"/>
                  </a:lnTo>
                  <a:lnTo>
                    <a:pt x="524" y="1786"/>
                  </a:lnTo>
                  <a:lnTo>
                    <a:pt x="593" y="1784"/>
                  </a:lnTo>
                  <a:lnTo>
                    <a:pt x="572" y="1684"/>
                  </a:lnTo>
                  <a:lnTo>
                    <a:pt x="606" y="1688"/>
                  </a:lnTo>
                  <a:lnTo>
                    <a:pt x="620" y="1715"/>
                  </a:lnTo>
                  <a:lnTo>
                    <a:pt x="710" y="1709"/>
                  </a:lnTo>
                  <a:lnTo>
                    <a:pt x="693" y="1705"/>
                  </a:lnTo>
                  <a:lnTo>
                    <a:pt x="700" y="1682"/>
                  </a:lnTo>
                  <a:lnTo>
                    <a:pt x="777" y="1636"/>
                  </a:lnTo>
                  <a:lnTo>
                    <a:pt x="785" y="1573"/>
                  </a:lnTo>
                  <a:lnTo>
                    <a:pt x="844" y="1554"/>
                  </a:lnTo>
                  <a:lnTo>
                    <a:pt x="884" y="1531"/>
                  </a:lnTo>
                  <a:lnTo>
                    <a:pt x="934" y="1527"/>
                  </a:lnTo>
                  <a:lnTo>
                    <a:pt x="909" y="1517"/>
                  </a:lnTo>
                  <a:lnTo>
                    <a:pt x="967" y="1498"/>
                  </a:lnTo>
                  <a:lnTo>
                    <a:pt x="934" y="1496"/>
                  </a:lnTo>
                  <a:lnTo>
                    <a:pt x="925" y="1477"/>
                  </a:lnTo>
                  <a:lnTo>
                    <a:pt x="973" y="1381"/>
                  </a:lnTo>
                  <a:lnTo>
                    <a:pt x="986" y="1398"/>
                  </a:lnTo>
                  <a:lnTo>
                    <a:pt x="973" y="1408"/>
                  </a:lnTo>
                  <a:lnTo>
                    <a:pt x="973" y="1429"/>
                  </a:lnTo>
                  <a:lnTo>
                    <a:pt x="996" y="1442"/>
                  </a:lnTo>
                  <a:lnTo>
                    <a:pt x="994" y="1417"/>
                  </a:lnTo>
                  <a:lnTo>
                    <a:pt x="1007" y="1383"/>
                  </a:lnTo>
                  <a:lnTo>
                    <a:pt x="996" y="1381"/>
                  </a:lnTo>
                  <a:lnTo>
                    <a:pt x="1001" y="1348"/>
                  </a:lnTo>
                  <a:lnTo>
                    <a:pt x="1072" y="1327"/>
                  </a:lnTo>
                  <a:lnTo>
                    <a:pt x="1092" y="1348"/>
                  </a:lnTo>
                  <a:lnTo>
                    <a:pt x="1120" y="1350"/>
                  </a:lnTo>
                  <a:lnTo>
                    <a:pt x="1092" y="1327"/>
                  </a:lnTo>
                  <a:lnTo>
                    <a:pt x="1105" y="1306"/>
                  </a:lnTo>
                  <a:lnTo>
                    <a:pt x="1132" y="1302"/>
                  </a:lnTo>
                  <a:lnTo>
                    <a:pt x="1151" y="1306"/>
                  </a:lnTo>
                  <a:lnTo>
                    <a:pt x="1157" y="1327"/>
                  </a:lnTo>
                  <a:lnTo>
                    <a:pt x="1178" y="1317"/>
                  </a:lnTo>
                  <a:lnTo>
                    <a:pt x="1186" y="1339"/>
                  </a:lnTo>
                  <a:lnTo>
                    <a:pt x="1184" y="1294"/>
                  </a:lnTo>
                  <a:lnTo>
                    <a:pt x="1214" y="1285"/>
                  </a:lnTo>
                  <a:lnTo>
                    <a:pt x="1186" y="1237"/>
                  </a:lnTo>
                  <a:lnTo>
                    <a:pt x="1207" y="1218"/>
                  </a:lnTo>
                  <a:lnTo>
                    <a:pt x="1186" y="1177"/>
                  </a:lnTo>
                  <a:lnTo>
                    <a:pt x="1186" y="1135"/>
                  </a:lnTo>
                  <a:lnTo>
                    <a:pt x="1153" y="1110"/>
                  </a:lnTo>
                  <a:lnTo>
                    <a:pt x="1151" y="1022"/>
                  </a:lnTo>
                  <a:lnTo>
                    <a:pt x="1166" y="966"/>
                  </a:lnTo>
                  <a:lnTo>
                    <a:pt x="1289" y="876"/>
                  </a:lnTo>
                  <a:lnTo>
                    <a:pt x="1295" y="928"/>
                  </a:lnTo>
                  <a:lnTo>
                    <a:pt x="1268" y="995"/>
                  </a:lnTo>
                  <a:lnTo>
                    <a:pt x="1283" y="995"/>
                  </a:lnTo>
                  <a:lnTo>
                    <a:pt x="1274" y="1016"/>
                  </a:lnTo>
                  <a:lnTo>
                    <a:pt x="1316" y="1014"/>
                  </a:lnTo>
                  <a:lnTo>
                    <a:pt x="1316" y="1031"/>
                  </a:lnTo>
                  <a:lnTo>
                    <a:pt x="1295" y="1049"/>
                  </a:lnTo>
                  <a:lnTo>
                    <a:pt x="1283" y="1043"/>
                  </a:lnTo>
                  <a:lnTo>
                    <a:pt x="1283" y="1068"/>
                  </a:lnTo>
                  <a:lnTo>
                    <a:pt x="1255" y="1077"/>
                  </a:lnTo>
                  <a:lnTo>
                    <a:pt x="1260" y="1095"/>
                  </a:lnTo>
                  <a:lnTo>
                    <a:pt x="1241" y="1095"/>
                  </a:lnTo>
                  <a:lnTo>
                    <a:pt x="1247" y="1108"/>
                  </a:lnTo>
                  <a:lnTo>
                    <a:pt x="1235" y="1158"/>
                  </a:lnTo>
                  <a:lnTo>
                    <a:pt x="1247" y="1183"/>
                  </a:lnTo>
                  <a:lnTo>
                    <a:pt x="1239" y="1183"/>
                  </a:lnTo>
                  <a:lnTo>
                    <a:pt x="1255" y="1187"/>
                  </a:lnTo>
                  <a:lnTo>
                    <a:pt x="1255" y="1218"/>
                  </a:lnTo>
                  <a:lnTo>
                    <a:pt x="1268" y="1233"/>
                  </a:lnTo>
                  <a:lnTo>
                    <a:pt x="1324" y="1237"/>
                  </a:lnTo>
                  <a:lnTo>
                    <a:pt x="1308" y="1275"/>
                  </a:lnTo>
                  <a:lnTo>
                    <a:pt x="1349" y="1275"/>
                  </a:lnTo>
                  <a:lnTo>
                    <a:pt x="1418" y="1225"/>
                  </a:lnTo>
                  <a:lnTo>
                    <a:pt x="1406" y="1241"/>
                  </a:lnTo>
                  <a:lnTo>
                    <a:pt x="1439" y="1231"/>
                  </a:lnTo>
                  <a:lnTo>
                    <a:pt x="1512" y="1294"/>
                  </a:lnTo>
                  <a:lnTo>
                    <a:pt x="1529" y="1302"/>
                  </a:lnTo>
                  <a:lnTo>
                    <a:pt x="1535" y="1287"/>
                  </a:lnTo>
                  <a:lnTo>
                    <a:pt x="1519" y="1285"/>
                  </a:lnTo>
                  <a:lnTo>
                    <a:pt x="1527" y="1275"/>
                  </a:lnTo>
                  <a:lnTo>
                    <a:pt x="1696" y="1193"/>
                  </a:lnTo>
                  <a:lnTo>
                    <a:pt x="1780" y="1187"/>
                  </a:lnTo>
                  <a:lnTo>
                    <a:pt x="1786" y="1206"/>
                  </a:lnTo>
                  <a:lnTo>
                    <a:pt x="1767" y="1200"/>
                  </a:lnTo>
                  <a:lnTo>
                    <a:pt x="1786" y="1241"/>
                  </a:lnTo>
                  <a:lnTo>
                    <a:pt x="1838" y="1225"/>
                  </a:lnTo>
                  <a:lnTo>
                    <a:pt x="1861" y="1173"/>
                  </a:lnTo>
                  <a:lnTo>
                    <a:pt x="1907" y="1152"/>
                  </a:lnTo>
                  <a:lnTo>
                    <a:pt x="1897" y="1166"/>
                  </a:lnTo>
                  <a:lnTo>
                    <a:pt x="1928" y="1177"/>
                  </a:lnTo>
                  <a:lnTo>
                    <a:pt x="1934" y="1143"/>
                  </a:lnTo>
                  <a:lnTo>
                    <a:pt x="1934" y="1137"/>
                  </a:lnTo>
                  <a:lnTo>
                    <a:pt x="1916" y="1043"/>
                  </a:lnTo>
                  <a:lnTo>
                    <a:pt x="1918" y="987"/>
                  </a:lnTo>
                  <a:lnTo>
                    <a:pt x="1961" y="899"/>
                  </a:lnTo>
                  <a:lnTo>
                    <a:pt x="2010" y="876"/>
                  </a:lnTo>
                  <a:lnTo>
                    <a:pt x="2058" y="947"/>
                  </a:lnTo>
                  <a:lnTo>
                    <a:pt x="2101" y="962"/>
                  </a:lnTo>
                  <a:lnTo>
                    <a:pt x="2114" y="933"/>
                  </a:lnTo>
                  <a:lnTo>
                    <a:pt x="2120" y="864"/>
                  </a:lnTo>
                  <a:lnTo>
                    <a:pt x="2127" y="805"/>
                  </a:lnTo>
                  <a:lnTo>
                    <a:pt x="2078" y="809"/>
                  </a:lnTo>
                  <a:lnTo>
                    <a:pt x="2066" y="776"/>
                  </a:lnTo>
                  <a:lnTo>
                    <a:pt x="2081" y="764"/>
                  </a:lnTo>
                  <a:lnTo>
                    <a:pt x="2060" y="755"/>
                  </a:lnTo>
                  <a:lnTo>
                    <a:pt x="2066" y="714"/>
                  </a:lnTo>
                  <a:lnTo>
                    <a:pt x="2193" y="659"/>
                  </a:lnTo>
                  <a:lnTo>
                    <a:pt x="2323" y="686"/>
                  </a:lnTo>
                  <a:lnTo>
                    <a:pt x="2331" y="682"/>
                  </a:lnTo>
                  <a:lnTo>
                    <a:pt x="2337" y="647"/>
                  </a:lnTo>
                  <a:lnTo>
                    <a:pt x="2352" y="659"/>
                  </a:lnTo>
                  <a:lnTo>
                    <a:pt x="2400" y="622"/>
                  </a:lnTo>
                  <a:lnTo>
                    <a:pt x="2469" y="626"/>
                  </a:lnTo>
                  <a:lnTo>
                    <a:pt x="2442" y="599"/>
                  </a:lnTo>
                  <a:lnTo>
                    <a:pt x="2367" y="580"/>
                  </a:lnTo>
                  <a:lnTo>
                    <a:pt x="2358" y="553"/>
                  </a:lnTo>
                  <a:lnTo>
                    <a:pt x="2371" y="565"/>
                  </a:lnTo>
                  <a:lnTo>
                    <a:pt x="2371" y="532"/>
                  </a:lnTo>
                  <a:lnTo>
                    <a:pt x="2312" y="545"/>
                  </a:lnTo>
                  <a:lnTo>
                    <a:pt x="2208" y="563"/>
                  </a:lnTo>
                  <a:lnTo>
                    <a:pt x="2118" y="611"/>
                  </a:lnTo>
                  <a:lnTo>
                    <a:pt x="2066" y="622"/>
                  </a:lnTo>
                  <a:lnTo>
                    <a:pt x="2058" y="605"/>
                  </a:lnTo>
                  <a:lnTo>
                    <a:pt x="2043" y="618"/>
                  </a:lnTo>
                  <a:lnTo>
                    <a:pt x="2026" y="572"/>
                  </a:lnTo>
                  <a:lnTo>
                    <a:pt x="2010" y="584"/>
                  </a:lnTo>
                  <a:lnTo>
                    <a:pt x="1936" y="538"/>
                  </a:lnTo>
                  <a:lnTo>
                    <a:pt x="1945" y="524"/>
                  </a:lnTo>
                  <a:lnTo>
                    <a:pt x="1934" y="497"/>
                  </a:lnTo>
                  <a:lnTo>
                    <a:pt x="1945" y="471"/>
                  </a:lnTo>
                  <a:lnTo>
                    <a:pt x="1945" y="434"/>
                  </a:lnTo>
                  <a:lnTo>
                    <a:pt x="1957" y="434"/>
                  </a:lnTo>
                  <a:lnTo>
                    <a:pt x="1930" y="363"/>
                  </a:lnTo>
                  <a:lnTo>
                    <a:pt x="1934" y="340"/>
                  </a:lnTo>
                  <a:lnTo>
                    <a:pt x="1918" y="286"/>
                  </a:lnTo>
                  <a:lnTo>
                    <a:pt x="1941" y="240"/>
                  </a:lnTo>
                  <a:lnTo>
                    <a:pt x="1961" y="240"/>
                  </a:lnTo>
                  <a:lnTo>
                    <a:pt x="1964" y="211"/>
                  </a:lnTo>
                  <a:lnTo>
                    <a:pt x="1993" y="211"/>
                  </a:lnTo>
                  <a:lnTo>
                    <a:pt x="2024" y="177"/>
                  </a:lnTo>
                  <a:lnTo>
                    <a:pt x="2129" y="40"/>
                  </a:lnTo>
                  <a:lnTo>
                    <a:pt x="2139" y="0"/>
                  </a:lnTo>
                  <a:lnTo>
                    <a:pt x="1928" y="0"/>
                  </a:lnTo>
                  <a:lnTo>
                    <a:pt x="1951" y="56"/>
                  </a:lnTo>
                  <a:lnTo>
                    <a:pt x="1888" y="142"/>
                  </a:lnTo>
                  <a:lnTo>
                    <a:pt x="1784" y="204"/>
                  </a:lnTo>
                  <a:lnTo>
                    <a:pt x="1757" y="244"/>
                  </a:lnTo>
                  <a:lnTo>
                    <a:pt x="1738" y="271"/>
                  </a:lnTo>
                  <a:lnTo>
                    <a:pt x="1725" y="252"/>
                  </a:lnTo>
                  <a:lnTo>
                    <a:pt x="1725" y="294"/>
                  </a:lnTo>
                  <a:lnTo>
                    <a:pt x="1717" y="313"/>
                  </a:lnTo>
                  <a:lnTo>
                    <a:pt x="1696" y="305"/>
                  </a:lnTo>
                  <a:lnTo>
                    <a:pt x="1709" y="340"/>
                  </a:lnTo>
                  <a:lnTo>
                    <a:pt x="1698" y="415"/>
                  </a:lnTo>
                  <a:lnTo>
                    <a:pt x="1686" y="407"/>
                  </a:lnTo>
                  <a:lnTo>
                    <a:pt x="1682" y="430"/>
                  </a:lnTo>
                  <a:lnTo>
                    <a:pt x="1686" y="563"/>
                  </a:lnTo>
                  <a:lnTo>
                    <a:pt x="1631" y="599"/>
                  </a:lnTo>
                  <a:lnTo>
                    <a:pt x="1669" y="592"/>
                  </a:lnTo>
                  <a:lnTo>
                    <a:pt x="1711" y="538"/>
                  </a:lnTo>
                  <a:lnTo>
                    <a:pt x="1765" y="580"/>
                  </a:lnTo>
                  <a:lnTo>
                    <a:pt x="1757" y="584"/>
                  </a:lnTo>
                  <a:lnTo>
                    <a:pt x="1786" y="628"/>
                  </a:lnTo>
                  <a:lnTo>
                    <a:pt x="1767" y="670"/>
                  </a:lnTo>
                  <a:lnTo>
                    <a:pt x="1730" y="688"/>
                  </a:lnTo>
                  <a:lnTo>
                    <a:pt x="1677" y="666"/>
                  </a:lnTo>
                  <a:lnTo>
                    <a:pt x="1636" y="676"/>
                  </a:lnTo>
                  <a:lnTo>
                    <a:pt x="1692" y="701"/>
                  </a:lnTo>
                  <a:lnTo>
                    <a:pt x="1771" y="693"/>
                  </a:lnTo>
                  <a:lnTo>
                    <a:pt x="1753" y="701"/>
                  </a:lnTo>
                  <a:lnTo>
                    <a:pt x="1753" y="716"/>
                  </a:lnTo>
                  <a:lnTo>
                    <a:pt x="1730" y="743"/>
                  </a:lnTo>
                  <a:lnTo>
                    <a:pt x="1709" y="724"/>
                  </a:lnTo>
                  <a:lnTo>
                    <a:pt x="1675" y="768"/>
                  </a:lnTo>
                  <a:lnTo>
                    <a:pt x="1629" y="776"/>
                  </a:lnTo>
                  <a:lnTo>
                    <a:pt x="1665" y="784"/>
                  </a:lnTo>
                  <a:lnTo>
                    <a:pt x="1638" y="795"/>
                  </a:lnTo>
                  <a:lnTo>
                    <a:pt x="1663" y="809"/>
                  </a:lnTo>
                  <a:lnTo>
                    <a:pt x="1659" y="851"/>
                  </a:lnTo>
                  <a:lnTo>
                    <a:pt x="1648" y="853"/>
                  </a:lnTo>
                  <a:lnTo>
                    <a:pt x="1656" y="905"/>
                  </a:lnTo>
                  <a:lnTo>
                    <a:pt x="1615" y="1047"/>
                  </a:lnTo>
                  <a:lnTo>
                    <a:pt x="1525" y="1056"/>
                  </a:lnTo>
                  <a:lnTo>
                    <a:pt x="1506" y="1125"/>
                  </a:lnTo>
                  <a:lnTo>
                    <a:pt x="1427" y="1125"/>
                  </a:lnTo>
                  <a:lnTo>
                    <a:pt x="1439" y="1104"/>
                  </a:lnTo>
                  <a:lnTo>
                    <a:pt x="1410" y="1043"/>
                  </a:lnTo>
                  <a:lnTo>
                    <a:pt x="1425" y="1037"/>
                  </a:lnTo>
                  <a:lnTo>
                    <a:pt x="1418" y="1020"/>
                  </a:lnTo>
                  <a:lnTo>
                    <a:pt x="1437" y="1006"/>
                  </a:lnTo>
                  <a:lnTo>
                    <a:pt x="1372" y="914"/>
                  </a:lnTo>
                  <a:lnTo>
                    <a:pt x="1377" y="866"/>
                  </a:lnTo>
                  <a:lnTo>
                    <a:pt x="1364" y="866"/>
                  </a:lnTo>
                  <a:lnTo>
                    <a:pt x="1364" y="839"/>
                  </a:lnTo>
                  <a:lnTo>
                    <a:pt x="1347" y="832"/>
                  </a:lnTo>
                  <a:lnTo>
                    <a:pt x="1362" y="816"/>
                  </a:lnTo>
                  <a:lnTo>
                    <a:pt x="1358" y="805"/>
                  </a:lnTo>
                  <a:lnTo>
                    <a:pt x="1343" y="816"/>
                  </a:lnTo>
                  <a:lnTo>
                    <a:pt x="1335" y="791"/>
                  </a:lnTo>
                  <a:lnTo>
                    <a:pt x="1331" y="736"/>
                  </a:lnTo>
                  <a:lnTo>
                    <a:pt x="1335" y="722"/>
                  </a:lnTo>
                  <a:lnTo>
                    <a:pt x="1308" y="707"/>
                  </a:lnTo>
                  <a:lnTo>
                    <a:pt x="1301" y="628"/>
                  </a:lnTo>
                  <a:lnTo>
                    <a:pt x="1289" y="634"/>
                  </a:lnTo>
                  <a:lnTo>
                    <a:pt x="1295" y="670"/>
                  </a:lnTo>
                  <a:lnTo>
                    <a:pt x="1276" y="653"/>
                  </a:lnTo>
                  <a:lnTo>
                    <a:pt x="1289" y="701"/>
                  </a:lnTo>
                  <a:lnTo>
                    <a:pt x="1274" y="730"/>
                  </a:lnTo>
                  <a:lnTo>
                    <a:pt x="1241" y="722"/>
                  </a:lnTo>
                  <a:lnTo>
                    <a:pt x="1212" y="776"/>
                  </a:lnTo>
                  <a:lnTo>
                    <a:pt x="1126" y="839"/>
                  </a:lnTo>
                  <a:lnTo>
                    <a:pt x="1065" y="839"/>
                  </a:lnTo>
                  <a:lnTo>
                    <a:pt x="1072" y="805"/>
                  </a:lnTo>
                  <a:lnTo>
                    <a:pt x="1049" y="816"/>
                  </a:lnTo>
                  <a:lnTo>
                    <a:pt x="1001" y="768"/>
                  </a:lnTo>
                  <a:lnTo>
                    <a:pt x="1007" y="734"/>
                  </a:lnTo>
                  <a:lnTo>
                    <a:pt x="1028" y="743"/>
                  </a:lnTo>
                  <a:lnTo>
                    <a:pt x="1049" y="674"/>
                  </a:lnTo>
                  <a:lnTo>
                    <a:pt x="988" y="695"/>
                  </a:lnTo>
                  <a:lnTo>
                    <a:pt x="986" y="682"/>
                  </a:lnTo>
                  <a:lnTo>
                    <a:pt x="1049" y="640"/>
                  </a:lnTo>
                  <a:lnTo>
                    <a:pt x="1015" y="634"/>
                  </a:lnTo>
                  <a:lnTo>
                    <a:pt x="1061" y="565"/>
                  </a:lnTo>
                  <a:lnTo>
                    <a:pt x="1065" y="580"/>
                  </a:lnTo>
                  <a:lnTo>
                    <a:pt x="1090" y="553"/>
                  </a:lnTo>
                  <a:lnTo>
                    <a:pt x="1049" y="553"/>
                  </a:lnTo>
                  <a:lnTo>
                    <a:pt x="1001" y="628"/>
                  </a:lnTo>
                  <a:lnTo>
                    <a:pt x="996" y="618"/>
                  </a:lnTo>
                  <a:lnTo>
                    <a:pt x="1007" y="605"/>
                  </a:lnTo>
                  <a:lnTo>
                    <a:pt x="1003" y="584"/>
                  </a:lnTo>
                  <a:lnTo>
                    <a:pt x="988" y="599"/>
                  </a:lnTo>
                  <a:lnTo>
                    <a:pt x="982" y="574"/>
                  </a:lnTo>
                  <a:lnTo>
                    <a:pt x="1011" y="536"/>
                  </a:lnTo>
                  <a:lnTo>
                    <a:pt x="982" y="545"/>
                  </a:lnTo>
                  <a:lnTo>
                    <a:pt x="969" y="524"/>
                  </a:lnTo>
                  <a:lnTo>
                    <a:pt x="988" y="532"/>
                  </a:lnTo>
                  <a:lnTo>
                    <a:pt x="988" y="515"/>
                  </a:lnTo>
                  <a:lnTo>
                    <a:pt x="975" y="505"/>
                  </a:lnTo>
                  <a:lnTo>
                    <a:pt x="1072" y="484"/>
                  </a:lnTo>
                  <a:lnTo>
                    <a:pt x="1084" y="511"/>
                  </a:lnTo>
                  <a:lnTo>
                    <a:pt x="1097" y="505"/>
                  </a:lnTo>
                  <a:lnTo>
                    <a:pt x="1092" y="484"/>
                  </a:lnTo>
                  <a:lnTo>
                    <a:pt x="1126" y="465"/>
                  </a:lnTo>
                  <a:lnTo>
                    <a:pt x="1109" y="471"/>
                  </a:lnTo>
                  <a:lnTo>
                    <a:pt x="1120" y="430"/>
                  </a:lnTo>
                  <a:lnTo>
                    <a:pt x="1090" y="476"/>
                  </a:lnTo>
                  <a:lnTo>
                    <a:pt x="1061" y="471"/>
                  </a:lnTo>
                  <a:lnTo>
                    <a:pt x="1061" y="449"/>
                  </a:lnTo>
                  <a:lnTo>
                    <a:pt x="1049" y="478"/>
                  </a:lnTo>
                  <a:lnTo>
                    <a:pt x="975" y="482"/>
                  </a:lnTo>
                  <a:lnTo>
                    <a:pt x="973" y="449"/>
                  </a:lnTo>
                  <a:lnTo>
                    <a:pt x="988" y="421"/>
                  </a:lnTo>
                  <a:lnTo>
                    <a:pt x="973" y="407"/>
                  </a:lnTo>
                  <a:lnTo>
                    <a:pt x="1055" y="388"/>
                  </a:lnTo>
                  <a:lnTo>
                    <a:pt x="986" y="386"/>
                  </a:lnTo>
                  <a:lnTo>
                    <a:pt x="982" y="359"/>
                  </a:lnTo>
                  <a:lnTo>
                    <a:pt x="1036" y="369"/>
                  </a:lnTo>
                  <a:lnTo>
                    <a:pt x="1030" y="355"/>
                  </a:lnTo>
                  <a:lnTo>
                    <a:pt x="1049" y="328"/>
                  </a:lnTo>
                  <a:lnTo>
                    <a:pt x="1063" y="353"/>
                  </a:lnTo>
                  <a:lnTo>
                    <a:pt x="1061" y="325"/>
                  </a:lnTo>
                  <a:lnTo>
                    <a:pt x="1065" y="313"/>
                  </a:lnTo>
                  <a:lnTo>
                    <a:pt x="1055" y="305"/>
                  </a:lnTo>
                  <a:lnTo>
                    <a:pt x="1120" y="300"/>
                  </a:lnTo>
                  <a:lnTo>
                    <a:pt x="1124" y="286"/>
                  </a:lnTo>
                  <a:lnTo>
                    <a:pt x="1088" y="265"/>
                  </a:lnTo>
                  <a:lnTo>
                    <a:pt x="1124" y="244"/>
                  </a:lnTo>
                  <a:lnTo>
                    <a:pt x="1184" y="190"/>
                  </a:lnTo>
                  <a:lnTo>
                    <a:pt x="1214" y="177"/>
                  </a:lnTo>
                  <a:lnTo>
                    <a:pt x="1222" y="202"/>
                  </a:lnTo>
                  <a:lnTo>
                    <a:pt x="1235" y="192"/>
                  </a:lnTo>
                  <a:lnTo>
                    <a:pt x="1226" y="175"/>
                  </a:lnTo>
                  <a:lnTo>
                    <a:pt x="1253" y="159"/>
                  </a:lnTo>
                  <a:lnTo>
                    <a:pt x="1274" y="192"/>
                  </a:lnTo>
                  <a:lnTo>
                    <a:pt x="1347" y="136"/>
                  </a:lnTo>
                  <a:lnTo>
                    <a:pt x="1276" y="171"/>
                  </a:lnTo>
                  <a:lnTo>
                    <a:pt x="1253" y="129"/>
                  </a:lnTo>
                  <a:lnTo>
                    <a:pt x="1274" y="115"/>
                  </a:lnTo>
                  <a:lnTo>
                    <a:pt x="1274" y="94"/>
                  </a:lnTo>
                  <a:lnTo>
                    <a:pt x="1324" y="29"/>
                  </a:lnTo>
                  <a:lnTo>
                    <a:pt x="1349" y="40"/>
                  </a:lnTo>
                  <a:lnTo>
                    <a:pt x="1356" y="8"/>
                  </a:lnTo>
                  <a:lnTo>
                    <a:pt x="1347" y="2"/>
                  </a:lnTo>
                  <a:lnTo>
                    <a:pt x="1347" y="0"/>
                  </a:lnTo>
                  <a:lnTo>
                    <a:pt x="0" y="0"/>
                  </a:lnTo>
                  <a:lnTo>
                    <a:pt x="0" y="3038"/>
                  </a:lnTo>
                  <a:lnTo>
                    <a:pt x="148" y="3038"/>
                  </a:lnTo>
                  <a:lnTo>
                    <a:pt x="184" y="2998"/>
                  </a:lnTo>
                  <a:lnTo>
                    <a:pt x="184" y="2998"/>
                  </a:lnTo>
                  <a:close/>
                  <a:moveTo>
                    <a:pt x="1303" y="2969"/>
                  </a:moveTo>
                  <a:lnTo>
                    <a:pt x="1316" y="2956"/>
                  </a:lnTo>
                  <a:lnTo>
                    <a:pt x="1320" y="2969"/>
                  </a:lnTo>
                  <a:lnTo>
                    <a:pt x="1303" y="2969"/>
                  </a:lnTo>
                  <a:lnTo>
                    <a:pt x="1303" y="2969"/>
                  </a:lnTo>
                  <a:close/>
                  <a:moveTo>
                    <a:pt x="2638" y="2842"/>
                  </a:moveTo>
                  <a:lnTo>
                    <a:pt x="2699" y="2835"/>
                  </a:lnTo>
                  <a:lnTo>
                    <a:pt x="2732" y="2819"/>
                  </a:lnTo>
                  <a:lnTo>
                    <a:pt x="2699" y="2873"/>
                  </a:lnTo>
                  <a:lnTo>
                    <a:pt x="2640" y="2896"/>
                  </a:lnTo>
                  <a:lnTo>
                    <a:pt x="2611" y="2888"/>
                  </a:lnTo>
                  <a:lnTo>
                    <a:pt x="2597" y="2867"/>
                  </a:lnTo>
                  <a:lnTo>
                    <a:pt x="2638" y="2842"/>
                  </a:lnTo>
                  <a:lnTo>
                    <a:pt x="2638" y="2842"/>
                  </a:lnTo>
                  <a:close/>
                  <a:moveTo>
                    <a:pt x="2325" y="2783"/>
                  </a:moveTo>
                  <a:lnTo>
                    <a:pt x="2354" y="2760"/>
                  </a:lnTo>
                  <a:lnTo>
                    <a:pt x="2344" y="2792"/>
                  </a:lnTo>
                  <a:lnTo>
                    <a:pt x="2325" y="2800"/>
                  </a:lnTo>
                  <a:lnTo>
                    <a:pt x="2325" y="2783"/>
                  </a:lnTo>
                  <a:lnTo>
                    <a:pt x="2325" y="2783"/>
                  </a:lnTo>
                  <a:close/>
                  <a:moveTo>
                    <a:pt x="2237" y="2545"/>
                  </a:moveTo>
                  <a:lnTo>
                    <a:pt x="2250" y="2566"/>
                  </a:lnTo>
                  <a:lnTo>
                    <a:pt x="2210" y="2560"/>
                  </a:lnTo>
                  <a:lnTo>
                    <a:pt x="2237" y="2545"/>
                  </a:lnTo>
                  <a:lnTo>
                    <a:pt x="2237" y="2545"/>
                  </a:lnTo>
                  <a:close/>
                  <a:moveTo>
                    <a:pt x="2229" y="2608"/>
                  </a:moveTo>
                  <a:lnTo>
                    <a:pt x="2216" y="2629"/>
                  </a:lnTo>
                  <a:lnTo>
                    <a:pt x="2210" y="2600"/>
                  </a:lnTo>
                  <a:lnTo>
                    <a:pt x="2229" y="2608"/>
                  </a:lnTo>
                  <a:lnTo>
                    <a:pt x="2229" y="2608"/>
                  </a:lnTo>
                  <a:close/>
                  <a:moveTo>
                    <a:pt x="2162" y="2497"/>
                  </a:moveTo>
                  <a:lnTo>
                    <a:pt x="2177" y="2497"/>
                  </a:lnTo>
                  <a:lnTo>
                    <a:pt x="2181" y="2500"/>
                  </a:lnTo>
                  <a:lnTo>
                    <a:pt x="2160" y="2508"/>
                  </a:lnTo>
                  <a:lnTo>
                    <a:pt x="2162" y="2497"/>
                  </a:lnTo>
                  <a:lnTo>
                    <a:pt x="2162" y="2497"/>
                  </a:lnTo>
                  <a:close/>
                  <a:moveTo>
                    <a:pt x="2162" y="2656"/>
                  </a:moveTo>
                  <a:lnTo>
                    <a:pt x="2162" y="2675"/>
                  </a:lnTo>
                  <a:lnTo>
                    <a:pt x="2147" y="2650"/>
                  </a:lnTo>
                  <a:lnTo>
                    <a:pt x="2162" y="2656"/>
                  </a:lnTo>
                  <a:lnTo>
                    <a:pt x="2162" y="2656"/>
                  </a:lnTo>
                  <a:close/>
                  <a:moveTo>
                    <a:pt x="2145" y="2433"/>
                  </a:moveTo>
                  <a:lnTo>
                    <a:pt x="2141" y="2449"/>
                  </a:lnTo>
                  <a:lnTo>
                    <a:pt x="2129" y="2439"/>
                  </a:lnTo>
                  <a:lnTo>
                    <a:pt x="2145" y="2433"/>
                  </a:lnTo>
                  <a:lnTo>
                    <a:pt x="2145" y="2433"/>
                  </a:lnTo>
                  <a:close/>
                  <a:moveTo>
                    <a:pt x="2045" y="2583"/>
                  </a:moveTo>
                  <a:lnTo>
                    <a:pt x="2066" y="2568"/>
                  </a:lnTo>
                  <a:lnTo>
                    <a:pt x="2114" y="2600"/>
                  </a:lnTo>
                  <a:lnTo>
                    <a:pt x="2139" y="2641"/>
                  </a:lnTo>
                  <a:lnTo>
                    <a:pt x="2139" y="2650"/>
                  </a:lnTo>
                  <a:lnTo>
                    <a:pt x="2127" y="2650"/>
                  </a:lnTo>
                  <a:lnTo>
                    <a:pt x="2114" y="2629"/>
                  </a:lnTo>
                  <a:lnTo>
                    <a:pt x="2045" y="2583"/>
                  </a:lnTo>
                  <a:lnTo>
                    <a:pt x="2045" y="2583"/>
                  </a:lnTo>
                  <a:close/>
                  <a:moveTo>
                    <a:pt x="2085" y="2825"/>
                  </a:moveTo>
                  <a:lnTo>
                    <a:pt x="2108" y="2825"/>
                  </a:lnTo>
                  <a:lnTo>
                    <a:pt x="2120" y="2842"/>
                  </a:lnTo>
                  <a:lnTo>
                    <a:pt x="2162" y="2840"/>
                  </a:lnTo>
                  <a:lnTo>
                    <a:pt x="2216" y="2858"/>
                  </a:lnTo>
                  <a:lnTo>
                    <a:pt x="2235" y="2852"/>
                  </a:lnTo>
                  <a:lnTo>
                    <a:pt x="2229" y="2869"/>
                  </a:lnTo>
                  <a:lnTo>
                    <a:pt x="2147" y="2879"/>
                  </a:lnTo>
                  <a:lnTo>
                    <a:pt x="2129" y="2858"/>
                  </a:lnTo>
                  <a:lnTo>
                    <a:pt x="2072" y="2854"/>
                  </a:lnTo>
                  <a:lnTo>
                    <a:pt x="2085" y="2825"/>
                  </a:lnTo>
                  <a:lnTo>
                    <a:pt x="2085" y="2825"/>
                  </a:lnTo>
                  <a:close/>
                  <a:moveTo>
                    <a:pt x="1945" y="2631"/>
                  </a:moveTo>
                  <a:lnTo>
                    <a:pt x="1982" y="2627"/>
                  </a:lnTo>
                  <a:lnTo>
                    <a:pt x="2047" y="2650"/>
                  </a:lnTo>
                  <a:lnTo>
                    <a:pt x="2066" y="2685"/>
                  </a:lnTo>
                  <a:lnTo>
                    <a:pt x="2047" y="2702"/>
                  </a:lnTo>
                  <a:lnTo>
                    <a:pt x="2024" y="2681"/>
                  </a:lnTo>
                  <a:lnTo>
                    <a:pt x="2047" y="2765"/>
                  </a:lnTo>
                  <a:lnTo>
                    <a:pt x="2020" y="2737"/>
                  </a:lnTo>
                  <a:lnTo>
                    <a:pt x="1999" y="2765"/>
                  </a:lnTo>
                  <a:lnTo>
                    <a:pt x="1982" y="2719"/>
                  </a:lnTo>
                  <a:lnTo>
                    <a:pt x="1970" y="2739"/>
                  </a:lnTo>
                  <a:lnTo>
                    <a:pt x="1961" y="2731"/>
                  </a:lnTo>
                  <a:lnTo>
                    <a:pt x="1961" y="2702"/>
                  </a:lnTo>
                  <a:lnTo>
                    <a:pt x="1930" y="2662"/>
                  </a:lnTo>
                  <a:lnTo>
                    <a:pt x="1945" y="2631"/>
                  </a:lnTo>
                  <a:lnTo>
                    <a:pt x="1945" y="2631"/>
                  </a:lnTo>
                  <a:close/>
                  <a:moveTo>
                    <a:pt x="1901" y="2616"/>
                  </a:moveTo>
                  <a:lnTo>
                    <a:pt x="1907" y="2644"/>
                  </a:lnTo>
                  <a:lnTo>
                    <a:pt x="1886" y="2629"/>
                  </a:lnTo>
                  <a:lnTo>
                    <a:pt x="1901" y="2616"/>
                  </a:lnTo>
                  <a:lnTo>
                    <a:pt x="1901" y="2616"/>
                  </a:lnTo>
                  <a:close/>
                  <a:moveTo>
                    <a:pt x="1855" y="2518"/>
                  </a:moveTo>
                  <a:lnTo>
                    <a:pt x="1867" y="2541"/>
                  </a:lnTo>
                  <a:lnTo>
                    <a:pt x="1842" y="2518"/>
                  </a:lnTo>
                  <a:lnTo>
                    <a:pt x="1855" y="2518"/>
                  </a:lnTo>
                  <a:lnTo>
                    <a:pt x="1855" y="2518"/>
                  </a:lnTo>
                  <a:close/>
                  <a:moveTo>
                    <a:pt x="1529" y="2089"/>
                  </a:moveTo>
                  <a:lnTo>
                    <a:pt x="1535" y="2072"/>
                  </a:lnTo>
                  <a:lnTo>
                    <a:pt x="1548" y="2097"/>
                  </a:lnTo>
                  <a:lnTo>
                    <a:pt x="1529" y="2089"/>
                  </a:lnTo>
                  <a:lnTo>
                    <a:pt x="1529" y="2089"/>
                  </a:lnTo>
                  <a:close/>
                  <a:moveTo>
                    <a:pt x="1425" y="2631"/>
                  </a:moveTo>
                  <a:lnTo>
                    <a:pt x="1458" y="2629"/>
                  </a:lnTo>
                  <a:lnTo>
                    <a:pt x="1487" y="2648"/>
                  </a:lnTo>
                  <a:lnTo>
                    <a:pt x="1602" y="2627"/>
                  </a:lnTo>
                  <a:lnTo>
                    <a:pt x="1573" y="2689"/>
                  </a:lnTo>
                  <a:lnTo>
                    <a:pt x="1579" y="2719"/>
                  </a:lnTo>
                  <a:lnTo>
                    <a:pt x="1573" y="2739"/>
                  </a:lnTo>
                  <a:lnTo>
                    <a:pt x="1546" y="2739"/>
                  </a:lnTo>
                  <a:lnTo>
                    <a:pt x="1525" y="2719"/>
                  </a:lnTo>
                  <a:lnTo>
                    <a:pt x="1425" y="2675"/>
                  </a:lnTo>
                  <a:lnTo>
                    <a:pt x="1418" y="2650"/>
                  </a:lnTo>
                  <a:lnTo>
                    <a:pt x="1425" y="2631"/>
                  </a:lnTo>
                  <a:lnTo>
                    <a:pt x="1425" y="2631"/>
                  </a:lnTo>
                  <a:close/>
                  <a:moveTo>
                    <a:pt x="1193" y="2289"/>
                  </a:moveTo>
                  <a:lnTo>
                    <a:pt x="1226" y="2276"/>
                  </a:lnTo>
                  <a:lnTo>
                    <a:pt x="1228" y="2255"/>
                  </a:lnTo>
                  <a:lnTo>
                    <a:pt x="1241" y="2320"/>
                  </a:lnTo>
                  <a:lnTo>
                    <a:pt x="1222" y="2389"/>
                  </a:lnTo>
                  <a:lnTo>
                    <a:pt x="1193" y="2356"/>
                  </a:lnTo>
                  <a:lnTo>
                    <a:pt x="1184" y="2301"/>
                  </a:lnTo>
                  <a:lnTo>
                    <a:pt x="1193" y="2289"/>
                  </a:lnTo>
                  <a:lnTo>
                    <a:pt x="1193" y="2289"/>
                  </a:lnTo>
                  <a:close/>
                  <a:moveTo>
                    <a:pt x="1184" y="2427"/>
                  </a:moveTo>
                  <a:lnTo>
                    <a:pt x="1218" y="2391"/>
                  </a:lnTo>
                  <a:lnTo>
                    <a:pt x="1239" y="2406"/>
                  </a:lnTo>
                  <a:lnTo>
                    <a:pt x="1247" y="2439"/>
                  </a:lnTo>
                  <a:lnTo>
                    <a:pt x="1247" y="2541"/>
                  </a:lnTo>
                  <a:lnTo>
                    <a:pt x="1239" y="2556"/>
                  </a:lnTo>
                  <a:lnTo>
                    <a:pt x="1222" y="2554"/>
                  </a:lnTo>
                  <a:lnTo>
                    <a:pt x="1195" y="2581"/>
                  </a:lnTo>
                  <a:lnTo>
                    <a:pt x="1178" y="2552"/>
                  </a:lnTo>
                  <a:lnTo>
                    <a:pt x="1180" y="2500"/>
                  </a:lnTo>
                  <a:lnTo>
                    <a:pt x="1163" y="2422"/>
                  </a:lnTo>
                  <a:lnTo>
                    <a:pt x="1184" y="2427"/>
                  </a:lnTo>
                  <a:lnTo>
                    <a:pt x="1184" y="2427"/>
                  </a:lnTo>
                  <a:close/>
                  <a:moveTo>
                    <a:pt x="927" y="2493"/>
                  </a:moveTo>
                  <a:lnTo>
                    <a:pt x="934" y="2506"/>
                  </a:lnTo>
                  <a:lnTo>
                    <a:pt x="909" y="2493"/>
                  </a:lnTo>
                  <a:lnTo>
                    <a:pt x="927" y="2493"/>
                  </a:lnTo>
                  <a:lnTo>
                    <a:pt x="927" y="2493"/>
                  </a:lnTo>
                  <a:close/>
                  <a:moveTo>
                    <a:pt x="867" y="2497"/>
                  </a:moveTo>
                  <a:lnTo>
                    <a:pt x="867" y="2512"/>
                  </a:lnTo>
                  <a:lnTo>
                    <a:pt x="884" y="2520"/>
                  </a:lnTo>
                  <a:lnTo>
                    <a:pt x="865" y="2552"/>
                  </a:lnTo>
                  <a:lnTo>
                    <a:pt x="823" y="2527"/>
                  </a:lnTo>
                  <a:lnTo>
                    <a:pt x="867" y="2497"/>
                  </a:lnTo>
                  <a:lnTo>
                    <a:pt x="867" y="2497"/>
                  </a:lnTo>
                  <a:close/>
                  <a:moveTo>
                    <a:pt x="771" y="2566"/>
                  </a:moveTo>
                  <a:lnTo>
                    <a:pt x="764" y="2581"/>
                  </a:lnTo>
                  <a:lnTo>
                    <a:pt x="756" y="2579"/>
                  </a:lnTo>
                  <a:lnTo>
                    <a:pt x="771" y="2566"/>
                  </a:lnTo>
                  <a:lnTo>
                    <a:pt x="771" y="2566"/>
                  </a:lnTo>
                  <a:close/>
                  <a:moveTo>
                    <a:pt x="2024" y="580"/>
                  </a:moveTo>
                  <a:lnTo>
                    <a:pt x="2012" y="611"/>
                  </a:lnTo>
                  <a:lnTo>
                    <a:pt x="1997" y="611"/>
                  </a:lnTo>
                  <a:lnTo>
                    <a:pt x="2024" y="580"/>
                  </a:lnTo>
                  <a:lnTo>
                    <a:pt x="2024" y="580"/>
                  </a:lnTo>
                  <a:close/>
                  <a:moveTo>
                    <a:pt x="2020" y="734"/>
                  </a:moveTo>
                  <a:lnTo>
                    <a:pt x="2030" y="751"/>
                  </a:lnTo>
                  <a:lnTo>
                    <a:pt x="1999" y="768"/>
                  </a:lnTo>
                  <a:lnTo>
                    <a:pt x="1978" y="747"/>
                  </a:lnTo>
                  <a:lnTo>
                    <a:pt x="2020" y="734"/>
                  </a:lnTo>
                  <a:lnTo>
                    <a:pt x="2020" y="734"/>
                  </a:lnTo>
                  <a:close/>
                  <a:moveTo>
                    <a:pt x="1968" y="791"/>
                  </a:moveTo>
                  <a:lnTo>
                    <a:pt x="2037" y="778"/>
                  </a:lnTo>
                  <a:lnTo>
                    <a:pt x="2051" y="797"/>
                  </a:lnTo>
                  <a:lnTo>
                    <a:pt x="1997" y="816"/>
                  </a:lnTo>
                  <a:lnTo>
                    <a:pt x="1982" y="851"/>
                  </a:lnTo>
                  <a:lnTo>
                    <a:pt x="1982" y="826"/>
                  </a:lnTo>
                  <a:lnTo>
                    <a:pt x="1968" y="816"/>
                  </a:lnTo>
                  <a:lnTo>
                    <a:pt x="1968" y="791"/>
                  </a:lnTo>
                  <a:lnTo>
                    <a:pt x="1968" y="791"/>
                  </a:lnTo>
                  <a:close/>
                  <a:moveTo>
                    <a:pt x="1842" y="572"/>
                  </a:moveTo>
                  <a:lnTo>
                    <a:pt x="1859" y="572"/>
                  </a:lnTo>
                  <a:lnTo>
                    <a:pt x="1861" y="613"/>
                  </a:lnTo>
                  <a:lnTo>
                    <a:pt x="1840" y="601"/>
                  </a:lnTo>
                  <a:lnTo>
                    <a:pt x="1842" y="572"/>
                  </a:lnTo>
                  <a:lnTo>
                    <a:pt x="1842" y="572"/>
                  </a:lnTo>
                  <a:close/>
                  <a:moveTo>
                    <a:pt x="1750" y="897"/>
                  </a:moveTo>
                  <a:lnTo>
                    <a:pt x="1778" y="857"/>
                  </a:lnTo>
                  <a:lnTo>
                    <a:pt x="1794" y="857"/>
                  </a:lnTo>
                  <a:lnTo>
                    <a:pt x="1786" y="876"/>
                  </a:lnTo>
                  <a:lnTo>
                    <a:pt x="1788" y="912"/>
                  </a:lnTo>
                  <a:lnTo>
                    <a:pt x="1746" y="960"/>
                  </a:lnTo>
                  <a:lnTo>
                    <a:pt x="1750" y="897"/>
                  </a:lnTo>
                  <a:lnTo>
                    <a:pt x="1750" y="897"/>
                  </a:lnTo>
                  <a:close/>
                  <a:moveTo>
                    <a:pt x="1644" y="993"/>
                  </a:moveTo>
                  <a:lnTo>
                    <a:pt x="1669" y="953"/>
                  </a:lnTo>
                  <a:lnTo>
                    <a:pt x="1638" y="1035"/>
                  </a:lnTo>
                  <a:lnTo>
                    <a:pt x="1644" y="993"/>
                  </a:lnTo>
                  <a:lnTo>
                    <a:pt x="1644" y="993"/>
                  </a:lnTo>
                  <a:close/>
                  <a:moveTo>
                    <a:pt x="1542" y="1139"/>
                  </a:moveTo>
                  <a:lnTo>
                    <a:pt x="1567" y="1166"/>
                  </a:lnTo>
                  <a:lnTo>
                    <a:pt x="1542" y="1158"/>
                  </a:lnTo>
                  <a:lnTo>
                    <a:pt x="1542" y="1139"/>
                  </a:lnTo>
                  <a:lnTo>
                    <a:pt x="1542" y="1139"/>
                  </a:lnTo>
                  <a:close/>
                  <a:moveTo>
                    <a:pt x="1452" y="1214"/>
                  </a:moveTo>
                  <a:lnTo>
                    <a:pt x="1466" y="1225"/>
                  </a:lnTo>
                  <a:lnTo>
                    <a:pt x="1458" y="1204"/>
                  </a:lnTo>
                  <a:lnTo>
                    <a:pt x="1479" y="1212"/>
                  </a:lnTo>
                  <a:lnTo>
                    <a:pt x="1479" y="1225"/>
                  </a:lnTo>
                  <a:lnTo>
                    <a:pt x="1481" y="1241"/>
                  </a:lnTo>
                  <a:lnTo>
                    <a:pt x="1450" y="1233"/>
                  </a:lnTo>
                  <a:lnTo>
                    <a:pt x="1452" y="1214"/>
                  </a:lnTo>
                  <a:lnTo>
                    <a:pt x="1452" y="1214"/>
                  </a:lnTo>
                  <a:close/>
                  <a:moveTo>
                    <a:pt x="1331" y="1193"/>
                  </a:moveTo>
                  <a:lnTo>
                    <a:pt x="1331" y="1177"/>
                  </a:lnTo>
                  <a:lnTo>
                    <a:pt x="1347" y="1173"/>
                  </a:lnTo>
                  <a:lnTo>
                    <a:pt x="1368" y="1183"/>
                  </a:lnTo>
                  <a:lnTo>
                    <a:pt x="1377" y="1204"/>
                  </a:lnTo>
                  <a:lnTo>
                    <a:pt x="1331" y="1193"/>
                  </a:lnTo>
                  <a:lnTo>
                    <a:pt x="1331" y="1193"/>
                  </a:lnTo>
                  <a:close/>
                  <a:moveTo>
                    <a:pt x="1389" y="1212"/>
                  </a:moveTo>
                  <a:lnTo>
                    <a:pt x="1377" y="1173"/>
                  </a:lnTo>
                  <a:lnTo>
                    <a:pt x="1395" y="1183"/>
                  </a:lnTo>
                  <a:lnTo>
                    <a:pt x="1389" y="1212"/>
                  </a:lnTo>
                  <a:lnTo>
                    <a:pt x="1389" y="1212"/>
                  </a:lnTo>
                  <a:close/>
                  <a:moveTo>
                    <a:pt x="1362" y="1077"/>
                  </a:moveTo>
                  <a:lnTo>
                    <a:pt x="1356" y="1064"/>
                  </a:lnTo>
                  <a:lnTo>
                    <a:pt x="1377" y="1068"/>
                  </a:lnTo>
                  <a:lnTo>
                    <a:pt x="1377" y="1097"/>
                  </a:lnTo>
                  <a:lnTo>
                    <a:pt x="1385" y="1074"/>
                  </a:lnTo>
                  <a:lnTo>
                    <a:pt x="1385" y="1064"/>
                  </a:lnTo>
                  <a:lnTo>
                    <a:pt x="1410" y="1049"/>
                  </a:lnTo>
                  <a:lnTo>
                    <a:pt x="1427" y="1097"/>
                  </a:lnTo>
                  <a:lnTo>
                    <a:pt x="1404" y="1116"/>
                  </a:lnTo>
                  <a:lnTo>
                    <a:pt x="1416" y="1143"/>
                  </a:lnTo>
                  <a:lnTo>
                    <a:pt x="1397" y="1145"/>
                  </a:lnTo>
                  <a:lnTo>
                    <a:pt x="1397" y="1170"/>
                  </a:lnTo>
                  <a:lnTo>
                    <a:pt x="1372" y="1164"/>
                  </a:lnTo>
                  <a:lnTo>
                    <a:pt x="1377" y="1152"/>
                  </a:lnTo>
                  <a:lnTo>
                    <a:pt x="1347" y="1145"/>
                  </a:lnTo>
                  <a:lnTo>
                    <a:pt x="1337" y="1108"/>
                  </a:lnTo>
                  <a:lnTo>
                    <a:pt x="1324" y="1095"/>
                  </a:lnTo>
                  <a:lnTo>
                    <a:pt x="1362" y="1077"/>
                  </a:lnTo>
                  <a:lnTo>
                    <a:pt x="1362" y="1077"/>
                  </a:lnTo>
                  <a:close/>
                  <a:moveTo>
                    <a:pt x="1314" y="1198"/>
                  </a:moveTo>
                  <a:lnTo>
                    <a:pt x="1308" y="1183"/>
                  </a:lnTo>
                  <a:lnTo>
                    <a:pt x="1320" y="1164"/>
                  </a:lnTo>
                  <a:lnTo>
                    <a:pt x="1314" y="1198"/>
                  </a:lnTo>
                  <a:lnTo>
                    <a:pt x="1314" y="1198"/>
                  </a:lnTo>
                  <a:close/>
                  <a:moveTo>
                    <a:pt x="1316" y="1158"/>
                  </a:moveTo>
                  <a:lnTo>
                    <a:pt x="1274" y="1164"/>
                  </a:lnTo>
                  <a:lnTo>
                    <a:pt x="1253" y="1116"/>
                  </a:lnTo>
                  <a:lnTo>
                    <a:pt x="1270" y="1112"/>
                  </a:lnTo>
                  <a:lnTo>
                    <a:pt x="1303" y="1104"/>
                  </a:lnTo>
                  <a:lnTo>
                    <a:pt x="1320" y="1139"/>
                  </a:lnTo>
                  <a:lnTo>
                    <a:pt x="1316" y="1158"/>
                  </a:lnTo>
                  <a:lnTo>
                    <a:pt x="1316" y="1158"/>
                  </a:lnTo>
                  <a:close/>
                  <a:moveTo>
                    <a:pt x="1207" y="150"/>
                  </a:moveTo>
                  <a:lnTo>
                    <a:pt x="1222" y="165"/>
                  </a:lnTo>
                  <a:lnTo>
                    <a:pt x="1178" y="171"/>
                  </a:lnTo>
                  <a:lnTo>
                    <a:pt x="1207" y="150"/>
                  </a:lnTo>
                  <a:lnTo>
                    <a:pt x="1207" y="150"/>
                  </a:lnTo>
                  <a:close/>
                  <a:moveTo>
                    <a:pt x="1030" y="325"/>
                  </a:moveTo>
                  <a:lnTo>
                    <a:pt x="1024" y="342"/>
                  </a:lnTo>
                  <a:lnTo>
                    <a:pt x="1017" y="328"/>
                  </a:lnTo>
                  <a:lnTo>
                    <a:pt x="1030" y="325"/>
                  </a:lnTo>
                  <a:lnTo>
                    <a:pt x="1030" y="325"/>
                  </a:lnTo>
                  <a:close/>
                  <a:moveTo>
                    <a:pt x="973" y="1350"/>
                  </a:moveTo>
                  <a:lnTo>
                    <a:pt x="986" y="1350"/>
                  </a:lnTo>
                  <a:lnTo>
                    <a:pt x="959" y="1377"/>
                  </a:lnTo>
                  <a:lnTo>
                    <a:pt x="973" y="1350"/>
                  </a:lnTo>
                  <a:lnTo>
                    <a:pt x="973" y="1350"/>
                  </a:lnTo>
                  <a:close/>
                  <a:moveTo>
                    <a:pt x="602" y="540"/>
                  </a:moveTo>
                  <a:lnTo>
                    <a:pt x="612" y="567"/>
                  </a:lnTo>
                  <a:lnTo>
                    <a:pt x="608" y="613"/>
                  </a:lnTo>
                  <a:lnTo>
                    <a:pt x="597" y="628"/>
                  </a:lnTo>
                  <a:lnTo>
                    <a:pt x="602" y="595"/>
                  </a:lnTo>
                  <a:lnTo>
                    <a:pt x="581" y="586"/>
                  </a:lnTo>
                  <a:lnTo>
                    <a:pt x="602" y="540"/>
                  </a:lnTo>
                  <a:lnTo>
                    <a:pt x="602" y="540"/>
                  </a:lnTo>
                  <a:close/>
                  <a:moveTo>
                    <a:pt x="334" y="899"/>
                  </a:moveTo>
                  <a:lnTo>
                    <a:pt x="343" y="899"/>
                  </a:lnTo>
                  <a:lnTo>
                    <a:pt x="338" y="870"/>
                  </a:lnTo>
                  <a:lnTo>
                    <a:pt x="368" y="853"/>
                  </a:lnTo>
                  <a:lnTo>
                    <a:pt x="355" y="839"/>
                  </a:lnTo>
                  <a:lnTo>
                    <a:pt x="361" y="824"/>
                  </a:lnTo>
                  <a:lnTo>
                    <a:pt x="374" y="822"/>
                  </a:lnTo>
                  <a:lnTo>
                    <a:pt x="386" y="784"/>
                  </a:lnTo>
                  <a:lnTo>
                    <a:pt x="482" y="776"/>
                  </a:lnTo>
                  <a:lnTo>
                    <a:pt x="491" y="778"/>
                  </a:lnTo>
                  <a:lnTo>
                    <a:pt x="491" y="809"/>
                  </a:lnTo>
                  <a:lnTo>
                    <a:pt x="434" y="857"/>
                  </a:lnTo>
                  <a:lnTo>
                    <a:pt x="451" y="870"/>
                  </a:lnTo>
                  <a:lnTo>
                    <a:pt x="424" y="885"/>
                  </a:lnTo>
                  <a:lnTo>
                    <a:pt x="430" y="899"/>
                  </a:lnTo>
                  <a:lnTo>
                    <a:pt x="566" y="885"/>
                  </a:lnTo>
                  <a:lnTo>
                    <a:pt x="572" y="914"/>
                  </a:lnTo>
                  <a:lnTo>
                    <a:pt x="545" y="974"/>
                  </a:lnTo>
                  <a:lnTo>
                    <a:pt x="522" y="1014"/>
                  </a:lnTo>
                  <a:lnTo>
                    <a:pt x="503" y="1016"/>
                  </a:lnTo>
                  <a:lnTo>
                    <a:pt x="522" y="1043"/>
                  </a:lnTo>
                  <a:lnTo>
                    <a:pt x="485" y="1064"/>
                  </a:lnTo>
                  <a:lnTo>
                    <a:pt x="524" y="1064"/>
                  </a:lnTo>
                  <a:lnTo>
                    <a:pt x="585" y="1112"/>
                  </a:lnTo>
                  <a:lnTo>
                    <a:pt x="612" y="1206"/>
                  </a:lnTo>
                  <a:lnTo>
                    <a:pt x="641" y="1218"/>
                  </a:lnTo>
                  <a:lnTo>
                    <a:pt x="687" y="1294"/>
                  </a:lnTo>
                  <a:lnTo>
                    <a:pt x="687" y="1314"/>
                  </a:lnTo>
                  <a:lnTo>
                    <a:pt x="656" y="1302"/>
                  </a:lnTo>
                  <a:lnTo>
                    <a:pt x="700" y="1344"/>
                  </a:lnTo>
                  <a:lnTo>
                    <a:pt x="681" y="1387"/>
                  </a:lnTo>
                  <a:lnTo>
                    <a:pt x="754" y="1377"/>
                  </a:lnTo>
                  <a:lnTo>
                    <a:pt x="777" y="1398"/>
                  </a:lnTo>
                  <a:lnTo>
                    <a:pt x="775" y="1456"/>
                  </a:lnTo>
                  <a:lnTo>
                    <a:pt x="714" y="1517"/>
                  </a:lnTo>
                  <a:lnTo>
                    <a:pt x="723" y="1531"/>
                  </a:lnTo>
                  <a:lnTo>
                    <a:pt x="762" y="1534"/>
                  </a:lnTo>
                  <a:lnTo>
                    <a:pt x="735" y="1567"/>
                  </a:lnTo>
                  <a:lnTo>
                    <a:pt x="633" y="1588"/>
                  </a:lnTo>
                  <a:lnTo>
                    <a:pt x="597" y="1573"/>
                  </a:lnTo>
                  <a:lnTo>
                    <a:pt x="585" y="1592"/>
                  </a:lnTo>
                  <a:lnTo>
                    <a:pt x="533" y="1607"/>
                  </a:lnTo>
                  <a:lnTo>
                    <a:pt x="516" y="1588"/>
                  </a:lnTo>
                  <a:lnTo>
                    <a:pt x="476" y="1598"/>
                  </a:lnTo>
                  <a:lnTo>
                    <a:pt x="462" y="1634"/>
                  </a:lnTo>
                  <a:lnTo>
                    <a:pt x="401" y="1623"/>
                  </a:lnTo>
                  <a:lnTo>
                    <a:pt x="374" y="1655"/>
                  </a:lnTo>
                  <a:lnTo>
                    <a:pt x="349" y="1655"/>
                  </a:lnTo>
                  <a:lnTo>
                    <a:pt x="434" y="1548"/>
                  </a:lnTo>
                  <a:lnTo>
                    <a:pt x="499" y="1544"/>
                  </a:lnTo>
                  <a:lnTo>
                    <a:pt x="531" y="1500"/>
                  </a:lnTo>
                  <a:lnTo>
                    <a:pt x="476" y="1527"/>
                  </a:lnTo>
                  <a:lnTo>
                    <a:pt x="451" y="1500"/>
                  </a:lnTo>
                  <a:lnTo>
                    <a:pt x="424" y="1506"/>
                  </a:lnTo>
                  <a:lnTo>
                    <a:pt x="416" y="1490"/>
                  </a:lnTo>
                  <a:lnTo>
                    <a:pt x="382" y="1504"/>
                  </a:lnTo>
                  <a:lnTo>
                    <a:pt x="368" y="1483"/>
                  </a:lnTo>
                  <a:lnTo>
                    <a:pt x="434" y="1442"/>
                  </a:lnTo>
                  <a:lnTo>
                    <a:pt x="445" y="1417"/>
                  </a:lnTo>
                  <a:lnTo>
                    <a:pt x="434" y="1377"/>
                  </a:lnTo>
                  <a:lnTo>
                    <a:pt x="401" y="1387"/>
                  </a:lnTo>
                  <a:lnTo>
                    <a:pt x="455" y="1339"/>
                  </a:lnTo>
                  <a:lnTo>
                    <a:pt x="505" y="1333"/>
                  </a:lnTo>
                  <a:lnTo>
                    <a:pt x="499" y="1323"/>
                  </a:lnTo>
                  <a:lnTo>
                    <a:pt x="512" y="1296"/>
                  </a:lnTo>
                  <a:lnTo>
                    <a:pt x="499" y="1294"/>
                  </a:lnTo>
                  <a:lnTo>
                    <a:pt x="518" y="1248"/>
                  </a:lnTo>
                  <a:lnTo>
                    <a:pt x="489" y="1262"/>
                  </a:lnTo>
                  <a:lnTo>
                    <a:pt x="462" y="1225"/>
                  </a:lnTo>
                  <a:lnTo>
                    <a:pt x="495" y="1177"/>
                  </a:lnTo>
                  <a:lnTo>
                    <a:pt x="422" y="1187"/>
                  </a:lnTo>
                  <a:lnTo>
                    <a:pt x="416" y="1204"/>
                  </a:lnTo>
                  <a:lnTo>
                    <a:pt x="393" y="1185"/>
                  </a:lnTo>
                  <a:lnTo>
                    <a:pt x="382" y="1204"/>
                  </a:lnTo>
                  <a:lnTo>
                    <a:pt x="370" y="1177"/>
                  </a:lnTo>
                  <a:lnTo>
                    <a:pt x="382" y="1177"/>
                  </a:lnTo>
                  <a:lnTo>
                    <a:pt x="401" y="1122"/>
                  </a:lnTo>
                  <a:lnTo>
                    <a:pt x="393" y="1097"/>
                  </a:lnTo>
                  <a:lnTo>
                    <a:pt x="401" y="1074"/>
                  </a:lnTo>
                  <a:lnTo>
                    <a:pt x="386" y="1062"/>
                  </a:lnTo>
                  <a:lnTo>
                    <a:pt x="368" y="1081"/>
                  </a:lnTo>
                  <a:lnTo>
                    <a:pt x="374" y="1043"/>
                  </a:lnTo>
                  <a:lnTo>
                    <a:pt x="355" y="1064"/>
                  </a:lnTo>
                  <a:lnTo>
                    <a:pt x="365" y="1091"/>
                  </a:lnTo>
                  <a:lnTo>
                    <a:pt x="338" y="1137"/>
                  </a:lnTo>
                  <a:lnTo>
                    <a:pt x="368" y="1001"/>
                  </a:lnTo>
                  <a:lnTo>
                    <a:pt x="340" y="1016"/>
                  </a:lnTo>
                  <a:lnTo>
                    <a:pt x="313" y="989"/>
                  </a:lnTo>
                  <a:lnTo>
                    <a:pt x="334" y="983"/>
                  </a:lnTo>
                  <a:lnTo>
                    <a:pt x="353" y="926"/>
                  </a:lnTo>
                  <a:lnTo>
                    <a:pt x="334" y="918"/>
                  </a:lnTo>
                  <a:lnTo>
                    <a:pt x="334" y="899"/>
                  </a:lnTo>
                  <a:lnTo>
                    <a:pt x="334" y="899"/>
                  </a:lnTo>
                  <a:close/>
                  <a:moveTo>
                    <a:pt x="365" y="1097"/>
                  </a:moveTo>
                  <a:lnTo>
                    <a:pt x="374" y="1097"/>
                  </a:lnTo>
                  <a:lnTo>
                    <a:pt x="370" y="1125"/>
                  </a:lnTo>
                  <a:lnTo>
                    <a:pt x="365" y="1097"/>
                  </a:lnTo>
                  <a:lnTo>
                    <a:pt x="365" y="1097"/>
                  </a:lnTo>
                  <a:close/>
                  <a:moveTo>
                    <a:pt x="416" y="1258"/>
                  </a:moveTo>
                  <a:lnTo>
                    <a:pt x="397" y="1266"/>
                  </a:lnTo>
                  <a:lnTo>
                    <a:pt x="416" y="1233"/>
                  </a:lnTo>
                  <a:lnTo>
                    <a:pt x="416" y="1258"/>
                  </a:lnTo>
                  <a:lnTo>
                    <a:pt x="416" y="1258"/>
                  </a:lnTo>
                  <a:close/>
                  <a:moveTo>
                    <a:pt x="441" y="1348"/>
                  </a:moveTo>
                  <a:lnTo>
                    <a:pt x="428" y="1348"/>
                  </a:lnTo>
                  <a:lnTo>
                    <a:pt x="414" y="1327"/>
                  </a:lnTo>
                  <a:lnTo>
                    <a:pt x="441" y="1348"/>
                  </a:lnTo>
                  <a:lnTo>
                    <a:pt x="441" y="1348"/>
                  </a:lnTo>
                  <a:close/>
                  <a:moveTo>
                    <a:pt x="307" y="1006"/>
                  </a:moveTo>
                  <a:lnTo>
                    <a:pt x="320" y="1001"/>
                  </a:lnTo>
                  <a:lnTo>
                    <a:pt x="338" y="1026"/>
                  </a:lnTo>
                  <a:lnTo>
                    <a:pt x="320" y="1026"/>
                  </a:lnTo>
                  <a:lnTo>
                    <a:pt x="307" y="1006"/>
                  </a:lnTo>
                  <a:lnTo>
                    <a:pt x="307" y="1006"/>
                  </a:lnTo>
                  <a:close/>
                  <a:moveTo>
                    <a:pt x="320" y="1104"/>
                  </a:moveTo>
                  <a:lnTo>
                    <a:pt x="294" y="1097"/>
                  </a:lnTo>
                  <a:lnTo>
                    <a:pt x="311" y="1081"/>
                  </a:lnTo>
                  <a:lnTo>
                    <a:pt x="320" y="1104"/>
                  </a:lnTo>
                  <a:lnTo>
                    <a:pt x="320" y="1104"/>
                  </a:lnTo>
                  <a:close/>
                  <a:moveTo>
                    <a:pt x="338" y="1056"/>
                  </a:moveTo>
                  <a:lnTo>
                    <a:pt x="353" y="1056"/>
                  </a:lnTo>
                  <a:lnTo>
                    <a:pt x="322" y="1085"/>
                  </a:lnTo>
                  <a:lnTo>
                    <a:pt x="338" y="1056"/>
                  </a:lnTo>
                  <a:lnTo>
                    <a:pt x="338" y="1056"/>
                  </a:lnTo>
                  <a:close/>
                  <a:moveTo>
                    <a:pt x="338" y="933"/>
                  </a:moveTo>
                  <a:lnTo>
                    <a:pt x="332" y="947"/>
                  </a:lnTo>
                  <a:lnTo>
                    <a:pt x="280" y="914"/>
                  </a:lnTo>
                  <a:lnTo>
                    <a:pt x="305" y="885"/>
                  </a:lnTo>
                  <a:lnTo>
                    <a:pt x="320" y="928"/>
                  </a:lnTo>
                  <a:lnTo>
                    <a:pt x="338" y="933"/>
                  </a:lnTo>
                  <a:lnTo>
                    <a:pt x="338" y="933"/>
                  </a:lnTo>
                  <a:close/>
                  <a:moveTo>
                    <a:pt x="311" y="822"/>
                  </a:moveTo>
                  <a:lnTo>
                    <a:pt x="294" y="832"/>
                  </a:lnTo>
                  <a:lnTo>
                    <a:pt x="301" y="845"/>
                  </a:lnTo>
                  <a:lnTo>
                    <a:pt x="263" y="872"/>
                  </a:lnTo>
                  <a:lnTo>
                    <a:pt x="263" y="824"/>
                  </a:lnTo>
                  <a:lnTo>
                    <a:pt x="307" y="797"/>
                  </a:lnTo>
                  <a:lnTo>
                    <a:pt x="311" y="822"/>
                  </a:lnTo>
                  <a:lnTo>
                    <a:pt x="311" y="822"/>
                  </a:lnTo>
                  <a:close/>
                  <a:moveTo>
                    <a:pt x="274" y="346"/>
                  </a:moveTo>
                  <a:lnTo>
                    <a:pt x="274" y="376"/>
                  </a:lnTo>
                  <a:lnTo>
                    <a:pt x="244" y="353"/>
                  </a:lnTo>
                  <a:lnTo>
                    <a:pt x="274" y="346"/>
                  </a:lnTo>
                  <a:lnTo>
                    <a:pt x="274" y="346"/>
                  </a:lnTo>
                  <a:close/>
                  <a:moveTo>
                    <a:pt x="81" y="1506"/>
                  </a:moveTo>
                  <a:lnTo>
                    <a:pt x="109" y="1486"/>
                  </a:lnTo>
                  <a:lnTo>
                    <a:pt x="69" y="1486"/>
                  </a:lnTo>
                  <a:lnTo>
                    <a:pt x="94" y="1465"/>
                  </a:lnTo>
                  <a:lnTo>
                    <a:pt x="67" y="1452"/>
                  </a:lnTo>
                  <a:lnTo>
                    <a:pt x="94" y="1446"/>
                  </a:lnTo>
                  <a:lnTo>
                    <a:pt x="111" y="1417"/>
                  </a:lnTo>
                  <a:lnTo>
                    <a:pt x="163" y="1408"/>
                  </a:lnTo>
                  <a:lnTo>
                    <a:pt x="155" y="1392"/>
                  </a:lnTo>
                  <a:lnTo>
                    <a:pt x="100" y="1415"/>
                  </a:lnTo>
                  <a:lnTo>
                    <a:pt x="150" y="1354"/>
                  </a:lnTo>
                  <a:lnTo>
                    <a:pt x="96" y="1339"/>
                  </a:lnTo>
                  <a:lnTo>
                    <a:pt x="83" y="1317"/>
                  </a:lnTo>
                  <a:lnTo>
                    <a:pt x="111" y="1294"/>
                  </a:lnTo>
                  <a:lnTo>
                    <a:pt x="81" y="1275"/>
                  </a:lnTo>
                  <a:lnTo>
                    <a:pt x="96" y="1275"/>
                  </a:lnTo>
                  <a:lnTo>
                    <a:pt x="94" y="1260"/>
                  </a:lnTo>
                  <a:lnTo>
                    <a:pt x="102" y="1241"/>
                  </a:lnTo>
                  <a:lnTo>
                    <a:pt x="171" y="1248"/>
                  </a:lnTo>
                  <a:lnTo>
                    <a:pt x="192" y="1212"/>
                  </a:lnTo>
                  <a:lnTo>
                    <a:pt x="161" y="1204"/>
                  </a:lnTo>
                  <a:lnTo>
                    <a:pt x="198" y="1158"/>
                  </a:lnTo>
                  <a:lnTo>
                    <a:pt x="230" y="1145"/>
                  </a:lnTo>
                  <a:lnTo>
                    <a:pt x="232" y="1173"/>
                  </a:lnTo>
                  <a:lnTo>
                    <a:pt x="244" y="1137"/>
                  </a:lnTo>
                  <a:lnTo>
                    <a:pt x="265" y="1145"/>
                  </a:lnTo>
                  <a:lnTo>
                    <a:pt x="253" y="1166"/>
                  </a:lnTo>
                  <a:lnTo>
                    <a:pt x="313" y="1152"/>
                  </a:lnTo>
                  <a:lnTo>
                    <a:pt x="332" y="1177"/>
                  </a:lnTo>
                  <a:lnTo>
                    <a:pt x="326" y="1206"/>
                  </a:lnTo>
                  <a:lnTo>
                    <a:pt x="353" y="1225"/>
                  </a:lnTo>
                  <a:lnTo>
                    <a:pt x="349" y="1233"/>
                  </a:lnTo>
                  <a:lnTo>
                    <a:pt x="340" y="1218"/>
                  </a:lnTo>
                  <a:lnTo>
                    <a:pt x="349" y="1241"/>
                  </a:lnTo>
                  <a:lnTo>
                    <a:pt x="313" y="1273"/>
                  </a:lnTo>
                  <a:lnTo>
                    <a:pt x="305" y="1285"/>
                  </a:lnTo>
                  <a:lnTo>
                    <a:pt x="320" y="1321"/>
                  </a:lnTo>
                  <a:lnTo>
                    <a:pt x="320" y="1381"/>
                  </a:lnTo>
                  <a:lnTo>
                    <a:pt x="301" y="1456"/>
                  </a:lnTo>
                  <a:lnTo>
                    <a:pt x="232" y="1458"/>
                  </a:lnTo>
                  <a:lnTo>
                    <a:pt x="129" y="1517"/>
                  </a:lnTo>
                  <a:lnTo>
                    <a:pt x="102" y="1519"/>
                  </a:lnTo>
                  <a:lnTo>
                    <a:pt x="115" y="1498"/>
                  </a:lnTo>
                  <a:lnTo>
                    <a:pt x="81" y="1506"/>
                  </a:lnTo>
                  <a:lnTo>
                    <a:pt x="81" y="1506"/>
                  </a:lnTo>
                  <a:close/>
                </a:path>
              </a:pathLst>
            </a:cu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2" name="Freeform 8"/>
            <p:cNvSpPr>
              <a:spLocks/>
            </p:cNvSpPr>
            <p:nvPr/>
          </p:nvSpPr>
          <p:spPr bwMode="auto">
            <a:xfrm>
              <a:off x="1422402" y="5656268"/>
              <a:ext cx="1028700" cy="506413"/>
            </a:xfrm>
            <a:custGeom>
              <a:avLst/>
              <a:gdLst/>
              <a:ahLst/>
              <a:cxnLst>
                <a:cxn ang="0">
                  <a:pos x="581" y="279"/>
                </a:cxn>
                <a:cxn ang="0">
                  <a:pos x="570" y="229"/>
                </a:cxn>
                <a:cxn ang="0">
                  <a:pos x="621" y="183"/>
                </a:cxn>
                <a:cxn ang="0">
                  <a:pos x="633" y="142"/>
                </a:cxn>
                <a:cxn ang="0">
                  <a:pos x="623" y="94"/>
                </a:cxn>
                <a:cxn ang="0">
                  <a:pos x="633" y="48"/>
                </a:cxn>
                <a:cxn ang="0">
                  <a:pos x="621" y="41"/>
                </a:cxn>
                <a:cxn ang="0">
                  <a:pos x="648" y="12"/>
                </a:cxn>
                <a:cxn ang="0">
                  <a:pos x="600" y="18"/>
                </a:cxn>
                <a:cxn ang="0">
                  <a:pos x="564" y="0"/>
                </a:cxn>
                <a:cxn ang="0">
                  <a:pos x="545" y="14"/>
                </a:cxn>
                <a:cxn ang="0">
                  <a:pos x="510" y="0"/>
                </a:cxn>
                <a:cxn ang="0">
                  <a:pos x="449" y="31"/>
                </a:cxn>
                <a:cxn ang="0">
                  <a:pos x="428" y="18"/>
                </a:cxn>
                <a:cxn ang="0">
                  <a:pos x="368" y="14"/>
                </a:cxn>
                <a:cxn ang="0">
                  <a:pos x="211" y="46"/>
                </a:cxn>
                <a:cxn ang="0">
                  <a:pos x="155" y="73"/>
                </a:cxn>
                <a:cxn ang="0">
                  <a:pos x="138" y="91"/>
                </a:cxn>
                <a:cxn ang="0">
                  <a:pos x="88" y="100"/>
                </a:cxn>
                <a:cxn ang="0">
                  <a:pos x="57" y="133"/>
                </a:cxn>
                <a:cxn ang="0">
                  <a:pos x="15" y="148"/>
                </a:cxn>
                <a:cxn ang="0">
                  <a:pos x="0" y="148"/>
                </a:cxn>
                <a:cxn ang="0">
                  <a:pos x="29" y="169"/>
                </a:cxn>
                <a:cxn ang="0">
                  <a:pos x="40" y="292"/>
                </a:cxn>
                <a:cxn ang="0">
                  <a:pos x="63" y="319"/>
                </a:cxn>
                <a:cxn ang="0">
                  <a:pos x="614" y="319"/>
                </a:cxn>
                <a:cxn ang="0">
                  <a:pos x="608" y="292"/>
                </a:cxn>
                <a:cxn ang="0">
                  <a:pos x="581" y="279"/>
                </a:cxn>
                <a:cxn ang="0">
                  <a:pos x="581" y="279"/>
                </a:cxn>
              </a:cxnLst>
              <a:rect l="0" t="0" r="r" b="b"/>
              <a:pathLst>
                <a:path w="648" h="319">
                  <a:moveTo>
                    <a:pt x="581" y="279"/>
                  </a:moveTo>
                  <a:lnTo>
                    <a:pt x="570" y="229"/>
                  </a:lnTo>
                  <a:lnTo>
                    <a:pt x="621" y="183"/>
                  </a:lnTo>
                  <a:lnTo>
                    <a:pt x="633" y="142"/>
                  </a:lnTo>
                  <a:lnTo>
                    <a:pt x="623" y="94"/>
                  </a:lnTo>
                  <a:lnTo>
                    <a:pt x="633" y="48"/>
                  </a:lnTo>
                  <a:lnTo>
                    <a:pt x="621" y="41"/>
                  </a:lnTo>
                  <a:lnTo>
                    <a:pt x="648" y="12"/>
                  </a:lnTo>
                  <a:lnTo>
                    <a:pt x="600" y="18"/>
                  </a:lnTo>
                  <a:lnTo>
                    <a:pt x="564" y="0"/>
                  </a:lnTo>
                  <a:lnTo>
                    <a:pt x="545" y="14"/>
                  </a:lnTo>
                  <a:lnTo>
                    <a:pt x="510" y="0"/>
                  </a:lnTo>
                  <a:lnTo>
                    <a:pt x="449" y="31"/>
                  </a:lnTo>
                  <a:lnTo>
                    <a:pt x="428" y="18"/>
                  </a:lnTo>
                  <a:lnTo>
                    <a:pt x="368" y="14"/>
                  </a:lnTo>
                  <a:lnTo>
                    <a:pt x="211" y="46"/>
                  </a:lnTo>
                  <a:lnTo>
                    <a:pt x="155" y="73"/>
                  </a:lnTo>
                  <a:lnTo>
                    <a:pt x="138" y="91"/>
                  </a:lnTo>
                  <a:lnTo>
                    <a:pt x="88" y="100"/>
                  </a:lnTo>
                  <a:lnTo>
                    <a:pt x="57" y="133"/>
                  </a:lnTo>
                  <a:lnTo>
                    <a:pt x="15" y="148"/>
                  </a:lnTo>
                  <a:lnTo>
                    <a:pt x="0" y="148"/>
                  </a:lnTo>
                  <a:lnTo>
                    <a:pt x="29" y="169"/>
                  </a:lnTo>
                  <a:lnTo>
                    <a:pt x="40" y="292"/>
                  </a:lnTo>
                  <a:lnTo>
                    <a:pt x="63" y="319"/>
                  </a:lnTo>
                  <a:lnTo>
                    <a:pt x="614" y="319"/>
                  </a:lnTo>
                  <a:lnTo>
                    <a:pt x="608" y="292"/>
                  </a:lnTo>
                  <a:lnTo>
                    <a:pt x="581" y="279"/>
                  </a:lnTo>
                  <a:lnTo>
                    <a:pt x="581" y="279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3" name="Freeform 9"/>
            <p:cNvSpPr>
              <a:spLocks/>
            </p:cNvSpPr>
            <p:nvPr/>
          </p:nvSpPr>
          <p:spPr bwMode="auto">
            <a:xfrm>
              <a:off x="2692403" y="6108705"/>
              <a:ext cx="252413" cy="53975"/>
            </a:xfrm>
            <a:custGeom>
              <a:avLst/>
              <a:gdLst/>
              <a:ahLst/>
              <a:cxnLst>
                <a:cxn ang="0">
                  <a:pos x="59" y="28"/>
                </a:cxn>
                <a:cxn ang="0">
                  <a:pos x="2" y="0"/>
                </a:cxn>
                <a:cxn ang="0">
                  <a:pos x="0" y="34"/>
                </a:cxn>
                <a:cxn ang="0">
                  <a:pos x="159" y="34"/>
                </a:cxn>
                <a:cxn ang="0">
                  <a:pos x="142" y="28"/>
                </a:cxn>
                <a:cxn ang="0">
                  <a:pos x="59" y="28"/>
                </a:cxn>
                <a:cxn ang="0">
                  <a:pos x="59" y="28"/>
                </a:cxn>
              </a:cxnLst>
              <a:rect l="0" t="0" r="r" b="b"/>
              <a:pathLst>
                <a:path w="159" h="34">
                  <a:moveTo>
                    <a:pt x="59" y="28"/>
                  </a:moveTo>
                  <a:lnTo>
                    <a:pt x="2" y="0"/>
                  </a:lnTo>
                  <a:lnTo>
                    <a:pt x="0" y="34"/>
                  </a:lnTo>
                  <a:lnTo>
                    <a:pt x="159" y="34"/>
                  </a:lnTo>
                  <a:lnTo>
                    <a:pt x="142" y="28"/>
                  </a:lnTo>
                  <a:lnTo>
                    <a:pt x="59" y="28"/>
                  </a:lnTo>
                  <a:lnTo>
                    <a:pt x="59" y="28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4" name="Freeform 10"/>
            <p:cNvSpPr>
              <a:spLocks/>
            </p:cNvSpPr>
            <p:nvPr/>
          </p:nvSpPr>
          <p:spPr bwMode="auto">
            <a:xfrm>
              <a:off x="792163" y="5800728"/>
              <a:ext cx="730250" cy="361950"/>
            </a:xfrm>
            <a:custGeom>
              <a:avLst/>
              <a:gdLst/>
              <a:ahLst/>
              <a:cxnLst>
                <a:cxn ang="0">
                  <a:pos x="426" y="78"/>
                </a:cxn>
                <a:cxn ang="0">
                  <a:pos x="397" y="57"/>
                </a:cxn>
                <a:cxn ang="0">
                  <a:pos x="412" y="57"/>
                </a:cxn>
                <a:cxn ang="0">
                  <a:pos x="351" y="42"/>
                </a:cxn>
                <a:cxn ang="0">
                  <a:pos x="274" y="51"/>
                </a:cxn>
                <a:cxn ang="0">
                  <a:pos x="238" y="32"/>
                </a:cxn>
                <a:cxn ang="0">
                  <a:pos x="213" y="0"/>
                </a:cxn>
                <a:cxn ang="0">
                  <a:pos x="186" y="11"/>
                </a:cxn>
                <a:cxn ang="0">
                  <a:pos x="136" y="130"/>
                </a:cxn>
                <a:cxn ang="0">
                  <a:pos x="36" y="188"/>
                </a:cxn>
                <a:cxn ang="0">
                  <a:pos x="0" y="228"/>
                </a:cxn>
                <a:cxn ang="0">
                  <a:pos x="460" y="228"/>
                </a:cxn>
                <a:cxn ang="0">
                  <a:pos x="437" y="201"/>
                </a:cxn>
                <a:cxn ang="0">
                  <a:pos x="426" y="78"/>
                </a:cxn>
                <a:cxn ang="0">
                  <a:pos x="426" y="78"/>
                </a:cxn>
              </a:cxnLst>
              <a:rect l="0" t="0" r="r" b="b"/>
              <a:pathLst>
                <a:path w="460" h="228">
                  <a:moveTo>
                    <a:pt x="426" y="78"/>
                  </a:moveTo>
                  <a:lnTo>
                    <a:pt x="397" y="57"/>
                  </a:lnTo>
                  <a:lnTo>
                    <a:pt x="412" y="57"/>
                  </a:lnTo>
                  <a:lnTo>
                    <a:pt x="351" y="42"/>
                  </a:lnTo>
                  <a:lnTo>
                    <a:pt x="274" y="51"/>
                  </a:lnTo>
                  <a:lnTo>
                    <a:pt x="238" y="32"/>
                  </a:lnTo>
                  <a:lnTo>
                    <a:pt x="213" y="0"/>
                  </a:lnTo>
                  <a:lnTo>
                    <a:pt x="186" y="11"/>
                  </a:lnTo>
                  <a:lnTo>
                    <a:pt x="136" y="130"/>
                  </a:lnTo>
                  <a:lnTo>
                    <a:pt x="36" y="188"/>
                  </a:lnTo>
                  <a:lnTo>
                    <a:pt x="0" y="228"/>
                  </a:lnTo>
                  <a:lnTo>
                    <a:pt x="460" y="228"/>
                  </a:lnTo>
                  <a:lnTo>
                    <a:pt x="437" y="201"/>
                  </a:lnTo>
                  <a:lnTo>
                    <a:pt x="426" y="78"/>
                  </a:lnTo>
                  <a:lnTo>
                    <a:pt x="426" y="78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5" name="Freeform 11"/>
            <p:cNvSpPr>
              <a:spLocks/>
            </p:cNvSpPr>
            <p:nvPr/>
          </p:nvSpPr>
          <p:spPr bwMode="auto">
            <a:xfrm>
              <a:off x="2327277" y="5632455"/>
              <a:ext cx="368300" cy="530225"/>
            </a:xfrm>
            <a:custGeom>
              <a:avLst/>
              <a:gdLst/>
              <a:ahLst/>
              <a:cxnLst>
                <a:cxn ang="0">
                  <a:pos x="216" y="298"/>
                </a:cxn>
                <a:cxn ang="0">
                  <a:pos x="205" y="271"/>
                </a:cxn>
                <a:cxn ang="0">
                  <a:pos x="188" y="278"/>
                </a:cxn>
                <a:cxn ang="0">
                  <a:pos x="161" y="265"/>
                </a:cxn>
                <a:cxn ang="0">
                  <a:pos x="145" y="244"/>
                </a:cxn>
                <a:cxn ang="0">
                  <a:pos x="145" y="236"/>
                </a:cxn>
                <a:cxn ang="0">
                  <a:pos x="159" y="238"/>
                </a:cxn>
                <a:cxn ang="0">
                  <a:pos x="161" y="217"/>
                </a:cxn>
                <a:cxn ang="0">
                  <a:pos x="205" y="184"/>
                </a:cxn>
                <a:cxn ang="0">
                  <a:pos x="220" y="150"/>
                </a:cxn>
                <a:cxn ang="0">
                  <a:pos x="216" y="123"/>
                </a:cxn>
                <a:cxn ang="0">
                  <a:pos x="193" y="109"/>
                </a:cxn>
                <a:cxn ang="0">
                  <a:pos x="182" y="88"/>
                </a:cxn>
                <a:cxn ang="0">
                  <a:pos x="220" y="33"/>
                </a:cxn>
                <a:cxn ang="0">
                  <a:pos x="216" y="19"/>
                </a:cxn>
                <a:cxn ang="0">
                  <a:pos x="182" y="42"/>
                </a:cxn>
                <a:cxn ang="0">
                  <a:pos x="172" y="35"/>
                </a:cxn>
                <a:cxn ang="0">
                  <a:pos x="168" y="6"/>
                </a:cxn>
                <a:cxn ang="0">
                  <a:pos x="132" y="0"/>
                </a:cxn>
                <a:cxn ang="0">
                  <a:pos x="78" y="27"/>
                </a:cxn>
                <a:cxn ang="0">
                  <a:pos x="51" y="56"/>
                </a:cxn>
                <a:cxn ang="0">
                  <a:pos x="63" y="63"/>
                </a:cxn>
                <a:cxn ang="0">
                  <a:pos x="53" y="109"/>
                </a:cxn>
                <a:cxn ang="0">
                  <a:pos x="63" y="157"/>
                </a:cxn>
                <a:cxn ang="0">
                  <a:pos x="51" y="198"/>
                </a:cxn>
                <a:cxn ang="0">
                  <a:pos x="0" y="244"/>
                </a:cxn>
                <a:cxn ang="0">
                  <a:pos x="11" y="294"/>
                </a:cxn>
                <a:cxn ang="0">
                  <a:pos x="38" y="307"/>
                </a:cxn>
                <a:cxn ang="0">
                  <a:pos x="44" y="334"/>
                </a:cxn>
                <a:cxn ang="0">
                  <a:pos x="230" y="334"/>
                </a:cxn>
                <a:cxn ang="0">
                  <a:pos x="232" y="300"/>
                </a:cxn>
                <a:cxn ang="0">
                  <a:pos x="216" y="298"/>
                </a:cxn>
                <a:cxn ang="0">
                  <a:pos x="216" y="298"/>
                </a:cxn>
              </a:cxnLst>
              <a:rect l="0" t="0" r="r" b="b"/>
              <a:pathLst>
                <a:path w="232" h="334">
                  <a:moveTo>
                    <a:pt x="216" y="298"/>
                  </a:moveTo>
                  <a:lnTo>
                    <a:pt x="205" y="271"/>
                  </a:lnTo>
                  <a:lnTo>
                    <a:pt x="188" y="278"/>
                  </a:lnTo>
                  <a:lnTo>
                    <a:pt x="161" y="265"/>
                  </a:lnTo>
                  <a:lnTo>
                    <a:pt x="145" y="244"/>
                  </a:lnTo>
                  <a:lnTo>
                    <a:pt x="145" y="236"/>
                  </a:lnTo>
                  <a:lnTo>
                    <a:pt x="159" y="238"/>
                  </a:lnTo>
                  <a:lnTo>
                    <a:pt x="161" y="217"/>
                  </a:lnTo>
                  <a:lnTo>
                    <a:pt x="205" y="184"/>
                  </a:lnTo>
                  <a:lnTo>
                    <a:pt x="220" y="150"/>
                  </a:lnTo>
                  <a:lnTo>
                    <a:pt x="216" y="123"/>
                  </a:lnTo>
                  <a:lnTo>
                    <a:pt x="193" y="109"/>
                  </a:lnTo>
                  <a:lnTo>
                    <a:pt x="182" y="88"/>
                  </a:lnTo>
                  <a:lnTo>
                    <a:pt x="220" y="33"/>
                  </a:lnTo>
                  <a:lnTo>
                    <a:pt x="216" y="19"/>
                  </a:lnTo>
                  <a:lnTo>
                    <a:pt x="182" y="42"/>
                  </a:lnTo>
                  <a:lnTo>
                    <a:pt x="172" y="35"/>
                  </a:lnTo>
                  <a:lnTo>
                    <a:pt x="168" y="6"/>
                  </a:lnTo>
                  <a:lnTo>
                    <a:pt x="132" y="0"/>
                  </a:lnTo>
                  <a:lnTo>
                    <a:pt x="78" y="27"/>
                  </a:lnTo>
                  <a:lnTo>
                    <a:pt x="51" y="56"/>
                  </a:lnTo>
                  <a:lnTo>
                    <a:pt x="63" y="63"/>
                  </a:lnTo>
                  <a:lnTo>
                    <a:pt x="53" y="109"/>
                  </a:lnTo>
                  <a:lnTo>
                    <a:pt x="63" y="157"/>
                  </a:lnTo>
                  <a:lnTo>
                    <a:pt x="51" y="198"/>
                  </a:lnTo>
                  <a:lnTo>
                    <a:pt x="0" y="244"/>
                  </a:lnTo>
                  <a:lnTo>
                    <a:pt x="11" y="294"/>
                  </a:lnTo>
                  <a:lnTo>
                    <a:pt x="38" y="307"/>
                  </a:lnTo>
                  <a:lnTo>
                    <a:pt x="44" y="334"/>
                  </a:lnTo>
                  <a:lnTo>
                    <a:pt x="230" y="334"/>
                  </a:lnTo>
                  <a:lnTo>
                    <a:pt x="232" y="300"/>
                  </a:lnTo>
                  <a:lnTo>
                    <a:pt x="216" y="298"/>
                  </a:lnTo>
                  <a:lnTo>
                    <a:pt x="216" y="298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6" name="Freeform 12"/>
            <p:cNvSpPr>
              <a:spLocks/>
            </p:cNvSpPr>
            <p:nvPr/>
          </p:nvSpPr>
          <p:spPr bwMode="auto">
            <a:xfrm>
              <a:off x="2625726" y="6032503"/>
              <a:ext cx="26988" cy="206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7" y="13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lnTo>
                    <a:pt x="17" y="13"/>
                  </a:lnTo>
                  <a:lnTo>
                    <a:pt x="13" y="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7" name="Freeform 13"/>
            <p:cNvSpPr>
              <a:spLocks/>
            </p:cNvSpPr>
            <p:nvPr/>
          </p:nvSpPr>
          <p:spPr bwMode="auto">
            <a:xfrm>
              <a:off x="2517777" y="4108455"/>
              <a:ext cx="722313" cy="358775"/>
            </a:xfrm>
            <a:custGeom>
              <a:avLst/>
              <a:gdLst/>
              <a:ahLst/>
              <a:cxnLst>
                <a:cxn ang="0">
                  <a:pos x="394" y="190"/>
                </a:cxn>
                <a:cxn ang="0">
                  <a:pos x="415" y="176"/>
                </a:cxn>
                <a:cxn ang="0">
                  <a:pos x="421" y="115"/>
                </a:cxn>
                <a:cxn ang="0">
                  <a:pos x="451" y="115"/>
                </a:cxn>
                <a:cxn ang="0">
                  <a:pos x="455" y="86"/>
                </a:cxn>
                <a:cxn ang="0">
                  <a:pos x="430" y="21"/>
                </a:cxn>
                <a:cxn ang="0">
                  <a:pos x="334" y="0"/>
                </a:cxn>
                <a:cxn ang="0">
                  <a:pos x="305" y="34"/>
                </a:cxn>
                <a:cxn ang="0">
                  <a:pos x="259" y="25"/>
                </a:cxn>
                <a:cxn ang="0">
                  <a:pos x="204" y="69"/>
                </a:cxn>
                <a:cxn ang="0">
                  <a:pos x="210" y="123"/>
                </a:cxn>
                <a:cxn ang="0">
                  <a:pos x="198" y="130"/>
                </a:cxn>
                <a:cxn ang="0">
                  <a:pos x="169" y="117"/>
                </a:cxn>
                <a:cxn ang="0">
                  <a:pos x="102" y="142"/>
                </a:cxn>
                <a:cxn ang="0">
                  <a:pos x="62" y="130"/>
                </a:cxn>
                <a:cxn ang="0">
                  <a:pos x="48" y="148"/>
                </a:cxn>
                <a:cxn ang="0">
                  <a:pos x="20" y="130"/>
                </a:cxn>
                <a:cxn ang="0">
                  <a:pos x="0" y="136"/>
                </a:cxn>
                <a:cxn ang="0">
                  <a:pos x="12" y="178"/>
                </a:cxn>
                <a:cxn ang="0">
                  <a:pos x="54" y="190"/>
                </a:cxn>
                <a:cxn ang="0">
                  <a:pos x="156" y="171"/>
                </a:cxn>
                <a:cxn ang="0">
                  <a:pos x="181" y="205"/>
                </a:cxn>
                <a:cxn ang="0">
                  <a:pos x="250" y="223"/>
                </a:cxn>
                <a:cxn ang="0">
                  <a:pos x="300" y="226"/>
                </a:cxn>
                <a:cxn ang="0">
                  <a:pos x="394" y="190"/>
                </a:cxn>
                <a:cxn ang="0">
                  <a:pos x="394" y="190"/>
                </a:cxn>
              </a:cxnLst>
              <a:rect l="0" t="0" r="r" b="b"/>
              <a:pathLst>
                <a:path w="455" h="226">
                  <a:moveTo>
                    <a:pt x="394" y="190"/>
                  </a:moveTo>
                  <a:lnTo>
                    <a:pt x="415" y="176"/>
                  </a:lnTo>
                  <a:lnTo>
                    <a:pt x="421" y="115"/>
                  </a:lnTo>
                  <a:lnTo>
                    <a:pt x="451" y="115"/>
                  </a:lnTo>
                  <a:lnTo>
                    <a:pt x="455" y="86"/>
                  </a:lnTo>
                  <a:lnTo>
                    <a:pt x="430" y="21"/>
                  </a:lnTo>
                  <a:lnTo>
                    <a:pt x="334" y="0"/>
                  </a:lnTo>
                  <a:lnTo>
                    <a:pt x="305" y="34"/>
                  </a:lnTo>
                  <a:lnTo>
                    <a:pt x="259" y="25"/>
                  </a:lnTo>
                  <a:lnTo>
                    <a:pt x="204" y="69"/>
                  </a:lnTo>
                  <a:lnTo>
                    <a:pt x="210" y="123"/>
                  </a:lnTo>
                  <a:lnTo>
                    <a:pt x="198" y="130"/>
                  </a:lnTo>
                  <a:lnTo>
                    <a:pt x="169" y="117"/>
                  </a:lnTo>
                  <a:lnTo>
                    <a:pt x="102" y="142"/>
                  </a:lnTo>
                  <a:lnTo>
                    <a:pt x="62" y="130"/>
                  </a:lnTo>
                  <a:lnTo>
                    <a:pt x="48" y="148"/>
                  </a:lnTo>
                  <a:lnTo>
                    <a:pt x="20" y="130"/>
                  </a:lnTo>
                  <a:lnTo>
                    <a:pt x="0" y="136"/>
                  </a:lnTo>
                  <a:lnTo>
                    <a:pt x="12" y="178"/>
                  </a:lnTo>
                  <a:lnTo>
                    <a:pt x="54" y="190"/>
                  </a:lnTo>
                  <a:lnTo>
                    <a:pt x="156" y="171"/>
                  </a:lnTo>
                  <a:lnTo>
                    <a:pt x="181" y="205"/>
                  </a:lnTo>
                  <a:lnTo>
                    <a:pt x="250" y="223"/>
                  </a:lnTo>
                  <a:lnTo>
                    <a:pt x="300" y="226"/>
                  </a:lnTo>
                  <a:lnTo>
                    <a:pt x="394" y="190"/>
                  </a:lnTo>
                  <a:lnTo>
                    <a:pt x="394" y="190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8" name="Freeform 14"/>
            <p:cNvSpPr>
              <a:spLocks/>
            </p:cNvSpPr>
            <p:nvPr/>
          </p:nvSpPr>
          <p:spPr bwMode="auto">
            <a:xfrm>
              <a:off x="1897064" y="3763967"/>
              <a:ext cx="317500" cy="265113"/>
            </a:xfrm>
            <a:custGeom>
              <a:avLst/>
              <a:gdLst/>
              <a:ahLst/>
              <a:cxnLst>
                <a:cxn ang="0">
                  <a:pos x="71" y="96"/>
                </a:cxn>
                <a:cxn ang="0">
                  <a:pos x="83" y="128"/>
                </a:cxn>
                <a:cxn ang="0">
                  <a:pos x="125" y="119"/>
                </a:cxn>
                <a:cxn ang="0">
                  <a:pos x="125" y="150"/>
                </a:cxn>
                <a:cxn ang="0">
                  <a:pos x="171" y="167"/>
                </a:cxn>
                <a:cxn ang="0">
                  <a:pos x="163" y="136"/>
                </a:cxn>
                <a:cxn ang="0">
                  <a:pos x="190" y="113"/>
                </a:cxn>
                <a:cxn ang="0">
                  <a:pos x="200" y="88"/>
                </a:cxn>
                <a:cxn ang="0">
                  <a:pos x="186" y="61"/>
                </a:cxn>
                <a:cxn ang="0">
                  <a:pos x="167" y="52"/>
                </a:cxn>
                <a:cxn ang="0">
                  <a:pos x="163" y="19"/>
                </a:cxn>
                <a:cxn ang="0">
                  <a:pos x="131" y="0"/>
                </a:cxn>
                <a:cxn ang="0">
                  <a:pos x="60" y="17"/>
                </a:cxn>
                <a:cxn ang="0">
                  <a:pos x="40" y="4"/>
                </a:cxn>
                <a:cxn ang="0">
                  <a:pos x="0" y="27"/>
                </a:cxn>
                <a:cxn ang="0">
                  <a:pos x="0" y="52"/>
                </a:cxn>
                <a:cxn ang="0">
                  <a:pos x="71" y="96"/>
                </a:cxn>
                <a:cxn ang="0">
                  <a:pos x="71" y="96"/>
                </a:cxn>
              </a:cxnLst>
              <a:rect l="0" t="0" r="r" b="b"/>
              <a:pathLst>
                <a:path w="200" h="167">
                  <a:moveTo>
                    <a:pt x="71" y="96"/>
                  </a:moveTo>
                  <a:lnTo>
                    <a:pt x="83" y="128"/>
                  </a:lnTo>
                  <a:lnTo>
                    <a:pt x="125" y="119"/>
                  </a:lnTo>
                  <a:lnTo>
                    <a:pt x="125" y="150"/>
                  </a:lnTo>
                  <a:lnTo>
                    <a:pt x="171" y="167"/>
                  </a:lnTo>
                  <a:lnTo>
                    <a:pt x="163" y="136"/>
                  </a:lnTo>
                  <a:lnTo>
                    <a:pt x="190" y="113"/>
                  </a:lnTo>
                  <a:lnTo>
                    <a:pt x="200" y="88"/>
                  </a:lnTo>
                  <a:lnTo>
                    <a:pt x="186" y="61"/>
                  </a:lnTo>
                  <a:lnTo>
                    <a:pt x="167" y="52"/>
                  </a:lnTo>
                  <a:lnTo>
                    <a:pt x="163" y="19"/>
                  </a:lnTo>
                  <a:lnTo>
                    <a:pt x="131" y="0"/>
                  </a:lnTo>
                  <a:lnTo>
                    <a:pt x="60" y="17"/>
                  </a:lnTo>
                  <a:lnTo>
                    <a:pt x="40" y="4"/>
                  </a:lnTo>
                  <a:lnTo>
                    <a:pt x="0" y="27"/>
                  </a:lnTo>
                  <a:lnTo>
                    <a:pt x="0" y="52"/>
                  </a:lnTo>
                  <a:lnTo>
                    <a:pt x="71" y="96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92D050"/>
            </a:solidFill>
            <a:ln w="635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599" name="Freeform 15"/>
            <p:cNvSpPr>
              <a:spLocks/>
            </p:cNvSpPr>
            <p:nvPr/>
          </p:nvSpPr>
          <p:spPr bwMode="auto">
            <a:xfrm>
              <a:off x="4679952" y="5815016"/>
              <a:ext cx="214313" cy="122238"/>
            </a:xfrm>
            <a:custGeom>
              <a:avLst/>
              <a:gdLst/>
              <a:ahLst/>
              <a:cxnLst>
                <a:cxn ang="0">
                  <a:pos x="43" y="77"/>
                </a:cxn>
                <a:cxn ang="0">
                  <a:pos x="102" y="54"/>
                </a:cxn>
                <a:cxn ang="0">
                  <a:pos x="135" y="0"/>
                </a:cxn>
                <a:cxn ang="0">
                  <a:pos x="102" y="16"/>
                </a:cxn>
                <a:cxn ang="0">
                  <a:pos x="41" y="23"/>
                </a:cxn>
                <a:cxn ang="0">
                  <a:pos x="0" y="48"/>
                </a:cxn>
                <a:cxn ang="0">
                  <a:pos x="14" y="69"/>
                </a:cxn>
                <a:cxn ang="0">
                  <a:pos x="43" y="77"/>
                </a:cxn>
                <a:cxn ang="0">
                  <a:pos x="43" y="77"/>
                </a:cxn>
              </a:cxnLst>
              <a:rect l="0" t="0" r="r" b="b"/>
              <a:pathLst>
                <a:path w="135" h="77">
                  <a:moveTo>
                    <a:pt x="43" y="77"/>
                  </a:moveTo>
                  <a:lnTo>
                    <a:pt x="102" y="54"/>
                  </a:lnTo>
                  <a:lnTo>
                    <a:pt x="135" y="0"/>
                  </a:lnTo>
                  <a:lnTo>
                    <a:pt x="102" y="16"/>
                  </a:lnTo>
                  <a:lnTo>
                    <a:pt x="41" y="23"/>
                  </a:lnTo>
                  <a:lnTo>
                    <a:pt x="0" y="48"/>
                  </a:lnTo>
                  <a:lnTo>
                    <a:pt x="14" y="69"/>
                  </a:lnTo>
                  <a:lnTo>
                    <a:pt x="43" y="77"/>
                  </a:lnTo>
                  <a:lnTo>
                    <a:pt x="43" y="77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0" name="Freeform 16"/>
            <p:cNvSpPr>
              <a:spLocks/>
            </p:cNvSpPr>
            <p:nvPr/>
          </p:nvSpPr>
          <p:spPr bwMode="auto">
            <a:xfrm>
              <a:off x="3143252" y="4175130"/>
              <a:ext cx="630238" cy="384175"/>
            </a:xfrm>
            <a:custGeom>
              <a:avLst/>
              <a:gdLst/>
              <a:ahLst/>
              <a:cxnLst>
                <a:cxn ang="0">
                  <a:pos x="226" y="33"/>
                </a:cxn>
                <a:cxn ang="0">
                  <a:pos x="157" y="46"/>
                </a:cxn>
                <a:cxn ang="0">
                  <a:pos x="138" y="71"/>
                </a:cxn>
                <a:cxn ang="0">
                  <a:pos x="101" y="71"/>
                </a:cxn>
                <a:cxn ang="0">
                  <a:pos x="61" y="44"/>
                </a:cxn>
                <a:cxn ang="0">
                  <a:pos x="57" y="73"/>
                </a:cxn>
                <a:cxn ang="0">
                  <a:pos x="27" y="73"/>
                </a:cxn>
                <a:cxn ang="0">
                  <a:pos x="21" y="134"/>
                </a:cxn>
                <a:cxn ang="0">
                  <a:pos x="0" y="148"/>
                </a:cxn>
                <a:cxn ang="0">
                  <a:pos x="15" y="161"/>
                </a:cxn>
                <a:cxn ang="0">
                  <a:pos x="15" y="161"/>
                </a:cxn>
                <a:cxn ang="0">
                  <a:pos x="15" y="161"/>
                </a:cxn>
                <a:cxn ang="0">
                  <a:pos x="109" y="242"/>
                </a:cxn>
                <a:cxn ang="0">
                  <a:pos x="155" y="225"/>
                </a:cxn>
                <a:cxn ang="0">
                  <a:pos x="211" y="209"/>
                </a:cxn>
                <a:cxn ang="0">
                  <a:pos x="245" y="211"/>
                </a:cxn>
                <a:cxn ang="0">
                  <a:pos x="299" y="194"/>
                </a:cxn>
                <a:cxn ang="0">
                  <a:pos x="349" y="81"/>
                </a:cxn>
                <a:cxn ang="0">
                  <a:pos x="397" y="52"/>
                </a:cxn>
                <a:cxn ang="0">
                  <a:pos x="360" y="12"/>
                </a:cxn>
                <a:cxn ang="0">
                  <a:pos x="274" y="0"/>
                </a:cxn>
                <a:cxn ang="0">
                  <a:pos x="226" y="33"/>
                </a:cxn>
                <a:cxn ang="0">
                  <a:pos x="226" y="33"/>
                </a:cxn>
              </a:cxnLst>
              <a:rect l="0" t="0" r="r" b="b"/>
              <a:pathLst>
                <a:path w="397" h="242">
                  <a:moveTo>
                    <a:pt x="226" y="33"/>
                  </a:moveTo>
                  <a:lnTo>
                    <a:pt x="157" y="46"/>
                  </a:lnTo>
                  <a:lnTo>
                    <a:pt x="138" y="71"/>
                  </a:lnTo>
                  <a:lnTo>
                    <a:pt x="101" y="71"/>
                  </a:lnTo>
                  <a:lnTo>
                    <a:pt x="61" y="44"/>
                  </a:lnTo>
                  <a:lnTo>
                    <a:pt x="57" y="73"/>
                  </a:lnTo>
                  <a:lnTo>
                    <a:pt x="27" y="73"/>
                  </a:lnTo>
                  <a:lnTo>
                    <a:pt x="21" y="134"/>
                  </a:lnTo>
                  <a:lnTo>
                    <a:pt x="0" y="148"/>
                  </a:lnTo>
                  <a:lnTo>
                    <a:pt x="15" y="161"/>
                  </a:lnTo>
                  <a:lnTo>
                    <a:pt x="15" y="161"/>
                  </a:lnTo>
                  <a:lnTo>
                    <a:pt x="15" y="161"/>
                  </a:lnTo>
                  <a:lnTo>
                    <a:pt x="109" y="242"/>
                  </a:lnTo>
                  <a:lnTo>
                    <a:pt x="155" y="225"/>
                  </a:lnTo>
                  <a:lnTo>
                    <a:pt x="211" y="209"/>
                  </a:lnTo>
                  <a:lnTo>
                    <a:pt x="245" y="211"/>
                  </a:lnTo>
                  <a:lnTo>
                    <a:pt x="299" y="194"/>
                  </a:lnTo>
                  <a:lnTo>
                    <a:pt x="349" y="81"/>
                  </a:lnTo>
                  <a:lnTo>
                    <a:pt x="397" y="52"/>
                  </a:lnTo>
                  <a:lnTo>
                    <a:pt x="360" y="12"/>
                  </a:lnTo>
                  <a:lnTo>
                    <a:pt x="274" y="0"/>
                  </a:lnTo>
                  <a:lnTo>
                    <a:pt x="226" y="33"/>
                  </a:lnTo>
                  <a:lnTo>
                    <a:pt x="226" y="33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1" name="Freeform 17"/>
            <p:cNvSpPr>
              <a:spLocks/>
            </p:cNvSpPr>
            <p:nvPr/>
          </p:nvSpPr>
          <p:spPr bwMode="auto">
            <a:xfrm>
              <a:off x="3005139" y="3148018"/>
              <a:ext cx="39688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"/>
                </a:cxn>
                <a:cxn ang="0">
                  <a:pos x="25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19"/>
                  </a:lnTo>
                  <a:lnTo>
                    <a:pt x="25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2" name="Freeform 18"/>
            <p:cNvSpPr>
              <a:spLocks/>
            </p:cNvSpPr>
            <p:nvPr/>
          </p:nvSpPr>
          <p:spPr bwMode="auto">
            <a:xfrm>
              <a:off x="2384427" y="2730505"/>
              <a:ext cx="261938" cy="487363"/>
            </a:xfrm>
            <a:custGeom>
              <a:avLst/>
              <a:gdLst/>
              <a:ahLst/>
              <a:cxnLst>
                <a:cxn ang="0">
                  <a:pos x="96" y="307"/>
                </a:cxn>
                <a:cxn ang="0">
                  <a:pos x="84" y="282"/>
                </a:cxn>
                <a:cxn ang="0">
                  <a:pos x="96" y="232"/>
                </a:cxn>
                <a:cxn ang="0">
                  <a:pos x="90" y="219"/>
                </a:cxn>
                <a:cxn ang="0">
                  <a:pos x="109" y="219"/>
                </a:cxn>
                <a:cxn ang="0">
                  <a:pos x="104" y="201"/>
                </a:cxn>
                <a:cxn ang="0">
                  <a:pos x="132" y="192"/>
                </a:cxn>
                <a:cxn ang="0">
                  <a:pos x="132" y="167"/>
                </a:cxn>
                <a:cxn ang="0">
                  <a:pos x="144" y="173"/>
                </a:cxn>
                <a:cxn ang="0">
                  <a:pos x="165" y="155"/>
                </a:cxn>
                <a:cxn ang="0">
                  <a:pos x="165" y="138"/>
                </a:cxn>
                <a:cxn ang="0">
                  <a:pos x="123" y="140"/>
                </a:cxn>
                <a:cxn ang="0">
                  <a:pos x="132" y="119"/>
                </a:cxn>
                <a:cxn ang="0">
                  <a:pos x="117" y="119"/>
                </a:cxn>
                <a:cxn ang="0">
                  <a:pos x="144" y="52"/>
                </a:cxn>
                <a:cxn ang="0">
                  <a:pos x="138" y="0"/>
                </a:cxn>
                <a:cxn ang="0">
                  <a:pos x="15" y="90"/>
                </a:cxn>
                <a:cxn ang="0">
                  <a:pos x="0" y="146"/>
                </a:cxn>
                <a:cxn ang="0">
                  <a:pos x="2" y="234"/>
                </a:cxn>
                <a:cxn ang="0">
                  <a:pos x="35" y="259"/>
                </a:cxn>
                <a:cxn ang="0">
                  <a:pos x="35" y="301"/>
                </a:cxn>
                <a:cxn ang="0">
                  <a:pos x="88" y="307"/>
                </a:cxn>
                <a:cxn ang="0">
                  <a:pos x="96" y="307"/>
                </a:cxn>
                <a:cxn ang="0">
                  <a:pos x="96" y="307"/>
                </a:cxn>
              </a:cxnLst>
              <a:rect l="0" t="0" r="r" b="b"/>
              <a:pathLst>
                <a:path w="165" h="307">
                  <a:moveTo>
                    <a:pt x="96" y="307"/>
                  </a:moveTo>
                  <a:lnTo>
                    <a:pt x="84" y="282"/>
                  </a:lnTo>
                  <a:lnTo>
                    <a:pt x="96" y="232"/>
                  </a:lnTo>
                  <a:lnTo>
                    <a:pt x="90" y="219"/>
                  </a:lnTo>
                  <a:lnTo>
                    <a:pt x="109" y="219"/>
                  </a:lnTo>
                  <a:lnTo>
                    <a:pt x="104" y="201"/>
                  </a:lnTo>
                  <a:lnTo>
                    <a:pt x="132" y="192"/>
                  </a:lnTo>
                  <a:lnTo>
                    <a:pt x="132" y="167"/>
                  </a:lnTo>
                  <a:lnTo>
                    <a:pt x="144" y="173"/>
                  </a:lnTo>
                  <a:lnTo>
                    <a:pt x="165" y="155"/>
                  </a:lnTo>
                  <a:lnTo>
                    <a:pt x="165" y="138"/>
                  </a:lnTo>
                  <a:lnTo>
                    <a:pt x="123" y="140"/>
                  </a:lnTo>
                  <a:lnTo>
                    <a:pt x="132" y="119"/>
                  </a:lnTo>
                  <a:lnTo>
                    <a:pt x="117" y="119"/>
                  </a:lnTo>
                  <a:lnTo>
                    <a:pt x="144" y="52"/>
                  </a:lnTo>
                  <a:lnTo>
                    <a:pt x="138" y="0"/>
                  </a:lnTo>
                  <a:lnTo>
                    <a:pt x="15" y="90"/>
                  </a:lnTo>
                  <a:lnTo>
                    <a:pt x="0" y="146"/>
                  </a:lnTo>
                  <a:lnTo>
                    <a:pt x="2" y="234"/>
                  </a:lnTo>
                  <a:lnTo>
                    <a:pt x="35" y="259"/>
                  </a:lnTo>
                  <a:lnTo>
                    <a:pt x="35" y="301"/>
                  </a:lnTo>
                  <a:lnTo>
                    <a:pt x="88" y="307"/>
                  </a:lnTo>
                  <a:lnTo>
                    <a:pt x="96" y="307"/>
                  </a:lnTo>
                  <a:lnTo>
                    <a:pt x="96" y="307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3" name="Freeform 19"/>
            <p:cNvSpPr>
              <a:spLocks/>
            </p:cNvSpPr>
            <p:nvPr/>
          </p:nvSpPr>
          <p:spPr bwMode="auto">
            <a:xfrm>
              <a:off x="2633663" y="3187705"/>
              <a:ext cx="19050" cy="53975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12" y="0"/>
                </a:cxn>
                <a:cxn ang="0">
                  <a:pos x="0" y="19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12" h="34">
                  <a:moveTo>
                    <a:pt x="6" y="34"/>
                  </a:moveTo>
                  <a:lnTo>
                    <a:pt x="12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4" name="Freeform 20"/>
            <p:cNvSpPr>
              <a:spLocks/>
            </p:cNvSpPr>
            <p:nvPr/>
          </p:nvSpPr>
          <p:spPr bwMode="auto">
            <a:xfrm>
              <a:off x="2546352" y="3092453"/>
              <a:ext cx="106363" cy="95250"/>
            </a:xfrm>
            <a:custGeom>
              <a:avLst/>
              <a:gdLst/>
              <a:ahLst/>
              <a:cxnLst>
                <a:cxn ang="0">
                  <a:pos x="17" y="8"/>
                </a:cxn>
                <a:cxn ang="0">
                  <a:pos x="0" y="12"/>
                </a:cxn>
                <a:cxn ang="0">
                  <a:pos x="21" y="60"/>
                </a:cxn>
                <a:cxn ang="0">
                  <a:pos x="63" y="54"/>
                </a:cxn>
                <a:cxn ang="0">
                  <a:pos x="67" y="35"/>
                </a:cxn>
                <a:cxn ang="0">
                  <a:pos x="50" y="0"/>
                </a:cxn>
                <a:cxn ang="0">
                  <a:pos x="17" y="8"/>
                </a:cxn>
                <a:cxn ang="0">
                  <a:pos x="17" y="8"/>
                </a:cxn>
              </a:cxnLst>
              <a:rect l="0" t="0" r="r" b="b"/>
              <a:pathLst>
                <a:path w="67" h="60">
                  <a:moveTo>
                    <a:pt x="17" y="8"/>
                  </a:moveTo>
                  <a:lnTo>
                    <a:pt x="0" y="12"/>
                  </a:lnTo>
                  <a:lnTo>
                    <a:pt x="21" y="60"/>
                  </a:lnTo>
                  <a:lnTo>
                    <a:pt x="63" y="54"/>
                  </a:lnTo>
                  <a:lnTo>
                    <a:pt x="67" y="35"/>
                  </a:lnTo>
                  <a:lnTo>
                    <a:pt x="50" y="0"/>
                  </a:lnTo>
                  <a:lnTo>
                    <a:pt x="17" y="8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5" name="Freeform 21"/>
            <p:cNvSpPr>
              <a:spLocks/>
            </p:cNvSpPr>
            <p:nvPr/>
          </p:nvSpPr>
          <p:spPr bwMode="auto">
            <a:xfrm>
              <a:off x="2670176" y="3201993"/>
              <a:ext cx="73025" cy="492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4"/>
                </a:cxn>
                <a:cxn ang="0">
                  <a:pos x="0" y="20"/>
                </a:cxn>
                <a:cxn ang="0">
                  <a:pos x="46" y="31"/>
                </a:cxn>
                <a:cxn ang="0">
                  <a:pos x="37" y="1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46" h="31">
                  <a:moveTo>
                    <a:pt x="16" y="0"/>
                  </a:moveTo>
                  <a:lnTo>
                    <a:pt x="0" y="4"/>
                  </a:lnTo>
                  <a:lnTo>
                    <a:pt x="0" y="20"/>
                  </a:lnTo>
                  <a:lnTo>
                    <a:pt x="46" y="31"/>
                  </a:lnTo>
                  <a:lnTo>
                    <a:pt x="37" y="1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6" name="Freeform 22"/>
            <p:cNvSpPr>
              <a:spLocks/>
            </p:cNvSpPr>
            <p:nvPr/>
          </p:nvSpPr>
          <p:spPr bwMode="auto">
            <a:xfrm>
              <a:off x="2743202" y="3201993"/>
              <a:ext cx="28575" cy="61913"/>
            </a:xfrm>
            <a:custGeom>
              <a:avLst/>
              <a:gdLst/>
              <a:ahLst/>
              <a:cxnLst>
                <a:cxn ang="0">
                  <a:pos x="12" y="39"/>
                </a:cxn>
                <a:cxn ang="0">
                  <a:pos x="18" y="10"/>
                </a:cxn>
                <a:cxn ang="0">
                  <a:pos x="0" y="0"/>
                </a:cxn>
                <a:cxn ang="0">
                  <a:pos x="12" y="39"/>
                </a:cxn>
                <a:cxn ang="0">
                  <a:pos x="12" y="39"/>
                </a:cxn>
              </a:cxnLst>
              <a:rect l="0" t="0" r="r" b="b"/>
              <a:pathLst>
                <a:path w="18" h="39">
                  <a:moveTo>
                    <a:pt x="12" y="39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12" y="39"/>
                  </a:lnTo>
                  <a:lnTo>
                    <a:pt x="12" y="39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7" name="Freeform 23"/>
            <p:cNvSpPr>
              <a:spLocks/>
            </p:cNvSpPr>
            <p:nvPr/>
          </p:nvSpPr>
          <p:spPr bwMode="auto">
            <a:xfrm>
              <a:off x="2659064" y="3005141"/>
              <a:ext cx="163513" cy="192088"/>
            </a:xfrm>
            <a:custGeom>
              <a:avLst/>
              <a:gdLst/>
              <a:ahLst/>
              <a:cxnLst>
                <a:cxn ang="0">
                  <a:pos x="23" y="96"/>
                </a:cxn>
                <a:cxn ang="0">
                  <a:pos x="53" y="103"/>
                </a:cxn>
                <a:cxn ang="0">
                  <a:pos x="48" y="115"/>
                </a:cxn>
                <a:cxn ang="0">
                  <a:pos x="73" y="121"/>
                </a:cxn>
                <a:cxn ang="0">
                  <a:pos x="73" y="96"/>
                </a:cxn>
                <a:cxn ang="0">
                  <a:pos x="92" y="94"/>
                </a:cxn>
                <a:cxn ang="0">
                  <a:pos x="80" y="67"/>
                </a:cxn>
                <a:cxn ang="0">
                  <a:pos x="103" y="48"/>
                </a:cxn>
                <a:cxn ang="0">
                  <a:pos x="86" y="0"/>
                </a:cxn>
                <a:cxn ang="0">
                  <a:pos x="61" y="15"/>
                </a:cxn>
                <a:cxn ang="0">
                  <a:pos x="61" y="25"/>
                </a:cxn>
                <a:cxn ang="0">
                  <a:pos x="53" y="48"/>
                </a:cxn>
                <a:cxn ang="0">
                  <a:pos x="53" y="19"/>
                </a:cxn>
                <a:cxn ang="0">
                  <a:pos x="32" y="15"/>
                </a:cxn>
                <a:cxn ang="0">
                  <a:pos x="38" y="28"/>
                </a:cxn>
                <a:cxn ang="0">
                  <a:pos x="0" y="46"/>
                </a:cxn>
                <a:cxn ang="0">
                  <a:pos x="13" y="59"/>
                </a:cxn>
                <a:cxn ang="0">
                  <a:pos x="23" y="96"/>
                </a:cxn>
                <a:cxn ang="0">
                  <a:pos x="23" y="96"/>
                </a:cxn>
              </a:cxnLst>
              <a:rect l="0" t="0" r="r" b="b"/>
              <a:pathLst>
                <a:path w="103" h="121">
                  <a:moveTo>
                    <a:pt x="23" y="96"/>
                  </a:moveTo>
                  <a:lnTo>
                    <a:pt x="53" y="103"/>
                  </a:lnTo>
                  <a:lnTo>
                    <a:pt x="48" y="115"/>
                  </a:lnTo>
                  <a:lnTo>
                    <a:pt x="73" y="121"/>
                  </a:lnTo>
                  <a:lnTo>
                    <a:pt x="73" y="96"/>
                  </a:lnTo>
                  <a:lnTo>
                    <a:pt x="92" y="94"/>
                  </a:lnTo>
                  <a:lnTo>
                    <a:pt x="80" y="67"/>
                  </a:lnTo>
                  <a:lnTo>
                    <a:pt x="103" y="48"/>
                  </a:lnTo>
                  <a:lnTo>
                    <a:pt x="86" y="0"/>
                  </a:lnTo>
                  <a:lnTo>
                    <a:pt x="61" y="15"/>
                  </a:lnTo>
                  <a:lnTo>
                    <a:pt x="61" y="25"/>
                  </a:lnTo>
                  <a:lnTo>
                    <a:pt x="53" y="48"/>
                  </a:lnTo>
                  <a:lnTo>
                    <a:pt x="53" y="19"/>
                  </a:lnTo>
                  <a:lnTo>
                    <a:pt x="32" y="15"/>
                  </a:lnTo>
                  <a:lnTo>
                    <a:pt x="38" y="28"/>
                  </a:lnTo>
                  <a:lnTo>
                    <a:pt x="0" y="46"/>
                  </a:lnTo>
                  <a:lnTo>
                    <a:pt x="13" y="59"/>
                  </a:lnTo>
                  <a:lnTo>
                    <a:pt x="23" y="96"/>
                  </a:lnTo>
                  <a:lnTo>
                    <a:pt x="23" y="9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8" name="Freeform 25"/>
            <p:cNvSpPr>
              <a:spLocks/>
            </p:cNvSpPr>
            <p:nvPr/>
          </p:nvSpPr>
          <p:spPr bwMode="auto">
            <a:xfrm>
              <a:off x="2859089" y="3251203"/>
              <a:ext cx="49213" cy="58738"/>
            </a:xfrm>
            <a:custGeom>
              <a:avLst/>
              <a:gdLst/>
              <a:ahLst/>
              <a:cxnLst>
                <a:cxn ang="0">
                  <a:pos x="29" y="21"/>
                </a:cxn>
                <a:cxn ang="0">
                  <a:pos x="29" y="8"/>
                </a:cxn>
                <a:cxn ang="0">
                  <a:pos x="8" y="0"/>
                </a:cxn>
                <a:cxn ang="0">
                  <a:pos x="16" y="21"/>
                </a:cxn>
                <a:cxn ang="0">
                  <a:pos x="2" y="10"/>
                </a:cxn>
                <a:cxn ang="0">
                  <a:pos x="0" y="29"/>
                </a:cxn>
                <a:cxn ang="0">
                  <a:pos x="31" y="37"/>
                </a:cxn>
                <a:cxn ang="0">
                  <a:pos x="29" y="21"/>
                </a:cxn>
                <a:cxn ang="0">
                  <a:pos x="29" y="21"/>
                </a:cxn>
              </a:cxnLst>
              <a:rect l="0" t="0" r="r" b="b"/>
              <a:pathLst>
                <a:path w="31" h="37">
                  <a:moveTo>
                    <a:pt x="29" y="21"/>
                  </a:moveTo>
                  <a:lnTo>
                    <a:pt x="29" y="8"/>
                  </a:lnTo>
                  <a:lnTo>
                    <a:pt x="8" y="0"/>
                  </a:lnTo>
                  <a:lnTo>
                    <a:pt x="16" y="21"/>
                  </a:lnTo>
                  <a:lnTo>
                    <a:pt x="2" y="10"/>
                  </a:lnTo>
                  <a:lnTo>
                    <a:pt x="0" y="29"/>
                  </a:lnTo>
                  <a:lnTo>
                    <a:pt x="31" y="37"/>
                  </a:lnTo>
                  <a:lnTo>
                    <a:pt x="29" y="21"/>
                  </a:lnTo>
                  <a:lnTo>
                    <a:pt x="29" y="21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09" name="Freeform 26"/>
            <p:cNvSpPr>
              <a:spLocks/>
            </p:cNvSpPr>
            <p:nvPr/>
          </p:nvSpPr>
          <p:spPr bwMode="auto">
            <a:xfrm>
              <a:off x="2192338" y="3208341"/>
              <a:ext cx="835025" cy="1135063"/>
            </a:xfrm>
            <a:custGeom>
              <a:avLst/>
              <a:gdLst/>
              <a:ahLst/>
              <a:cxnLst>
                <a:cxn ang="0">
                  <a:pos x="35" y="231"/>
                </a:cxn>
                <a:cxn ang="0">
                  <a:pos x="60" y="261"/>
                </a:cxn>
                <a:cxn ang="0">
                  <a:pos x="33" y="300"/>
                </a:cxn>
                <a:cxn ang="0">
                  <a:pos x="0" y="296"/>
                </a:cxn>
                <a:cxn ang="0">
                  <a:pos x="0" y="411"/>
                </a:cxn>
                <a:cxn ang="0">
                  <a:pos x="14" y="438"/>
                </a:cxn>
                <a:cxn ang="0">
                  <a:pos x="4" y="463"/>
                </a:cxn>
                <a:cxn ang="0">
                  <a:pos x="19" y="500"/>
                </a:cxn>
                <a:cxn ang="0">
                  <a:pos x="14" y="519"/>
                </a:cxn>
                <a:cxn ang="0">
                  <a:pos x="42" y="551"/>
                </a:cxn>
                <a:cxn ang="0">
                  <a:pos x="121" y="571"/>
                </a:cxn>
                <a:cxn ang="0">
                  <a:pos x="90" y="649"/>
                </a:cxn>
                <a:cxn ang="0">
                  <a:pos x="90" y="690"/>
                </a:cxn>
                <a:cxn ang="0">
                  <a:pos x="165" y="688"/>
                </a:cxn>
                <a:cxn ang="0">
                  <a:pos x="205" y="703"/>
                </a:cxn>
                <a:cxn ang="0">
                  <a:pos x="225" y="697"/>
                </a:cxn>
                <a:cxn ang="0">
                  <a:pos x="253" y="715"/>
                </a:cxn>
                <a:cxn ang="0">
                  <a:pos x="267" y="697"/>
                </a:cxn>
                <a:cxn ang="0">
                  <a:pos x="307" y="709"/>
                </a:cxn>
                <a:cxn ang="0">
                  <a:pos x="374" y="684"/>
                </a:cxn>
                <a:cxn ang="0">
                  <a:pos x="403" y="697"/>
                </a:cxn>
                <a:cxn ang="0">
                  <a:pos x="415" y="690"/>
                </a:cxn>
                <a:cxn ang="0">
                  <a:pos x="409" y="636"/>
                </a:cxn>
                <a:cxn ang="0">
                  <a:pos x="464" y="592"/>
                </a:cxn>
                <a:cxn ang="0">
                  <a:pos x="388" y="523"/>
                </a:cxn>
                <a:cxn ang="0">
                  <a:pos x="355" y="446"/>
                </a:cxn>
                <a:cxn ang="0">
                  <a:pos x="374" y="463"/>
                </a:cxn>
                <a:cxn ang="0">
                  <a:pos x="482" y="396"/>
                </a:cxn>
                <a:cxn ang="0">
                  <a:pos x="484" y="371"/>
                </a:cxn>
                <a:cxn ang="0">
                  <a:pos x="516" y="398"/>
                </a:cxn>
                <a:cxn ang="0">
                  <a:pos x="526" y="348"/>
                </a:cxn>
                <a:cxn ang="0">
                  <a:pos x="510" y="323"/>
                </a:cxn>
                <a:cxn ang="0">
                  <a:pos x="497" y="221"/>
                </a:cxn>
                <a:cxn ang="0">
                  <a:pos x="482" y="210"/>
                </a:cxn>
                <a:cxn ang="0">
                  <a:pos x="495" y="162"/>
                </a:cxn>
                <a:cxn ang="0">
                  <a:pos x="482" y="117"/>
                </a:cxn>
                <a:cxn ang="0">
                  <a:pos x="409" y="54"/>
                </a:cxn>
                <a:cxn ang="0">
                  <a:pos x="376" y="64"/>
                </a:cxn>
                <a:cxn ang="0">
                  <a:pos x="388" y="48"/>
                </a:cxn>
                <a:cxn ang="0">
                  <a:pos x="319" y="98"/>
                </a:cxn>
                <a:cxn ang="0">
                  <a:pos x="278" y="98"/>
                </a:cxn>
                <a:cxn ang="0">
                  <a:pos x="294" y="60"/>
                </a:cxn>
                <a:cxn ang="0">
                  <a:pos x="238" y="56"/>
                </a:cxn>
                <a:cxn ang="0">
                  <a:pos x="225" y="41"/>
                </a:cxn>
                <a:cxn ang="0">
                  <a:pos x="225" y="10"/>
                </a:cxn>
                <a:cxn ang="0">
                  <a:pos x="209" y="6"/>
                </a:cxn>
                <a:cxn ang="0">
                  <a:pos x="156" y="0"/>
                </a:cxn>
                <a:cxn ang="0">
                  <a:pos x="177" y="41"/>
                </a:cxn>
                <a:cxn ang="0">
                  <a:pos x="156" y="60"/>
                </a:cxn>
                <a:cxn ang="0">
                  <a:pos x="184" y="108"/>
                </a:cxn>
                <a:cxn ang="0">
                  <a:pos x="154" y="117"/>
                </a:cxn>
                <a:cxn ang="0">
                  <a:pos x="156" y="162"/>
                </a:cxn>
                <a:cxn ang="0">
                  <a:pos x="148" y="140"/>
                </a:cxn>
                <a:cxn ang="0">
                  <a:pos x="127" y="150"/>
                </a:cxn>
                <a:cxn ang="0">
                  <a:pos x="121" y="129"/>
                </a:cxn>
                <a:cxn ang="0">
                  <a:pos x="102" y="125"/>
                </a:cxn>
                <a:cxn ang="0">
                  <a:pos x="75" y="129"/>
                </a:cxn>
                <a:cxn ang="0">
                  <a:pos x="62" y="150"/>
                </a:cxn>
                <a:cxn ang="0">
                  <a:pos x="90" y="173"/>
                </a:cxn>
                <a:cxn ang="0">
                  <a:pos x="62" y="171"/>
                </a:cxn>
                <a:cxn ang="0">
                  <a:pos x="54" y="219"/>
                </a:cxn>
                <a:cxn ang="0">
                  <a:pos x="35" y="231"/>
                </a:cxn>
                <a:cxn ang="0">
                  <a:pos x="35" y="231"/>
                </a:cxn>
              </a:cxnLst>
              <a:rect l="0" t="0" r="r" b="b"/>
              <a:pathLst>
                <a:path w="526" h="715">
                  <a:moveTo>
                    <a:pt x="35" y="231"/>
                  </a:moveTo>
                  <a:lnTo>
                    <a:pt x="60" y="261"/>
                  </a:lnTo>
                  <a:lnTo>
                    <a:pt x="33" y="300"/>
                  </a:lnTo>
                  <a:lnTo>
                    <a:pt x="0" y="296"/>
                  </a:lnTo>
                  <a:lnTo>
                    <a:pt x="0" y="411"/>
                  </a:lnTo>
                  <a:lnTo>
                    <a:pt x="14" y="438"/>
                  </a:lnTo>
                  <a:lnTo>
                    <a:pt x="4" y="463"/>
                  </a:lnTo>
                  <a:lnTo>
                    <a:pt x="19" y="500"/>
                  </a:lnTo>
                  <a:lnTo>
                    <a:pt x="14" y="519"/>
                  </a:lnTo>
                  <a:lnTo>
                    <a:pt x="42" y="551"/>
                  </a:lnTo>
                  <a:lnTo>
                    <a:pt x="121" y="571"/>
                  </a:lnTo>
                  <a:lnTo>
                    <a:pt x="90" y="649"/>
                  </a:lnTo>
                  <a:lnTo>
                    <a:pt x="90" y="690"/>
                  </a:lnTo>
                  <a:lnTo>
                    <a:pt x="165" y="688"/>
                  </a:lnTo>
                  <a:lnTo>
                    <a:pt x="205" y="703"/>
                  </a:lnTo>
                  <a:lnTo>
                    <a:pt x="225" y="697"/>
                  </a:lnTo>
                  <a:lnTo>
                    <a:pt x="253" y="715"/>
                  </a:lnTo>
                  <a:lnTo>
                    <a:pt x="267" y="697"/>
                  </a:lnTo>
                  <a:lnTo>
                    <a:pt x="307" y="709"/>
                  </a:lnTo>
                  <a:lnTo>
                    <a:pt x="374" y="684"/>
                  </a:lnTo>
                  <a:lnTo>
                    <a:pt x="403" y="697"/>
                  </a:lnTo>
                  <a:lnTo>
                    <a:pt x="415" y="690"/>
                  </a:lnTo>
                  <a:lnTo>
                    <a:pt x="409" y="636"/>
                  </a:lnTo>
                  <a:lnTo>
                    <a:pt x="464" y="592"/>
                  </a:lnTo>
                  <a:lnTo>
                    <a:pt x="388" y="523"/>
                  </a:lnTo>
                  <a:lnTo>
                    <a:pt x="355" y="446"/>
                  </a:lnTo>
                  <a:lnTo>
                    <a:pt x="374" y="463"/>
                  </a:lnTo>
                  <a:lnTo>
                    <a:pt x="482" y="396"/>
                  </a:lnTo>
                  <a:lnTo>
                    <a:pt x="484" y="371"/>
                  </a:lnTo>
                  <a:lnTo>
                    <a:pt x="516" y="398"/>
                  </a:lnTo>
                  <a:lnTo>
                    <a:pt x="526" y="348"/>
                  </a:lnTo>
                  <a:lnTo>
                    <a:pt x="510" y="323"/>
                  </a:lnTo>
                  <a:lnTo>
                    <a:pt x="497" y="221"/>
                  </a:lnTo>
                  <a:lnTo>
                    <a:pt x="482" y="210"/>
                  </a:lnTo>
                  <a:lnTo>
                    <a:pt x="495" y="162"/>
                  </a:lnTo>
                  <a:lnTo>
                    <a:pt x="482" y="117"/>
                  </a:lnTo>
                  <a:lnTo>
                    <a:pt x="409" y="54"/>
                  </a:lnTo>
                  <a:lnTo>
                    <a:pt x="376" y="64"/>
                  </a:lnTo>
                  <a:lnTo>
                    <a:pt x="388" y="48"/>
                  </a:lnTo>
                  <a:lnTo>
                    <a:pt x="319" y="98"/>
                  </a:lnTo>
                  <a:lnTo>
                    <a:pt x="278" y="98"/>
                  </a:lnTo>
                  <a:lnTo>
                    <a:pt x="294" y="60"/>
                  </a:lnTo>
                  <a:lnTo>
                    <a:pt x="238" y="56"/>
                  </a:lnTo>
                  <a:lnTo>
                    <a:pt x="225" y="41"/>
                  </a:lnTo>
                  <a:lnTo>
                    <a:pt x="225" y="10"/>
                  </a:lnTo>
                  <a:lnTo>
                    <a:pt x="209" y="6"/>
                  </a:lnTo>
                  <a:lnTo>
                    <a:pt x="156" y="0"/>
                  </a:lnTo>
                  <a:lnTo>
                    <a:pt x="177" y="41"/>
                  </a:lnTo>
                  <a:lnTo>
                    <a:pt x="156" y="60"/>
                  </a:lnTo>
                  <a:lnTo>
                    <a:pt x="184" y="108"/>
                  </a:lnTo>
                  <a:lnTo>
                    <a:pt x="154" y="117"/>
                  </a:lnTo>
                  <a:lnTo>
                    <a:pt x="156" y="162"/>
                  </a:lnTo>
                  <a:lnTo>
                    <a:pt x="148" y="140"/>
                  </a:lnTo>
                  <a:lnTo>
                    <a:pt x="127" y="150"/>
                  </a:lnTo>
                  <a:lnTo>
                    <a:pt x="121" y="129"/>
                  </a:lnTo>
                  <a:lnTo>
                    <a:pt x="102" y="125"/>
                  </a:lnTo>
                  <a:lnTo>
                    <a:pt x="75" y="129"/>
                  </a:lnTo>
                  <a:lnTo>
                    <a:pt x="62" y="150"/>
                  </a:lnTo>
                  <a:lnTo>
                    <a:pt x="90" y="173"/>
                  </a:lnTo>
                  <a:lnTo>
                    <a:pt x="62" y="171"/>
                  </a:lnTo>
                  <a:lnTo>
                    <a:pt x="54" y="219"/>
                  </a:lnTo>
                  <a:lnTo>
                    <a:pt x="35" y="231"/>
                  </a:lnTo>
                  <a:lnTo>
                    <a:pt x="35" y="231"/>
                  </a:lnTo>
                  <a:close/>
                </a:path>
              </a:pathLst>
            </a:custGeom>
            <a:solidFill>
              <a:srgbClr val="9BCA40"/>
            </a:solidFill>
            <a:ln w="635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0" name="Freeform 27"/>
            <p:cNvSpPr>
              <a:spLocks/>
            </p:cNvSpPr>
            <p:nvPr/>
          </p:nvSpPr>
          <p:spPr bwMode="auto">
            <a:xfrm>
              <a:off x="2957515" y="3224216"/>
              <a:ext cx="931863" cy="871538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15" y="211"/>
                </a:cxn>
                <a:cxn ang="0">
                  <a:pos x="28" y="313"/>
                </a:cxn>
                <a:cxn ang="0">
                  <a:pos x="44" y="338"/>
                </a:cxn>
                <a:cxn ang="0">
                  <a:pos x="34" y="388"/>
                </a:cxn>
                <a:cxn ang="0">
                  <a:pos x="61" y="374"/>
                </a:cxn>
                <a:cxn ang="0">
                  <a:pos x="105" y="399"/>
                </a:cxn>
                <a:cxn ang="0">
                  <a:pos x="153" y="449"/>
                </a:cxn>
                <a:cxn ang="0">
                  <a:pos x="165" y="432"/>
                </a:cxn>
                <a:cxn ang="0">
                  <a:pos x="211" y="440"/>
                </a:cxn>
                <a:cxn ang="0">
                  <a:pos x="213" y="461"/>
                </a:cxn>
                <a:cxn ang="0">
                  <a:pos x="259" y="501"/>
                </a:cxn>
                <a:cxn ang="0">
                  <a:pos x="289" y="518"/>
                </a:cxn>
                <a:cxn ang="0">
                  <a:pos x="316" y="509"/>
                </a:cxn>
                <a:cxn ang="0">
                  <a:pos x="343" y="536"/>
                </a:cxn>
                <a:cxn ang="0">
                  <a:pos x="433" y="518"/>
                </a:cxn>
                <a:cxn ang="0">
                  <a:pos x="493" y="549"/>
                </a:cxn>
                <a:cxn ang="0">
                  <a:pos x="508" y="549"/>
                </a:cxn>
                <a:cxn ang="0">
                  <a:pos x="508" y="518"/>
                </a:cxn>
                <a:cxn ang="0">
                  <a:pos x="527" y="476"/>
                </a:cxn>
                <a:cxn ang="0">
                  <a:pos x="587" y="411"/>
                </a:cxn>
                <a:cxn ang="0">
                  <a:pos x="554" y="317"/>
                </a:cxn>
                <a:cxn ang="0">
                  <a:pos x="558" y="278"/>
                </a:cxn>
                <a:cxn ang="0">
                  <a:pos x="539" y="251"/>
                </a:cxn>
                <a:cxn ang="0">
                  <a:pos x="575" y="209"/>
                </a:cxn>
                <a:cxn ang="0">
                  <a:pos x="560" y="92"/>
                </a:cxn>
                <a:cxn ang="0">
                  <a:pos x="558" y="75"/>
                </a:cxn>
                <a:cxn ang="0">
                  <a:pos x="514" y="44"/>
                </a:cxn>
                <a:cxn ang="0">
                  <a:pos x="406" y="50"/>
                </a:cxn>
                <a:cxn ang="0">
                  <a:pos x="326" y="38"/>
                </a:cxn>
                <a:cxn ang="0">
                  <a:pos x="274" y="54"/>
                </a:cxn>
                <a:cxn ang="0">
                  <a:pos x="255" y="13"/>
                </a:cxn>
                <a:cxn ang="0">
                  <a:pos x="274" y="19"/>
                </a:cxn>
                <a:cxn ang="0">
                  <a:pos x="268" y="0"/>
                </a:cxn>
                <a:cxn ang="0">
                  <a:pos x="184" y="6"/>
                </a:cxn>
                <a:cxn ang="0">
                  <a:pos x="15" y="88"/>
                </a:cxn>
                <a:cxn ang="0">
                  <a:pos x="7" y="98"/>
                </a:cxn>
                <a:cxn ang="0">
                  <a:pos x="23" y="100"/>
                </a:cxn>
                <a:cxn ang="0">
                  <a:pos x="17" y="115"/>
                </a:cxn>
                <a:cxn ang="0">
                  <a:pos x="0" y="107"/>
                </a:cxn>
                <a:cxn ang="0">
                  <a:pos x="13" y="152"/>
                </a:cxn>
                <a:cxn ang="0">
                  <a:pos x="0" y="200"/>
                </a:cxn>
                <a:cxn ang="0">
                  <a:pos x="0" y="200"/>
                </a:cxn>
              </a:cxnLst>
              <a:rect l="0" t="0" r="r" b="b"/>
              <a:pathLst>
                <a:path w="587" h="549">
                  <a:moveTo>
                    <a:pt x="0" y="200"/>
                  </a:moveTo>
                  <a:lnTo>
                    <a:pt x="15" y="211"/>
                  </a:lnTo>
                  <a:lnTo>
                    <a:pt x="28" y="313"/>
                  </a:lnTo>
                  <a:lnTo>
                    <a:pt x="44" y="338"/>
                  </a:lnTo>
                  <a:lnTo>
                    <a:pt x="34" y="388"/>
                  </a:lnTo>
                  <a:lnTo>
                    <a:pt x="61" y="374"/>
                  </a:lnTo>
                  <a:lnTo>
                    <a:pt x="105" y="399"/>
                  </a:lnTo>
                  <a:lnTo>
                    <a:pt x="153" y="449"/>
                  </a:lnTo>
                  <a:lnTo>
                    <a:pt x="165" y="432"/>
                  </a:lnTo>
                  <a:lnTo>
                    <a:pt x="211" y="440"/>
                  </a:lnTo>
                  <a:lnTo>
                    <a:pt x="213" y="461"/>
                  </a:lnTo>
                  <a:lnTo>
                    <a:pt x="259" y="501"/>
                  </a:lnTo>
                  <a:lnTo>
                    <a:pt x="289" y="518"/>
                  </a:lnTo>
                  <a:lnTo>
                    <a:pt x="316" y="509"/>
                  </a:lnTo>
                  <a:lnTo>
                    <a:pt x="343" y="536"/>
                  </a:lnTo>
                  <a:lnTo>
                    <a:pt x="433" y="518"/>
                  </a:lnTo>
                  <a:lnTo>
                    <a:pt x="493" y="549"/>
                  </a:lnTo>
                  <a:lnTo>
                    <a:pt x="508" y="549"/>
                  </a:lnTo>
                  <a:lnTo>
                    <a:pt x="508" y="518"/>
                  </a:lnTo>
                  <a:lnTo>
                    <a:pt x="527" y="476"/>
                  </a:lnTo>
                  <a:lnTo>
                    <a:pt x="587" y="411"/>
                  </a:lnTo>
                  <a:lnTo>
                    <a:pt x="554" y="317"/>
                  </a:lnTo>
                  <a:lnTo>
                    <a:pt x="558" y="278"/>
                  </a:lnTo>
                  <a:lnTo>
                    <a:pt x="539" y="251"/>
                  </a:lnTo>
                  <a:lnTo>
                    <a:pt x="575" y="209"/>
                  </a:lnTo>
                  <a:lnTo>
                    <a:pt x="560" y="92"/>
                  </a:lnTo>
                  <a:lnTo>
                    <a:pt x="558" y="75"/>
                  </a:lnTo>
                  <a:lnTo>
                    <a:pt x="514" y="44"/>
                  </a:lnTo>
                  <a:lnTo>
                    <a:pt x="406" y="50"/>
                  </a:lnTo>
                  <a:lnTo>
                    <a:pt x="326" y="38"/>
                  </a:lnTo>
                  <a:lnTo>
                    <a:pt x="274" y="54"/>
                  </a:lnTo>
                  <a:lnTo>
                    <a:pt x="255" y="13"/>
                  </a:lnTo>
                  <a:lnTo>
                    <a:pt x="274" y="19"/>
                  </a:lnTo>
                  <a:lnTo>
                    <a:pt x="268" y="0"/>
                  </a:lnTo>
                  <a:lnTo>
                    <a:pt x="184" y="6"/>
                  </a:lnTo>
                  <a:lnTo>
                    <a:pt x="15" y="88"/>
                  </a:lnTo>
                  <a:lnTo>
                    <a:pt x="7" y="98"/>
                  </a:lnTo>
                  <a:lnTo>
                    <a:pt x="23" y="100"/>
                  </a:lnTo>
                  <a:lnTo>
                    <a:pt x="17" y="115"/>
                  </a:lnTo>
                  <a:lnTo>
                    <a:pt x="0" y="107"/>
                  </a:lnTo>
                  <a:lnTo>
                    <a:pt x="13" y="152"/>
                  </a:lnTo>
                  <a:lnTo>
                    <a:pt x="0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1" name="Freeform 28"/>
            <p:cNvSpPr>
              <a:spLocks/>
            </p:cNvSpPr>
            <p:nvPr/>
          </p:nvSpPr>
          <p:spPr bwMode="auto">
            <a:xfrm>
              <a:off x="3532189" y="5080005"/>
              <a:ext cx="596900" cy="500063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355" y="0"/>
                </a:cxn>
                <a:cxn ang="0">
                  <a:pos x="355" y="20"/>
                </a:cxn>
                <a:cxn ang="0">
                  <a:pos x="334" y="33"/>
                </a:cxn>
                <a:cxn ang="0">
                  <a:pos x="315" y="41"/>
                </a:cxn>
                <a:cxn ang="0">
                  <a:pos x="253" y="14"/>
                </a:cxn>
                <a:cxn ang="0">
                  <a:pos x="165" y="33"/>
                </a:cxn>
                <a:cxn ang="0">
                  <a:pos x="48" y="71"/>
                </a:cxn>
                <a:cxn ang="0">
                  <a:pos x="54" y="96"/>
                </a:cxn>
                <a:cxn ang="0">
                  <a:pos x="0" y="164"/>
                </a:cxn>
                <a:cxn ang="0">
                  <a:pos x="33" y="210"/>
                </a:cxn>
                <a:cxn ang="0">
                  <a:pos x="54" y="217"/>
                </a:cxn>
                <a:cxn ang="0">
                  <a:pos x="56" y="225"/>
                </a:cxn>
                <a:cxn ang="0">
                  <a:pos x="33" y="225"/>
                </a:cxn>
                <a:cxn ang="0">
                  <a:pos x="56" y="265"/>
                </a:cxn>
                <a:cxn ang="0">
                  <a:pos x="146" y="260"/>
                </a:cxn>
                <a:cxn ang="0">
                  <a:pos x="177" y="275"/>
                </a:cxn>
                <a:cxn ang="0">
                  <a:pos x="163" y="288"/>
                </a:cxn>
                <a:cxn ang="0">
                  <a:pos x="204" y="292"/>
                </a:cxn>
                <a:cxn ang="0">
                  <a:pos x="227" y="315"/>
                </a:cxn>
                <a:cxn ang="0">
                  <a:pos x="225" y="275"/>
                </a:cxn>
                <a:cxn ang="0">
                  <a:pos x="138" y="223"/>
                </a:cxn>
                <a:cxn ang="0">
                  <a:pos x="165" y="217"/>
                </a:cxn>
                <a:cxn ang="0">
                  <a:pos x="163" y="192"/>
                </a:cxn>
                <a:cxn ang="0">
                  <a:pos x="179" y="198"/>
                </a:cxn>
                <a:cxn ang="0">
                  <a:pos x="146" y="141"/>
                </a:cxn>
                <a:cxn ang="0">
                  <a:pos x="146" y="96"/>
                </a:cxn>
                <a:cxn ang="0">
                  <a:pos x="163" y="93"/>
                </a:cxn>
                <a:cxn ang="0">
                  <a:pos x="156" y="104"/>
                </a:cxn>
                <a:cxn ang="0">
                  <a:pos x="198" y="144"/>
                </a:cxn>
                <a:cxn ang="0">
                  <a:pos x="196" y="119"/>
                </a:cxn>
                <a:cxn ang="0">
                  <a:pos x="225" y="141"/>
                </a:cxn>
                <a:cxn ang="0">
                  <a:pos x="213" y="110"/>
                </a:cxn>
                <a:cxn ang="0">
                  <a:pos x="244" y="123"/>
                </a:cxn>
                <a:cxn ang="0">
                  <a:pos x="207" y="93"/>
                </a:cxn>
                <a:cxn ang="0">
                  <a:pos x="253" y="66"/>
                </a:cxn>
                <a:cxn ang="0">
                  <a:pos x="286" y="62"/>
                </a:cxn>
                <a:cxn ang="0">
                  <a:pos x="349" y="81"/>
                </a:cxn>
                <a:cxn ang="0">
                  <a:pos x="376" y="23"/>
                </a:cxn>
                <a:cxn ang="0">
                  <a:pos x="363" y="0"/>
                </a:cxn>
                <a:cxn ang="0">
                  <a:pos x="363" y="0"/>
                </a:cxn>
              </a:cxnLst>
              <a:rect l="0" t="0" r="r" b="b"/>
              <a:pathLst>
                <a:path w="376" h="315">
                  <a:moveTo>
                    <a:pt x="363" y="0"/>
                  </a:moveTo>
                  <a:lnTo>
                    <a:pt x="355" y="0"/>
                  </a:lnTo>
                  <a:lnTo>
                    <a:pt x="355" y="20"/>
                  </a:lnTo>
                  <a:lnTo>
                    <a:pt x="334" y="33"/>
                  </a:lnTo>
                  <a:lnTo>
                    <a:pt x="315" y="41"/>
                  </a:lnTo>
                  <a:lnTo>
                    <a:pt x="253" y="14"/>
                  </a:lnTo>
                  <a:lnTo>
                    <a:pt x="165" y="33"/>
                  </a:lnTo>
                  <a:lnTo>
                    <a:pt x="48" y="71"/>
                  </a:lnTo>
                  <a:lnTo>
                    <a:pt x="54" y="96"/>
                  </a:lnTo>
                  <a:lnTo>
                    <a:pt x="0" y="164"/>
                  </a:lnTo>
                  <a:lnTo>
                    <a:pt x="33" y="210"/>
                  </a:lnTo>
                  <a:lnTo>
                    <a:pt x="54" y="217"/>
                  </a:lnTo>
                  <a:lnTo>
                    <a:pt x="56" y="225"/>
                  </a:lnTo>
                  <a:lnTo>
                    <a:pt x="33" y="225"/>
                  </a:lnTo>
                  <a:lnTo>
                    <a:pt x="56" y="265"/>
                  </a:lnTo>
                  <a:lnTo>
                    <a:pt x="146" y="260"/>
                  </a:lnTo>
                  <a:lnTo>
                    <a:pt x="177" y="275"/>
                  </a:lnTo>
                  <a:lnTo>
                    <a:pt x="163" y="288"/>
                  </a:lnTo>
                  <a:lnTo>
                    <a:pt x="204" y="292"/>
                  </a:lnTo>
                  <a:lnTo>
                    <a:pt x="227" y="315"/>
                  </a:lnTo>
                  <a:lnTo>
                    <a:pt x="225" y="275"/>
                  </a:lnTo>
                  <a:lnTo>
                    <a:pt x="138" y="223"/>
                  </a:lnTo>
                  <a:lnTo>
                    <a:pt x="165" y="217"/>
                  </a:lnTo>
                  <a:lnTo>
                    <a:pt x="163" y="192"/>
                  </a:lnTo>
                  <a:lnTo>
                    <a:pt x="179" y="198"/>
                  </a:lnTo>
                  <a:lnTo>
                    <a:pt x="146" y="141"/>
                  </a:lnTo>
                  <a:lnTo>
                    <a:pt x="146" y="96"/>
                  </a:lnTo>
                  <a:lnTo>
                    <a:pt x="163" y="93"/>
                  </a:lnTo>
                  <a:lnTo>
                    <a:pt x="156" y="104"/>
                  </a:lnTo>
                  <a:lnTo>
                    <a:pt x="198" y="144"/>
                  </a:lnTo>
                  <a:lnTo>
                    <a:pt x="196" y="119"/>
                  </a:lnTo>
                  <a:lnTo>
                    <a:pt x="225" y="141"/>
                  </a:lnTo>
                  <a:lnTo>
                    <a:pt x="213" y="110"/>
                  </a:lnTo>
                  <a:lnTo>
                    <a:pt x="244" y="123"/>
                  </a:lnTo>
                  <a:lnTo>
                    <a:pt x="207" y="93"/>
                  </a:lnTo>
                  <a:lnTo>
                    <a:pt x="253" y="66"/>
                  </a:lnTo>
                  <a:lnTo>
                    <a:pt x="286" y="62"/>
                  </a:lnTo>
                  <a:lnTo>
                    <a:pt x="349" y="81"/>
                  </a:lnTo>
                  <a:lnTo>
                    <a:pt x="376" y="23"/>
                  </a:lnTo>
                  <a:lnTo>
                    <a:pt x="363" y="0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2" name="Freeform 29"/>
            <p:cNvSpPr>
              <a:spLocks/>
            </p:cNvSpPr>
            <p:nvPr/>
          </p:nvSpPr>
          <p:spPr bwMode="auto">
            <a:xfrm>
              <a:off x="3481389" y="5337180"/>
              <a:ext cx="39688" cy="365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0"/>
                </a:cxn>
                <a:cxn ang="0">
                  <a:pos x="25" y="23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lnTo>
                    <a:pt x="0" y="0"/>
                  </a:lnTo>
                  <a:lnTo>
                    <a:pt x="25" y="23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3" name="Freeform 30"/>
            <p:cNvSpPr>
              <a:spLocks/>
            </p:cNvSpPr>
            <p:nvPr/>
          </p:nvSpPr>
          <p:spPr bwMode="auto">
            <a:xfrm>
              <a:off x="3551238" y="5492753"/>
              <a:ext cx="33339" cy="4445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3"/>
                </a:cxn>
                <a:cxn ang="0">
                  <a:pos x="21" y="28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21" h="28">
                  <a:moveTo>
                    <a:pt x="15" y="0"/>
                  </a:moveTo>
                  <a:lnTo>
                    <a:pt x="0" y="13"/>
                  </a:lnTo>
                  <a:lnTo>
                    <a:pt x="21" y="28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4" name="Freeform 31"/>
            <p:cNvSpPr>
              <a:spLocks/>
            </p:cNvSpPr>
            <p:nvPr/>
          </p:nvSpPr>
          <p:spPr bwMode="auto">
            <a:xfrm>
              <a:off x="3621088" y="5510218"/>
              <a:ext cx="215900" cy="219075"/>
            </a:xfrm>
            <a:custGeom>
              <a:avLst/>
              <a:gdLst/>
              <a:ahLst/>
              <a:cxnLst>
                <a:cxn ang="0">
                  <a:pos x="31" y="104"/>
                </a:cxn>
                <a:cxn ang="0">
                  <a:pos x="40" y="112"/>
                </a:cxn>
                <a:cxn ang="0">
                  <a:pos x="52" y="92"/>
                </a:cxn>
                <a:cxn ang="0">
                  <a:pos x="69" y="138"/>
                </a:cxn>
                <a:cxn ang="0">
                  <a:pos x="90" y="110"/>
                </a:cxn>
                <a:cxn ang="0">
                  <a:pos x="117" y="138"/>
                </a:cxn>
                <a:cxn ang="0">
                  <a:pos x="94" y="54"/>
                </a:cxn>
                <a:cxn ang="0">
                  <a:pos x="117" y="75"/>
                </a:cxn>
                <a:cxn ang="0">
                  <a:pos x="136" y="58"/>
                </a:cxn>
                <a:cxn ang="0">
                  <a:pos x="117" y="23"/>
                </a:cxn>
                <a:cxn ang="0">
                  <a:pos x="52" y="0"/>
                </a:cxn>
                <a:cxn ang="0">
                  <a:pos x="15" y="4"/>
                </a:cxn>
                <a:cxn ang="0">
                  <a:pos x="0" y="35"/>
                </a:cxn>
                <a:cxn ang="0">
                  <a:pos x="31" y="75"/>
                </a:cxn>
                <a:cxn ang="0">
                  <a:pos x="31" y="104"/>
                </a:cxn>
                <a:cxn ang="0">
                  <a:pos x="31" y="104"/>
                </a:cxn>
              </a:cxnLst>
              <a:rect l="0" t="0" r="r" b="b"/>
              <a:pathLst>
                <a:path w="136" h="138">
                  <a:moveTo>
                    <a:pt x="31" y="104"/>
                  </a:moveTo>
                  <a:lnTo>
                    <a:pt x="40" y="112"/>
                  </a:lnTo>
                  <a:lnTo>
                    <a:pt x="52" y="92"/>
                  </a:lnTo>
                  <a:lnTo>
                    <a:pt x="69" y="138"/>
                  </a:lnTo>
                  <a:lnTo>
                    <a:pt x="90" y="110"/>
                  </a:lnTo>
                  <a:lnTo>
                    <a:pt x="117" y="138"/>
                  </a:lnTo>
                  <a:lnTo>
                    <a:pt x="94" y="54"/>
                  </a:lnTo>
                  <a:lnTo>
                    <a:pt x="117" y="75"/>
                  </a:lnTo>
                  <a:lnTo>
                    <a:pt x="136" y="58"/>
                  </a:lnTo>
                  <a:lnTo>
                    <a:pt x="117" y="23"/>
                  </a:lnTo>
                  <a:lnTo>
                    <a:pt x="52" y="0"/>
                  </a:lnTo>
                  <a:lnTo>
                    <a:pt x="15" y="4"/>
                  </a:lnTo>
                  <a:lnTo>
                    <a:pt x="0" y="35"/>
                  </a:lnTo>
                  <a:lnTo>
                    <a:pt x="31" y="75"/>
                  </a:lnTo>
                  <a:lnTo>
                    <a:pt x="31" y="104"/>
                  </a:lnTo>
                  <a:lnTo>
                    <a:pt x="31" y="104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5" name="Freeform 32"/>
            <p:cNvSpPr>
              <a:spLocks/>
            </p:cNvSpPr>
            <p:nvPr/>
          </p:nvSpPr>
          <p:spPr bwMode="auto">
            <a:xfrm>
              <a:off x="3965577" y="5546728"/>
              <a:ext cx="23813" cy="39688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0" y="0"/>
                </a:cxn>
                <a:cxn ang="0">
                  <a:pos x="15" y="25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25">
                  <a:moveTo>
                    <a:pt x="15" y="6"/>
                  </a:moveTo>
                  <a:lnTo>
                    <a:pt x="0" y="0"/>
                  </a:lnTo>
                  <a:lnTo>
                    <a:pt x="15" y="25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6" name="Freeform 33"/>
            <p:cNvSpPr>
              <a:spLocks/>
            </p:cNvSpPr>
            <p:nvPr/>
          </p:nvSpPr>
          <p:spPr bwMode="auto">
            <a:xfrm>
              <a:off x="3846514" y="5824543"/>
              <a:ext cx="258763" cy="85725"/>
            </a:xfrm>
            <a:custGeom>
              <a:avLst/>
              <a:gdLst/>
              <a:ahLst/>
              <a:cxnLst>
                <a:cxn ang="0">
                  <a:pos x="75" y="54"/>
                </a:cxn>
                <a:cxn ang="0">
                  <a:pos x="157" y="44"/>
                </a:cxn>
                <a:cxn ang="0">
                  <a:pos x="163" y="27"/>
                </a:cxn>
                <a:cxn ang="0">
                  <a:pos x="144" y="33"/>
                </a:cxn>
                <a:cxn ang="0">
                  <a:pos x="90" y="15"/>
                </a:cxn>
                <a:cxn ang="0">
                  <a:pos x="48" y="17"/>
                </a:cxn>
                <a:cxn ang="0">
                  <a:pos x="36" y="0"/>
                </a:cxn>
                <a:cxn ang="0">
                  <a:pos x="13" y="0"/>
                </a:cxn>
                <a:cxn ang="0">
                  <a:pos x="0" y="29"/>
                </a:cxn>
                <a:cxn ang="0">
                  <a:pos x="57" y="33"/>
                </a:cxn>
                <a:cxn ang="0">
                  <a:pos x="75" y="54"/>
                </a:cxn>
                <a:cxn ang="0">
                  <a:pos x="75" y="54"/>
                </a:cxn>
              </a:cxnLst>
              <a:rect l="0" t="0" r="r" b="b"/>
              <a:pathLst>
                <a:path w="163" h="54">
                  <a:moveTo>
                    <a:pt x="75" y="54"/>
                  </a:moveTo>
                  <a:lnTo>
                    <a:pt x="157" y="44"/>
                  </a:lnTo>
                  <a:lnTo>
                    <a:pt x="163" y="27"/>
                  </a:lnTo>
                  <a:lnTo>
                    <a:pt x="144" y="33"/>
                  </a:lnTo>
                  <a:lnTo>
                    <a:pt x="90" y="15"/>
                  </a:lnTo>
                  <a:lnTo>
                    <a:pt x="48" y="17"/>
                  </a:lnTo>
                  <a:lnTo>
                    <a:pt x="36" y="0"/>
                  </a:lnTo>
                  <a:lnTo>
                    <a:pt x="13" y="0"/>
                  </a:lnTo>
                  <a:lnTo>
                    <a:pt x="0" y="29"/>
                  </a:lnTo>
                  <a:lnTo>
                    <a:pt x="57" y="33"/>
                  </a:lnTo>
                  <a:lnTo>
                    <a:pt x="75" y="54"/>
                  </a:lnTo>
                  <a:lnTo>
                    <a:pt x="75" y="54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7" name="Freeform 34"/>
            <p:cNvSpPr>
              <a:spLocks/>
            </p:cNvSpPr>
            <p:nvPr/>
          </p:nvSpPr>
          <p:spPr bwMode="auto">
            <a:xfrm>
              <a:off x="4248152" y="5721353"/>
              <a:ext cx="46038" cy="635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19" y="32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29" h="40">
                  <a:moveTo>
                    <a:pt x="29" y="0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19" y="32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8" name="Freeform 35"/>
            <p:cNvSpPr>
              <a:spLocks/>
            </p:cNvSpPr>
            <p:nvPr/>
          </p:nvSpPr>
          <p:spPr bwMode="auto">
            <a:xfrm>
              <a:off x="4065589" y="5467353"/>
              <a:ext cx="30163" cy="46038"/>
            </a:xfrm>
            <a:custGeom>
              <a:avLst/>
              <a:gdLst/>
              <a:ahLst/>
              <a:cxnLst>
                <a:cxn ang="0">
                  <a:pos x="19" y="8"/>
                </a:cxn>
                <a:cxn ang="0">
                  <a:pos x="0" y="0"/>
                </a:cxn>
                <a:cxn ang="0">
                  <a:pos x="6" y="29"/>
                </a:cxn>
                <a:cxn ang="0">
                  <a:pos x="19" y="8"/>
                </a:cxn>
                <a:cxn ang="0">
                  <a:pos x="19" y="8"/>
                </a:cxn>
              </a:cxnLst>
              <a:rect l="0" t="0" r="r" b="b"/>
              <a:pathLst>
                <a:path w="19" h="29">
                  <a:moveTo>
                    <a:pt x="19" y="8"/>
                  </a:moveTo>
                  <a:lnTo>
                    <a:pt x="0" y="0"/>
                  </a:lnTo>
                  <a:lnTo>
                    <a:pt x="6" y="29"/>
                  </a:lnTo>
                  <a:lnTo>
                    <a:pt x="19" y="8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19" name="Freeform 36"/>
            <p:cNvSpPr>
              <a:spLocks/>
            </p:cNvSpPr>
            <p:nvPr/>
          </p:nvSpPr>
          <p:spPr bwMode="auto">
            <a:xfrm>
              <a:off x="4065589" y="5380041"/>
              <a:ext cx="63500" cy="333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15"/>
                </a:cxn>
                <a:cxn ang="0">
                  <a:pos x="40" y="21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40" h="21">
                  <a:moveTo>
                    <a:pt x="27" y="0"/>
                  </a:moveTo>
                  <a:lnTo>
                    <a:pt x="0" y="15"/>
                  </a:lnTo>
                  <a:lnTo>
                    <a:pt x="40" y="21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0" name="Freeform 37"/>
            <p:cNvSpPr>
              <a:spLocks/>
            </p:cNvSpPr>
            <p:nvPr/>
          </p:nvSpPr>
          <p:spPr bwMode="auto">
            <a:xfrm>
              <a:off x="3986213" y="5303843"/>
              <a:ext cx="33339" cy="1746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" y="0"/>
                </a:cxn>
                <a:cxn ang="0">
                  <a:pos x="0" y="11"/>
                </a:cxn>
                <a:cxn ang="0">
                  <a:pos x="21" y="3"/>
                </a:cxn>
                <a:cxn ang="0">
                  <a:pos x="17" y="0"/>
                </a:cxn>
                <a:cxn ang="0">
                  <a:pos x="17" y="0"/>
                </a:cxn>
              </a:cxnLst>
              <a:rect l="0" t="0" r="r" b="b"/>
              <a:pathLst>
                <a:path w="21" h="11">
                  <a:moveTo>
                    <a:pt x="17" y="0"/>
                  </a:moveTo>
                  <a:lnTo>
                    <a:pt x="2" y="0"/>
                  </a:lnTo>
                  <a:lnTo>
                    <a:pt x="0" y="11"/>
                  </a:lnTo>
                  <a:lnTo>
                    <a:pt x="21" y="3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1" name="Freeform 38"/>
            <p:cNvSpPr>
              <a:spLocks/>
            </p:cNvSpPr>
            <p:nvPr/>
          </p:nvSpPr>
          <p:spPr bwMode="auto">
            <a:xfrm>
              <a:off x="3937001" y="5202241"/>
              <a:ext cx="25400" cy="254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6"/>
                </a:cxn>
                <a:cxn ang="0">
                  <a:pos x="12" y="16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6"/>
                  </a:lnTo>
                  <a:lnTo>
                    <a:pt x="12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2" name="Freeform 39"/>
            <p:cNvSpPr>
              <a:spLocks/>
            </p:cNvSpPr>
            <p:nvPr/>
          </p:nvSpPr>
          <p:spPr bwMode="auto">
            <a:xfrm>
              <a:off x="3803652" y="5416555"/>
              <a:ext cx="149225" cy="130175"/>
            </a:xfrm>
            <a:custGeom>
              <a:avLst/>
              <a:gdLst/>
              <a:ahLst/>
              <a:cxnLst>
                <a:cxn ang="0">
                  <a:pos x="82" y="82"/>
                </a:cxn>
                <a:cxn ang="0">
                  <a:pos x="94" y="82"/>
                </a:cxn>
                <a:cxn ang="0">
                  <a:pos x="94" y="73"/>
                </a:cxn>
                <a:cxn ang="0">
                  <a:pos x="69" y="32"/>
                </a:cxn>
                <a:cxn ang="0">
                  <a:pos x="21" y="0"/>
                </a:cxn>
                <a:cxn ang="0">
                  <a:pos x="0" y="15"/>
                </a:cxn>
                <a:cxn ang="0">
                  <a:pos x="69" y="61"/>
                </a:cxn>
                <a:cxn ang="0">
                  <a:pos x="82" y="82"/>
                </a:cxn>
                <a:cxn ang="0">
                  <a:pos x="82" y="82"/>
                </a:cxn>
              </a:cxnLst>
              <a:rect l="0" t="0" r="r" b="b"/>
              <a:pathLst>
                <a:path w="94" h="82">
                  <a:moveTo>
                    <a:pt x="82" y="82"/>
                  </a:moveTo>
                  <a:lnTo>
                    <a:pt x="94" y="82"/>
                  </a:lnTo>
                  <a:lnTo>
                    <a:pt x="94" y="73"/>
                  </a:lnTo>
                  <a:lnTo>
                    <a:pt x="69" y="32"/>
                  </a:lnTo>
                  <a:lnTo>
                    <a:pt x="21" y="0"/>
                  </a:lnTo>
                  <a:lnTo>
                    <a:pt x="0" y="15"/>
                  </a:lnTo>
                  <a:lnTo>
                    <a:pt x="69" y="61"/>
                  </a:lnTo>
                  <a:lnTo>
                    <a:pt x="82" y="82"/>
                  </a:lnTo>
                  <a:lnTo>
                    <a:pt x="82" y="82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3" name="Freeform 40"/>
            <p:cNvSpPr>
              <a:spLocks/>
            </p:cNvSpPr>
            <p:nvPr/>
          </p:nvSpPr>
          <p:spPr bwMode="auto">
            <a:xfrm>
              <a:off x="2265364" y="4379918"/>
              <a:ext cx="1103313" cy="1166813"/>
            </a:xfrm>
            <a:custGeom>
              <a:avLst/>
              <a:gdLst/>
              <a:ahLst/>
              <a:cxnLst>
                <a:cxn ang="0">
                  <a:pos x="403" y="73"/>
                </a:cxn>
                <a:cxn ang="0">
                  <a:pos x="409" y="52"/>
                </a:cxn>
                <a:cxn ang="0">
                  <a:pos x="315" y="0"/>
                </a:cxn>
                <a:cxn ang="0">
                  <a:pos x="213" y="38"/>
                </a:cxn>
                <a:cxn ang="0">
                  <a:pos x="198" y="67"/>
                </a:cxn>
                <a:cxn ang="0">
                  <a:pos x="131" y="100"/>
                </a:cxn>
                <a:cxn ang="0">
                  <a:pos x="62" y="96"/>
                </a:cxn>
                <a:cxn ang="0">
                  <a:pos x="0" y="109"/>
                </a:cxn>
                <a:cxn ang="0">
                  <a:pos x="0" y="184"/>
                </a:cxn>
                <a:cxn ang="0">
                  <a:pos x="16" y="244"/>
                </a:cxn>
                <a:cxn ang="0">
                  <a:pos x="48" y="276"/>
                </a:cxn>
                <a:cxn ang="0">
                  <a:pos x="119" y="230"/>
                </a:cxn>
                <a:cxn ang="0">
                  <a:pos x="225" y="338"/>
                </a:cxn>
                <a:cxn ang="0">
                  <a:pos x="288" y="395"/>
                </a:cxn>
                <a:cxn ang="0">
                  <a:pos x="411" y="482"/>
                </a:cxn>
                <a:cxn ang="0">
                  <a:pos x="478" y="530"/>
                </a:cxn>
                <a:cxn ang="0">
                  <a:pos x="514" y="582"/>
                </a:cxn>
                <a:cxn ang="0">
                  <a:pos x="560" y="668"/>
                </a:cxn>
                <a:cxn ang="0">
                  <a:pos x="530" y="714"/>
                </a:cxn>
                <a:cxn ang="0">
                  <a:pos x="553" y="735"/>
                </a:cxn>
                <a:cxn ang="0">
                  <a:pos x="587" y="666"/>
                </a:cxn>
                <a:cxn ang="0">
                  <a:pos x="614" y="620"/>
                </a:cxn>
                <a:cxn ang="0">
                  <a:pos x="593" y="551"/>
                </a:cxn>
                <a:cxn ang="0">
                  <a:pos x="662" y="560"/>
                </a:cxn>
                <a:cxn ang="0">
                  <a:pos x="695" y="572"/>
                </a:cxn>
                <a:cxn ang="0">
                  <a:pos x="545" y="464"/>
                </a:cxn>
                <a:cxn ang="0">
                  <a:pos x="551" y="426"/>
                </a:cxn>
                <a:cxn ang="0">
                  <a:pos x="470" y="413"/>
                </a:cxn>
                <a:cxn ang="0">
                  <a:pos x="403" y="292"/>
                </a:cxn>
                <a:cxn ang="0">
                  <a:pos x="328" y="211"/>
                </a:cxn>
                <a:cxn ang="0">
                  <a:pos x="328" y="169"/>
                </a:cxn>
                <a:cxn ang="0">
                  <a:pos x="382" y="115"/>
                </a:cxn>
                <a:cxn ang="0">
                  <a:pos x="409" y="130"/>
                </a:cxn>
                <a:cxn ang="0">
                  <a:pos x="411" y="103"/>
                </a:cxn>
              </a:cxnLst>
              <a:rect l="0" t="0" r="r" b="b"/>
              <a:pathLst>
                <a:path w="695" h="735">
                  <a:moveTo>
                    <a:pt x="411" y="103"/>
                  </a:moveTo>
                  <a:lnTo>
                    <a:pt x="403" y="73"/>
                  </a:lnTo>
                  <a:lnTo>
                    <a:pt x="395" y="73"/>
                  </a:lnTo>
                  <a:lnTo>
                    <a:pt x="409" y="52"/>
                  </a:lnTo>
                  <a:lnTo>
                    <a:pt x="340" y="34"/>
                  </a:lnTo>
                  <a:lnTo>
                    <a:pt x="315" y="0"/>
                  </a:lnTo>
                  <a:lnTo>
                    <a:pt x="213" y="19"/>
                  </a:lnTo>
                  <a:lnTo>
                    <a:pt x="213" y="38"/>
                  </a:lnTo>
                  <a:lnTo>
                    <a:pt x="194" y="40"/>
                  </a:lnTo>
                  <a:lnTo>
                    <a:pt x="198" y="67"/>
                  </a:lnTo>
                  <a:lnTo>
                    <a:pt x="150" y="52"/>
                  </a:lnTo>
                  <a:lnTo>
                    <a:pt x="131" y="100"/>
                  </a:lnTo>
                  <a:lnTo>
                    <a:pt x="98" y="61"/>
                  </a:lnTo>
                  <a:lnTo>
                    <a:pt x="62" y="96"/>
                  </a:lnTo>
                  <a:lnTo>
                    <a:pt x="14" y="103"/>
                  </a:lnTo>
                  <a:lnTo>
                    <a:pt x="0" y="109"/>
                  </a:lnTo>
                  <a:lnTo>
                    <a:pt x="16" y="155"/>
                  </a:lnTo>
                  <a:lnTo>
                    <a:pt x="0" y="184"/>
                  </a:lnTo>
                  <a:lnTo>
                    <a:pt x="8" y="190"/>
                  </a:lnTo>
                  <a:lnTo>
                    <a:pt x="16" y="244"/>
                  </a:lnTo>
                  <a:lnTo>
                    <a:pt x="44" y="249"/>
                  </a:lnTo>
                  <a:lnTo>
                    <a:pt x="48" y="276"/>
                  </a:lnTo>
                  <a:lnTo>
                    <a:pt x="81" y="265"/>
                  </a:lnTo>
                  <a:lnTo>
                    <a:pt x="119" y="230"/>
                  </a:lnTo>
                  <a:lnTo>
                    <a:pt x="200" y="263"/>
                  </a:lnTo>
                  <a:lnTo>
                    <a:pt x="225" y="338"/>
                  </a:lnTo>
                  <a:lnTo>
                    <a:pt x="261" y="393"/>
                  </a:lnTo>
                  <a:lnTo>
                    <a:pt x="288" y="395"/>
                  </a:lnTo>
                  <a:lnTo>
                    <a:pt x="374" y="482"/>
                  </a:lnTo>
                  <a:lnTo>
                    <a:pt x="411" y="482"/>
                  </a:lnTo>
                  <a:lnTo>
                    <a:pt x="451" y="530"/>
                  </a:lnTo>
                  <a:lnTo>
                    <a:pt x="478" y="530"/>
                  </a:lnTo>
                  <a:lnTo>
                    <a:pt x="491" y="564"/>
                  </a:lnTo>
                  <a:lnTo>
                    <a:pt x="514" y="582"/>
                  </a:lnTo>
                  <a:lnTo>
                    <a:pt x="526" y="572"/>
                  </a:lnTo>
                  <a:lnTo>
                    <a:pt x="560" y="668"/>
                  </a:lnTo>
                  <a:lnTo>
                    <a:pt x="539" y="681"/>
                  </a:lnTo>
                  <a:lnTo>
                    <a:pt x="530" y="714"/>
                  </a:lnTo>
                  <a:lnTo>
                    <a:pt x="532" y="735"/>
                  </a:lnTo>
                  <a:lnTo>
                    <a:pt x="553" y="735"/>
                  </a:lnTo>
                  <a:lnTo>
                    <a:pt x="580" y="701"/>
                  </a:lnTo>
                  <a:lnTo>
                    <a:pt x="587" y="666"/>
                  </a:lnTo>
                  <a:lnTo>
                    <a:pt x="614" y="653"/>
                  </a:lnTo>
                  <a:lnTo>
                    <a:pt x="614" y="620"/>
                  </a:lnTo>
                  <a:lnTo>
                    <a:pt x="580" y="597"/>
                  </a:lnTo>
                  <a:lnTo>
                    <a:pt x="593" y="551"/>
                  </a:lnTo>
                  <a:lnTo>
                    <a:pt x="620" y="537"/>
                  </a:lnTo>
                  <a:lnTo>
                    <a:pt x="662" y="560"/>
                  </a:lnTo>
                  <a:lnTo>
                    <a:pt x="689" y="591"/>
                  </a:lnTo>
                  <a:lnTo>
                    <a:pt x="695" y="572"/>
                  </a:lnTo>
                  <a:lnTo>
                    <a:pt x="662" y="522"/>
                  </a:lnTo>
                  <a:lnTo>
                    <a:pt x="545" y="464"/>
                  </a:lnTo>
                  <a:lnTo>
                    <a:pt x="555" y="432"/>
                  </a:lnTo>
                  <a:lnTo>
                    <a:pt x="551" y="426"/>
                  </a:lnTo>
                  <a:lnTo>
                    <a:pt x="499" y="434"/>
                  </a:lnTo>
                  <a:lnTo>
                    <a:pt x="470" y="413"/>
                  </a:lnTo>
                  <a:lnTo>
                    <a:pt x="436" y="374"/>
                  </a:lnTo>
                  <a:lnTo>
                    <a:pt x="403" y="292"/>
                  </a:lnTo>
                  <a:lnTo>
                    <a:pt x="340" y="249"/>
                  </a:lnTo>
                  <a:lnTo>
                    <a:pt x="328" y="211"/>
                  </a:lnTo>
                  <a:lnTo>
                    <a:pt x="340" y="182"/>
                  </a:lnTo>
                  <a:lnTo>
                    <a:pt x="328" y="169"/>
                  </a:lnTo>
                  <a:lnTo>
                    <a:pt x="328" y="146"/>
                  </a:lnTo>
                  <a:lnTo>
                    <a:pt x="382" y="115"/>
                  </a:lnTo>
                  <a:lnTo>
                    <a:pt x="403" y="115"/>
                  </a:lnTo>
                  <a:lnTo>
                    <a:pt x="409" y="130"/>
                  </a:lnTo>
                  <a:lnTo>
                    <a:pt x="424" y="123"/>
                  </a:lnTo>
                  <a:lnTo>
                    <a:pt x="411" y="103"/>
                  </a:lnTo>
                  <a:lnTo>
                    <a:pt x="411" y="103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4" name="Freeform 41"/>
            <p:cNvSpPr>
              <a:spLocks/>
            </p:cNvSpPr>
            <p:nvPr/>
          </p:nvSpPr>
          <p:spPr bwMode="auto">
            <a:xfrm>
              <a:off x="2403476" y="5135568"/>
              <a:ext cx="133350" cy="301625"/>
            </a:xfrm>
            <a:custGeom>
              <a:avLst/>
              <a:gdLst/>
              <a:ahLst/>
              <a:cxnLst>
                <a:cxn ang="0">
                  <a:pos x="15" y="161"/>
                </a:cxn>
                <a:cxn ang="0">
                  <a:pos x="32" y="190"/>
                </a:cxn>
                <a:cxn ang="0">
                  <a:pos x="59" y="163"/>
                </a:cxn>
                <a:cxn ang="0">
                  <a:pos x="76" y="165"/>
                </a:cxn>
                <a:cxn ang="0">
                  <a:pos x="84" y="150"/>
                </a:cxn>
                <a:cxn ang="0">
                  <a:pos x="84" y="48"/>
                </a:cxn>
                <a:cxn ang="0">
                  <a:pos x="76" y="15"/>
                </a:cxn>
                <a:cxn ang="0">
                  <a:pos x="55" y="0"/>
                </a:cxn>
                <a:cxn ang="0">
                  <a:pos x="21" y="36"/>
                </a:cxn>
                <a:cxn ang="0">
                  <a:pos x="0" y="31"/>
                </a:cxn>
                <a:cxn ang="0">
                  <a:pos x="17" y="109"/>
                </a:cxn>
                <a:cxn ang="0">
                  <a:pos x="15" y="161"/>
                </a:cxn>
                <a:cxn ang="0">
                  <a:pos x="15" y="161"/>
                </a:cxn>
              </a:cxnLst>
              <a:rect l="0" t="0" r="r" b="b"/>
              <a:pathLst>
                <a:path w="84" h="190">
                  <a:moveTo>
                    <a:pt x="15" y="161"/>
                  </a:moveTo>
                  <a:lnTo>
                    <a:pt x="32" y="190"/>
                  </a:lnTo>
                  <a:lnTo>
                    <a:pt x="59" y="163"/>
                  </a:lnTo>
                  <a:lnTo>
                    <a:pt x="76" y="165"/>
                  </a:lnTo>
                  <a:lnTo>
                    <a:pt x="84" y="150"/>
                  </a:lnTo>
                  <a:lnTo>
                    <a:pt x="84" y="48"/>
                  </a:lnTo>
                  <a:lnTo>
                    <a:pt x="76" y="15"/>
                  </a:lnTo>
                  <a:lnTo>
                    <a:pt x="55" y="0"/>
                  </a:lnTo>
                  <a:lnTo>
                    <a:pt x="21" y="36"/>
                  </a:lnTo>
                  <a:lnTo>
                    <a:pt x="0" y="31"/>
                  </a:lnTo>
                  <a:lnTo>
                    <a:pt x="17" y="109"/>
                  </a:lnTo>
                  <a:lnTo>
                    <a:pt x="15" y="161"/>
                  </a:lnTo>
                  <a:lnTo>
                    <a:pt x="15" y="161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5" name="Freeform 42"/>
            <p:cNvSpPr>
              <a:spLocks/>
            </p:cNvSpPr>
            <p:nvPr/>
          </p:nvSpPr>
          <p:spPr bwMode="auto">
            <a:xfrm>
              <a:off x="2808289" y="5510216"/>
              <a:ext cx="292100" cy="177800"/>
            </a:xfrm>
            <a:custGeom>
              <a:avLst/>
              <a:gdLst/>
              <a:ahLst/>
              <a:cxnLst>
                <a:cxn ang="0">
                  <a:pos x="107" y="92"/>
                </a:cxn>
                <a:cxn ang="0">
                  <a:pos x="128" y="112"/>
                </a:cxn>
                <a:cxn ang="0">
                  <a:pos x="155" y="112"/>
                </a:cxn>
                <a:cxn ang="0">
                  <a:pos x="161" y="92"/>
                </a:cxn>
                <a:cxn ang="0">
                  <a:pos x="155" y="62"/>
                </a:cxn>
                <a:cxn ang="0">
                  <a:pos x="184" y="0"/>
                </a:cxn>
                <a:cxn ang="0">
                  <a:pos x="69" y="21"/>
                </a:cxn>
                <a:cxn ang="0">
                  <a:pos x="40" y="2"/>
                </a:cxn>
                <a:cxn ang="0">
                  <a:pos x="7" y="4"/>
                </a:cxn>
                <a:cxn ang="0">
                  <a:pos x="0" y="23"/>
                </a:cxn>
                <a:cxn ang="0">
                  <a:pos x="7" y="48"/>
                </a:cxn>
                <a:cxn ang="0">
                  <a:pos x="107" y="92"/>
                </a:cxn>
                <a:cxn ang="0">
                  <a:pos x="107" y="92"/>
                </a:cxn>
              </a:cxnLst>
              <a:rect l="0" t="0" r="r" b="b"/>
              <a:pathLst>
                <a:path w="184" h="112">
                  <a:moveTo>
                    <a:pt x="107" y="92"/>
                  </a:moveTo>
                  <a:lnTo>
                    <a:pt x="128" y="112"/>
                  </a:lnTo>
                  <a:lnTo>
                    <a:pt x="155" y="112"/>
                  </a:lnTo>
                  <a:lnTo>
                    <a:pt x="161" y="92"/>
                  </a:lnTo>
                  <a:lnTo>
                    <a:pt x="155" y="62"/>
                  </a:lnTo>
                  <a:lnTo>
                    <a:pt x="184" y="0"/>
                  </a:lnTo>
                  <a:lnTo>
                    <a:pt x="69" y="21"/>
                  </a:lnTo>
                  <a:lnTo>
                    <a:pt x="40" y="2"/>
                  </a:lnTo>
                  <a:lnTo>
                    <a:pt x="7" y="4"/>
                  </a:lnTo>
                  <a:lnTo>
                    <a:pt x="0" y="23"/>
                  </a:lnTo>
                  <a:lnTo>
                    <a:pt x="7" y="48"/>
                  </a:lnTo>
                  <a:lnTo>
                    <a:pt x="107" y="92"/>
                  </a:lnTo>
                  <a:lnTo>
                    <a:pt x="107" y="92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6" name="Freeform 43"/>
            <p:cNvSpPr>
              <a:spLocks/>
            </p:cNvSpPr>
            <p:nvPr/>
          </p:nvSpPr>
          <p:spPr bwMode="auto">
            <a:xfrm>
              <a:off x="2155827" y="3943353"/>
              <a:ext cx="66675" cy="8890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3"/>
                </a:cxn>
                <a:cxn ang="0">
                  <a:pos x="8" y="54"/>
                </a:cxn>
                <a:cxn ang="0">
                  <a:pos x="37" y="56"/>
                </a:cxn>
                <a:cxn ang="0">
                  <a:pos x="42" y="37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42" h="56">
                  <a:moveTo>
                    <a:pt x="27" y="0"/>
                  </a:moveTo>
                  <a:lnTo>
                    <a:pt x="0" y="23"/>
                  </a:lnTo>
                  <a:lnTo>
                    <a:pt x="8" y="54"/>
                  </a:lnTo>
                  <a:lnTo>
                    <a:pt x="37" y="56"/>
                  </a:lnTo>
                  <a:lnTo>
                    <a:pt x="42" y="37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7" name="Freeform 44"/>
            <p:cNvSpPr>
              <a:spLocks/>
            </p:cNvSpPr>
            <p:nvPr/>
          </p:nvSpPr>
          <p:spPr bwMode="auto">
            <a:xfrm>
              <a:off x="2079626" y="3482980"/>
              <a:ext cx="42863" cy="4286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7" h="27">
                  <a:moveTo>
                    <a:pt x="14" y="0"/>
                  </a:moveTo>
                  <a:lnTo>
                    <a:pt x="0" y="27"/>
                  </a:lnTo>
                  <a:lnTo>
                    <a:pt x="27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8" name="Freeform 45"/>
            <p:cNvSpPr>
              <a:spLocks/>
            </p:cNvSpPr>
            <p:nvPr/>
          </p:nvSpPr>
          <p:spPr bwMode="auto">
            <a:xfrm>
              <a:off x="1960562" y="3446466"/>
              <a:ext cx="330200" cy="414338"/>
            </a:xfrm>
            <a:custGeom>
              <a:avLst/>
              <a:gdLst/>
              <a:ahLst/>
              <a:cxnLst>
                <a:cxn ang="0">
                  <a:pos x="91" y="200"/>
                </a:cxn>
                <a:cxn ang="0">
                  <a:pos x="123" y="219"/>
                </a:cxn>
                <a:cxn ang="0">
                  <a:pos x="127" y="252"/>
                </a:cxn>
                <a:cxn ang="0">
                  <a:pos x="146" y="261"/>
                </a:cxn>
                <a:cxn ang="0">
                  <a:pos x="146" y="146"/>
                </a:cxn>
                <a:cxn ang="0">
                  <a:pos x="179" y="150"/>
                </a:cxn>
                <a:cxn ang="0">
                  <a:pos x="206" y="111"/>
                </a:cxn>
                <a:cxn ang="0">
                  <a:pos x="181" y="81"/>
                </a:cxn>
                <a:cxn ang="0">
                  <a:pos x="200" y="69"/>
                </a:cxn>
                <a:cxn ang="0">
                  <a:pos x="208" y="21"/>
                </a:cxn>
                <a:cxn ang="0">
                  <a:pos x="188" y="0"/>
                </a:cxn>
                <a:cxn ang="0">
                  <a:pos x="117" y="21"/>
                </a:cxn>
                <a:cxn ang="0">
                  <a:pos x="112" y="54"/>
                </a:cxn>
                <a:cxn ang="0">
                  <a:pos x="123" y="56"/>
                </a:cxn>
                <a:cxn ang="0">
                  <a:pos x="110" y="90"/>
                </a:cxn>
                <a:cxn ang="0">
                  <a:pos x="112" y="115"/>
                </a:cxn>
                <a:cxn ang="0">
                  <a:pos x="89" y="102"/>
                </a:cxn>
                <a:cxn ang="0">
                  <a:pos x="89" y="81"/>
                </a:cxn>
                <a:cxn ang="0">
                  <a:pos x="102" y="71"/>
                </a:cxn>
                <a:cxn ang="0">
                  <a:pos x="89" y="54"/>
                </a:cxn>
                <a:cxn ang="0">
                  <a:pos x="41" y="150"/>
                </a:cxn>
                <a:cxn ang="0">
                  <a:pos x="50" y="169"/>
                </a:cxn>
                <a:cxn ang="0">
                  <a:pos x="83" y="171"/>
                </a:cxn>
                <a:cxn ang="0">
                  <a:pos x="25" y="190"/>
                </a:cxn>
                <a:cxn ang="0">
                  <a:pos x="50" y="200"/>
                </a:cxn>
                <a:cxn ang="0">
                  <a:pos x="0" y="204"/>
                </a:cxn>
                <a:cxn ang="0">
                  <a:pos x="20" y="217"/>
                </a:cxn>
                <a:cxn ang="0">
                  <a:pos x="91" y="200"/>
                </a:cxn>
                <a:cxn ang="0">
                  <a:pos x="91" y="200"/>
                </a:cxn>
              </a:cxnLst>
              <a:rect l="0" t="0" r="r" b="b"/>
              <a:pathLst>
                <a:path w="208" h="261">
                  <a:moveTo>
                    <a:pt x="91" y="200"/>
                  </a:moveTo>
                  <a:lnTo>
                    <a:pt x="123" y="219"/>
                  </a:lnTo>
                  <a:lnTo>
                    <a:pt x="127" y="252"/>
                  </a:lnTo>
                  <a:lnTo>
                    <a:pt x="146" y="261"/>
                  </a:lnTo>
                  <a:lnTo>
                    <a:pt x="146" y="146"/>
                  </a:lnTo>
                  <a:lnTo>
                    <a:pt x="179" y="150"/>
                  </a:lnTo>
                  <a:lnTo>
                    <a:pt x="206" y="111"/>
                  </a:lnTo>
                  <a:lnTo>
                    <a:pt x="181" y="81"/>
                  </a:lnTo>
                  <a:lnTo>
                    <a:pt x="200" y="69"/>
                  </a:lnTo>
                  <a:lnTo>
                    <a:pt x="208" y="21"/>
                  </a:lnTo>
                  <a:lnTo>
                    <a:pt x="188" y="0"/>
                  </a:lnTo>
                  <a:lnTo>
                    <a:pt x="117" y="21"/>
                  </a:lnTo>
                  <a:lnTo>
                    <a:pt x="112" y="54"/>
                  </a:lnTo>
                  <a:lnTo>
                    <a:pt x="123" y="56"/>
                  </a:lnTo>
                  <a:lnTo>
                    <a:pt x="110" y="90"/>
                  </a:lnTo>
                  <a:lnTo>
                    <a:pt x="112" y="115"/>
                  </a:lnTo>
                  <a:lnTo>
                    <a:pt x="89" y="102"/>
                  </a:lnTo>
                  <a:lnTo>
                    <a:pt x="89" y="81"/>
                  </a:lnTo>
                  <a:lnTo>
                    <a:pt x="102" y="71"/>
                  </a:lnTo>
                  <a:lnTo>
                    <a:pt x="89" y="54"/>
                  </a:lnTo>
                  <a:lnTo>
                    <a:pt x="41" y="150"/>
                  </a:lnTo>
                  <a:lnTo>
                    <a:pt x="50" y="169"/>
                  </a:lnTo>
                  <a:lnTo>
                    <a:pt x="83" y="171"/>
                  </a:lnTo>
                  <a:lnTo>
                    <a:pt x="25" y="190"/>
                  </a:lnTo>
                  <a:lnTo>
                    <a:pt x="50" y="200"/>
                  </a:lnTo>
                  <a:lnTo>
                    <a:pt x="0" y="204"/>
                  </a:lnTo>
                  <a:lnTo>
                    <a:pt x="20" y="217"/>
                  </a:lnTo>
                  <a:lnTo>
                    <a:pt x="91" y="200"/>
                  </a:lnTo>
                  <a:lnTo>
                    <a:pt x="91" y="200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29" name="Freeform 46"/>
            <p:cNvSpPr>
              <a:spLocks/>
            </p:cNvSpPr>
            <p:nvPr/>
          </p:nvSpPr>
          <p:spPr bwMode="auto">
            <a:xfrm>
              <a:off x="752477" y="5040318"/>
              <a:ext cx="301625" cy="612775"/>
            </a:xfrm>
            <a:custGeom>
              <a:avLst/>
              <a:gdLst/>
              <a:ahLst/>
              <a:cxnLst>
                <a:cxn ang="0">
                  <a:pos x="148" y="313"/>
                </a:cxn>
                <a:cxn ang="0">
                  <a:pos x="130" y="277"/>
                </a:cxn>
                <a:cxn ang="0">
                  <a:pos x="142" y="237"/>
                </a:cxn>
                <a:cxn ang="0">
                  <a:pos x="123" y="194"/>
                </a:cxn>
                <a:cxn ang="0">
                  <a:pos x="155" y="169"/>
                </a:cxn>
                <a:cxn ang="0">
                  <a:pos x="151" y="144"/>
                </a:cxn>
                <a:cxn ang="0">
                  <a:pos x="157" y="85"/>
                </a:cxn>
                <a:cxn ang="0">
                  <a:pos x="190" y="39"/>
                </a:cxn>
                <a:cxn ang="0">
                  <a:pos x="178" y="16"/>
                </a:cxn>
                <a:cxn ang="0">
                  <a:pos x="88" y="18"/>
                </a:cxn>
                <a:cxn ang="0">
                  <a:pos x="80" y="0"/>
                </a:cxn>
                <a:cxn ang="0">
                  <a:pos x="38" y="25"/>
                </a:cxn>
                <a:cxn ang="0">
                  <a:pos x="46" y="91"/>
                </a:cxn>
                <a:cxn ang="0">
                  <a:pos x="0" y="258"/>
                </a:cxn>
                <a:cxn ang="0">
                  <a:pos x="19" y="283"/>
                </a:cxn>
                <a:cxn ang="0">
                  <a:pos x="46" y="277"/>
                </a:cxn>
                <a:cxn ang="0">
                  <a:pos x="34" y="386"/>
                </a:cxn>
                <a:cxn ang="0">
                  <a:pos x="121" y="373"/>
                </a:cxn>
                <a:cxn ang="0">
                  <a:pos x="117" y="344"/>
                </a:cxn>
                <a:cxn ang="0">
                  <a:pos x="148" y="313"/>
                </a:cxn>
                <a:cxn ang="0">
                  <a:pos x="148" y="313"/>
                </a:cxn>
              </a:cxnLst>
              <a:rect l="0" t="0" r="r" b="b"/>
              <a:pathLst>
                <a:path w="190" h="386">
                  <a:moveTo>
                    <a:pt x="148" y="313"/>
                  </a:moveTo>
                  <a:lnTo>
                    <a:pt x="130" y="277"/>
                  </a:lnTo>
                  <a:lnTo>
                    <a:pt x="142" y="237"/>
                  </a:lnTo>
                  <a:lnTo>
                    <a:pt x="123" y="194"/>
                  </a:lnTo>
                  <a:lnTo>
                    <a:pt x="155" y="169"/>
                  </a:lnTo>
                  <a:lnTo>
                    <a:pt x="151" y="144"/>
                  </a:lnTo>
                  <a:lnTo>
                    <a:pt x="157" y="85"/>
                  </a:lnTo>
                  <a:lnTo>
                    <a:pt x="190" y="39"/>
                  </a:lnTo>
                  <a:lnTo>
                    <a:pt x="178" y="16"/>
                  </a:lnTo>
                  <a:lnTo>
                    <a:pt x="88" y="18"/>
                  </a:lnTo>
                  <a:lnTo>
                    <a:pt x="80" y="0"/>
                  </a:lnTo>
                  <a:lnTo>
                    <a:pt x="38" y="25"/>
                  </a:lnTo>
                  <a:lnTo>
                    <a:pt x="46" y="91"/>
                  </a:lnTo>
                  <a:lnTo>
                    <a:pt x="0" y="258"/>
                  </a:lnTo>
                  <a:lnTo>
                    <a:pt x="19" y="283"/>
                  </a:lnTo>
                  <a:lnTo>
                    <a:pt x="46" y="277"/>
                  </a:lnTo>
                  <a:lnTo>
                    <a:pt x="34" y="386"/>
                  </a:lnTo>
                  <a:lnTo>
                    <a:pt x="121" y="373"/>
                  </a:lnTo>
                  <a:lnTo>
                    <a:pt x="117" y="344"/>
                  </a:lnTo>
                  <a:lnTo>
                    <a:pt x="148" y="313"/>
                  </a:lnTo>
                  <a:lnTo>
                    <a:pt x="148" y="313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0" name="Freeform 47"/>
            <p:cNvSpPr>
              <a:spLocks/>
            </p:cNvSpPr>
            <p:nvPr/>
          </p:nvSpPr>
          <p:spPr bwMode="auto">
            <a:xfrm>
              <a:off x="3532190" y="4217991"/>
              <a:ext cx="885825" cy="622300"/>
            </a:xfrm>
            <a:custGeom>
              <a:avLst/>
              <a:gdLst/>
              <a:ahLst/>
              <a:cxnLst>
                <a:cxn ang="0">
                  <a:pos x="476" y="242"/>
                </a:cxn>
                <a:cxn ang="0">
                  <a:pos x="466" y="123"/>
                </a:cxn>
                <a:cxn ang="0">
                  <a:pos x="424" y="38"/>
                </a:cxn>
                <a:cxn ang="0">
                  <a:pos x="388" y="0"/>
                </a:cxn>
                <a:cxn ang="0">
                  <a:pos x="282" y="38"/>
                </a:cxn>
                <a:cxn ang="0">
                  <a:pos x="259" y="21"/>
                </a:cxn>
                <a:cxn ang="0">
                  <a:pos x="152" y="25"/>
                </a:cxn>
                <a:cxn ang="0">
                  <a:pos x="104" y="54"/>
                </a:cxn>
                <a:cxn ang="0">
                  <a:pos x="54" y="167"/>
                </a:cxn>
                <a:cxn ang="0">
                  <a:pos x="0" y="184"/>
                </a:cxn>
                <a:cxn ang="0">
                  <a:pos x="29" y="205"/>
                </a:cxn>
                <a:cxn ang="0">
                  <a:pos x="54" y="257"/>
                </a:cxn>
                <a:cxn ang="0">
                  <a:pos x="71" y="263"/>
                </a:cxn>
                <a:cxn ang="0">
                  <a:pos x="75" y="290"/>
                </a:cxn>
                <a:cxn ang="0">
                  <a:pos x="123" y="317"/>
                </a:cxn>
                <a:cxn ang="0">
                  <a:pos x="136" y="305"/>
                </a:cxn>
                <a:cxn ang="0">
                  <a:pos x="144" y="317"/>
                </a:cxn>
                <a:cxn ang="0">
                  <a:pos x="131" y="326"/>
                </a:cxn>
                <a:cxn ang="0">
                  <a:pos x="150" y="351"/>
                </a:cxn>
                <a:cxn ang="0">
                  <a:pos x="165" y="353"/>
                </a:cxn>
                <a:cxn ang="0">
                  <a:pos x="156" y="367"/>
                </a:cxn>
                <a:cxn ang="0">
                  <a:pos x="169" y="380"/>
                </a:cxn>
                <a:cxn ang="0">
                  <a:pos x="313" y="392"/>
                </a:cxn>
                <a:cxn ang="0">
                  <a:pos x="403" y="353"/>
                </a:cxn>
                <a:cxn ang="0">
                  <a:pos x="505" y="380"/>
                </a:cxn>
                <a:cxn ang="0">
                  <a:pos x="518" y="284"/>
                </a:cxn>
                <a:cxn ang="0">
                  <a:pos x="530" y="296"/>
                </a:cxn>
                <a:cxn ang="0">
                  <a:pos x="524" y="323"/>
                </a:cxn>
                <a:cxn ang="0">
                  <a:pos x="553" y="296"/>
                </a:cxn>
                <a:cxn ang="0">
                  <a:pos x="558" y="244"/>
                </a:cxn>
                <a:cxn ang="0">
                  <a:pos x="497" y="257"/>
                </a:cxn>
                <a:cxn ang="0">
                  <a:pos x="476" y="242"/>
                </a:cxn>
                <a:cxn ang="0">
                  <a:pos x="476" y="242"/>
                </a:cxn>
              </a:cxnLst>
              <a:rect l="0" t="0" r="r" b="b"/>
              <a:pathLst>
                <a:path w="558" h="392">
                  <a:moveTo>
                    <a:pt x="476" y="242"/>
                  </a:moveTo>
                  <a:lnTo>
                    <a:pt x="466" y="123"/>
                  </a:lnTo>
                  <a:lnTo>
                    <a:pt x="424" y="38"/>
                  </a:lnTo>
                  <a:lnTo>
                    <a:pt x="388" y="0"/>
                  </a:lnTo>
                  <a:lnTo>
                    <a:pt x="282" y="38"/>
                  </a:lnTo>
                  <a:lnTo>
                    <a:pt x="259" y="21"/>
                  </a:lnTo>
                  <a:lnTo>
                    <a:pt x="152" y="25"/>
                  </a:lnTo>
                  <a:lnTo>
                    <a:pt x="104" y="54"/>
                  </a:lnTo>
                  <a:lnTo>
                    <a:pt x="54" y="167"/>
                  </a:lnTo>
                  <a:lnTo>
                    <a:pt x="0" y="184"/>
                  </a:lnTo>
                  <a:lnTo>
                    <a:pt x="29" y="205"/>
                  </a:lnTo>
                  <a:lnTo>
                    <a:pt x="54" y="257"/>
                  </a:lnTo>
                  <a:lnTo>
                    <a:pt x="71" y="263"/>
                  </a:lnTo>
                  <a:lnTo>
                    <a:pt x="75" y="290"/>
                  </a:lnTo>
                  <a:lnTo>
                    <a:pt x="123" y="317"/>
                  </a:lnTo>
                  <a:lnTo>
                    <a:pt x="136" y="305"/>
                  </a:lnTo>
                  <a:lnTo>
                    <a:pt x="144" y="317"/>
                  </a:lnTo>
                  <a:lnTo>
                    <a:pt x="131" y="326"/>
                  </a:lnTo>
                  <a:lnTo>
                    <a:pt x="150" y="351"/>
                  </a:lnTo>
                  <a:lnTo>
                    <a:pt x="165" y="353"/>
                  </a:lnTo>
                  <a:lnTo>
                    <a:pt x="156" y="367"/>
                  </a:lnTo>
                  <a:lnTo>
                    <a:pt x="169" y="380"/>
                  </a:lnTo>
                  <a:lnTo>
                    <a:pt x="313" y="392"/>
                  </a:lnTo>
                  <a:lnTo>
                    <a:pt x="403" y="353"/>
                  </a:lnTo>
                  <a:lnTo>
                    <a:pt x="505" y="380"/>
                  </a:lnTo>
                  <a:lnTo>
                    <a:pt x="518" y="284"/>
                  </a:lnTo>
                  <a:lnTo>
                    <a:pt x="530" y="296"/>
                  </a:lnTo>
                  <a:lnTo>
                    <a:pt x="524" y="323"/>
                  </a:lnTo>
                  <a:lnTo>
                    <a:pt x="553" y="296"/>
                  </a:lnTo>
                  <a:lnTo>
                    <a:pt x="558" y="244"/>
                  </a:lnTo>
                  <a:lnTo>
                    <a:pt x="497" y="257"/>
                  </a:lnTo>
                  <a:lnTo>
                    <a:pt x="476" y="242"/>
                  </a:lnTo>
                  <a:lnTo>
                    <a:pt x="476" y="242"/>
                  </a:lnTo>
                  <a:close/>
                </a:path>
              </a:pathLst>
            </a:custGeom>
            <a:solidFill>
              <a:srgbClr val="BDB694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1" name="Freeform 48"/>
            <p:cNvSpPr>
              <a:spLocks/>
            </p:cNvSpPr>
            <p:nvPr/>
          </p:nvSpPr>
          <p:spPr bwMode="auto">
            <a:xfrm>
              <a:off x="2892426" y="4410078"/>
              <a:ext cx="274638" cy="1651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64" y="36"/>
                </a:cxn>
                <a:cxn ang="0">
                  <a:pos x="14" y="33"/>
                </a:cxn>
                <a:cxn ang="0">
                  <a:pos x="0" y="54"/>
                </a:cxn>
                <a:cxn ang="0">
                  <a:pos x="8" y="54"/>
                </a:cxn>
                <a:cxn ang="0">
                  <a:pos x="16" y="84"/>
                </a:cxn>
                <a:cxn ang="0">
                  <a:pos x="29" y="104"/>
                </a:cxn>
                <a:cxn ang="0">
                  <a:pos x="60" y="92"/>
                </a:cxn>
                <a:cxn ang="0">
                  <a:pos x="106" y="104"/>
                </a:cxn>
                <a:cxn ang="0">
                  <a:pos x="123" y="46"/>
                </a:cxn>
                <a:cxn ang="0">
                  <a:pos x="167" y="27"/>
                </a:cxn>
                <a:cxn ang="0">
                  <a:pos x="173" y="13"/>
                </a:cxn>
                <a:cxn ang="0">
                  <a:pos x="173" y="13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73" h="104">
                  <a:moveTo>
                    <a:pt x="158" y="0"/>
                  </a:moveTo>
                  <a:lnTo>
                    <a:pt x="64" y="36"/>
                  </a:lnTo>
                  <a:lnTo>
                    <a:pt x="14" y="33"/>
                  </a:lnTo>
                  <a:lnTo>
                    <a:pt x="0" y="54"/>
                  </a:lnTo>
                  <a:lnTo>
                    <a:pt x="8" y="54"/>
                  </a:lnTo>
                  <a:lnTo>
                    <a:pt x="16" y="84"/>
                  </a:lnTo>
                  <a:lnTo>
                    <a:pt x="29" y="104"/>
                  </a:lnTo>
                  <a:lnTo>
                    <a:pt x="60" y="92"/>
                  </a:lnTo>
                  <a:lnTo>
                    <a:pt x="106" y="104"/>
                  </a:lnTo>
                  <a:lnTo>
                    <a:pt x="123" y="46"/>
                  </a:lnTo>
                  <a:lnTo>
                    <a:pt x="167" y="27"/>
                  </a:lnTo>
                  <a:lnTo>
                    <a:pt x="173" y="13"/>
                  </a:lnTo>
                  <a:lnTo>
                    <a:pt x="173" y="13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2" name="Freeform 49"/>
            <p:cNvSpPr>
              <a:spLocks/>
            </p:cNvSpPr>
            <p:nvPr/>
          </p:nvSpPr>
          <p:spPr bwMode="auto">
            <a:xfrm>
              <a:off x="2908302" y="4430718"/>
              <a:ext cx="560388" cy="542925"/>
            </a:xfrm>
            <a:custGeom>
              <a:avLst/>
              <a:gdLst/>
              <a:ahLst/>
              <a:cxnLst>
                <a:cxn ang="0">
                  <a:pos x="215" y="271"/>
                </a:cxn>
                <a:cxn ang="0">
                  <a:pos x="142" y="158"/>
                </a:cxn>
                <a:cxn ang="0">
                  <a:pos x="123" y="142"/>
                </a:cxn>
                <a:cxn ang="0">
                  <a:pos x="140" y="108"/>
                </a:cxn>
                <a:cxn ang="0">
                  <a:pos x="161" y="133"/>
                </a:cxn>
                <a:cxn ang="0">
                  <a:pos x="196" y="110"/>
                </a:cxn>
                <a:cxn ang="0">
                  <a:pos x="299" y="131"/>
                </a:cxn>
                <a:cxn ang="0">
                  <a:pos x="318" y="152"/>
                </a:cxn>
                <a:cxn ang="0">
                  <a:pos x="328" y="150"/>
                </a:cxn>
                <a:cxn ang="0">
                  <a:pos x="334" y="133"/>
                </a:cxn>
                <a:cxn ang="0">
                  <a:pos x="353" y="129"/>
                </a:cxn>
                <a:cxn ang="0">
                  <a:pos x="318" y="110"/>
                </a:cxn>
                <a:cxn ang="0">
                  <a:pos x="303" y="64"/>
                </a:cxn>
                <a:cxn ang="0">
                  <a:pos x="257" y="81"/>
                </a:cxn>
                <a:cxn ang="0">
                  <a:pos x="163" y="0"/>
                </a:cxn>
                <a:cxn ang="0">
                  <a:pos x="157" y="14"/>
                </a:cxn>
                <a:cxn ang="0">
                  <a:pos x="113" y="33"/>
                </a:cxn>
                <a:cxn ang="0">
                  <a:pos x="96" y="91"/>
                </a:cxn>
                <a:cxn ang="0">
                  <a:pos x="50" y="79"/>
                </a:cxn>
                <a:cxn ang="0">
                  <a:pos x="19" y="91"/>
                </a:cxn>
                <a:cxn ang="0">
                  <a:pos x="4" y="98"/>
                </a:cxn>
                <a:cxn ang="0">
                  <a:pos x="0" y="129"/>
                </a:cxn>
                <a:cxn ang="0">
                  <a:pos x="17" y="156"/>
                </a:cxn>
                <a:cxn ang="0">
                  <a:pos x="25" y="158"/>
                </a:cxn>
                <a:cxn ang="0">
                  <a:pos x="46" y="119"/>
                </a:cxn>
                <a:cxn ang="0">
                  <a:pos x="59" y="123"/>
                </a:cxn>
                <a:cxn ang="0">
                  <a:pos x="75" y="142"/>
                </a:cxn>
                <a:cxn ang="0">
                  <a:pos x="88" y="185"/>
                </a:cxn>
                <a:cxn ang="0">
                  <a:pos x="109" y="200"/>
                </a:cxn>
                <a:cxn ang="0">
                  <a:pos x="94" y="217"/>
                </a:cxn>
                <a:cxn ang="0">
                  <a:pos x="146" y="271"/>
                </a:cxn>
                <a:cxn ang="0">
                  <a:pos x="196" y="275"/>
                </a:cxn>
                <a:cxn ang="0">
                  <a:pos x="236" y="308"/>
                </a:cxn>
                <a:cxn ang="0">
                  <a:pos x="209" y="308"/>
                </a:cxn>
                <a:cxn ang="0">
                  <a:pos x="257" y="323"/>
                </a:cxn>
                <a:cxn ang="0">
                  <a:pos x="278" y="342"/>
                </a:cxn>
                <a:cxn ang="0">
                  <a:pos x="288" y="331"/>
                </a:cxn>
                <a:cxn ang="0">
                  <a:pos x="215" y="271"/>
                </a:cxn>
                <a:cxn ang="0">
                  <a:pos x="215" y="271"/>
                </a:cxn>
              </a:cxnLst>
              <a:rect l="0" t="0" r="r" b="b"/>
              <a:pathLst>
                <a:path w="353" h="342">
                  <a:moveTo>
                    <a:pt x="215" y="271"/>
                  </a:moveTo>
                  <a:lnTo>
                    <a:pt x="142" y="158"/>
                  </a:lnTo>
                  <a:lnTo>
                    <a:pt x="123" y="142"/>
                  </a:lnTo>
                  <a:lnTo>
                    <a:pt x="140" y="108"/>
                  </a:lnTo>
                  <a:lnTo>
                    <a:pt x="161" y="133"/>
                  </a:lnTo>
                  <a:lnTo>
                    <a:pt x="196" y="110"/>
                  </a:lnTo>
                  <a:lnTo>
                    <a:pt x="299" y="131"/>
                  </a:lnTo>
                  <a:lnTo>
                    <a:pt x="318" y="152"/>
                  </a:lnTo>
                  <a:lnTo>
                    <a:pt x="328" y="150"/>
                  </a:lnTo>
                  <a:lnTo>
                    <a:pt x="334" y="133"/>
                  </a:lnTo>
                  <a:lnTo>
                    <a:pt x="353" y="129"/>
                  </a:lnTo>
                  <a:lnTo>
                    <a:pt x="318" y="110"/>
                  </a:lnTo>
                  <a:lnTo>
                    <a:pt x="303" y="64"/>
                  </a:lnTo>
                  <a:lnTo>
                    <a:pt x="257" y="81"/>
                  </a:lnTo>
                  <a:lnTo>
                    <a:pt x="163" y="0"/>
                  </a:lnTo>
                  <a:lnTo>
                    <a:pt x="157" y="14"/>
                  </a:lnTo>
                  <a:lnTo>
                    <a:pt x="113" y="33"/>
                  </a:lnTo>
                  <a:lnTo>
                    <a:pt x="96" y="91"/>
                  </a:lnTo>
                  <a:lnTo>
                    <a:pt x="50" y="79"/>
                  </a:lnTo>
                  <a:lnTo>
                    <a:pt x="19" y="91"/>
                  </a:lnTo>
                  <a:lnTo>
                    <a:pt x="4" y="98"/>
                  </a:lnTo>
                  <a:lnTo>
                    <a:pt x="0" y="129"/>
                  </a:lnTo>
                  <a:lnTo>
                    <a:pt x="17" y="156"/>
                  </a:lnTo>
                  <a:lnTo>
                    <a:pt x="25" y="158"/>
                  </a:lnTo>
                  <a:lnTo>
                    <a:pt x="46" y="119"/>
                  </a:lnTo>
                  <a:lnTo>
                    <a:pt x="59" y="123"/>
                  </a:lnTo>
                  <a:lnTo>
                    <a:pt x="75" y="142"/>
                  </a:lnTo>
                  <a:lnTo>
                    <a:pt x="88" y="185"/>
                  </a:lnTo>
                  <a:lnTo>
                    <a:pt x="109" y="200"/>
                  </a:lnTo>
                  <a:lnTo>
                    <a:pt x="94" y="217"/>
                  </a:lnTo>
                  <a:lnTo>
                    <a:pt x="146" y="271"/>
                  </a:lnTo>
                  <a:lnTo>
                    <a:pt x="196" y="275"/>
                  </a:lnTo>
                  <a:lnTo>
                    <a:pt x="236" y="308"/>
                  </a:lnTo>
                  <a:lnTo>
                    <a:pt x="209" y="308"/>
                  </a:lnTo>
                  <a:lnTo>
                    <a:pt x="257" y="323"/>
                  </a:lnTo>
                  <a:lnTo>
                    <a:pt x="278" y="342"/>
                  </a:lnTo>
                  <a:lnTo>
                    <a:pt x="288" y="331"/>
                  </a:lnTo>
                  <a:lnTo>
                    <a:pt x="215" y="271"/>
                  </a:lnTo>
                  <a:lnTo>
                    <a:pt x="215" y="271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3" name="Rectangle 50"/>
            <p:cNvSpPr>
              <a:spLocks noChangeArrowheads="1"/>
            </p:cNvSpPr>
            <p:nvPr/>
          </p:nvSpPr>
          <p:spPr bwMode="auto">
            <a:xfrm>
              <a:off x="3167063" y="4430716"/>
              <a:ext cx="1588" cy="1588"/>
            </a:xfrm>
            <a:prstGeom prst="rect">
              <a:avLst/>
            </a:pr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4" name="Freeform 51"/>
            <p:cNvSpPr>
              <a:spLocks/>
            </p:cNvSpPr>
            <p:nvPr/>
          </p:nvSpPr>
          <p:spPr bwMode="auto">
            <a:xfrm>
              <a:off x="3103564" y="4602168"/>
              <a:ext cx="368300" cy="354013"/>
            </a:xfrm>
            <a:custGeom>
              <a:avLst/>
              <a:gdLst/>
              <a:ahLst/>
              <a:cxnLst>
                <a:cxn ang="0">
                  <a:pos x="213" y="119"/>
                </a:cxn>
                <a:cxn ang="0">
                  <a:pos x="230" y="117"/>
                </a:cxn>
                <a:cxn ang="0">
                  <a:pos x="232" y="109"/>
                </a:cxn>
                <a:cxn ang="0">
                  <a:pos x="203" y="86"/>
                </a:cxn>
                <a:cxn ang="0">
                  <a:pos x="226" y="44"/>
                </a:cxn>
                <a:cxn ang="0">
                  <a:pos x="205" y="42"/>
                </a:cxn>
                <a:cxn ang="0">
                  <a:pos x="195" y="44"/>
                </a:cxn>
                <a:cxn ang="0">
                  <a:pos x="176" y="23"/>
                </a:cxn>
                <a:cxn ang="0">
                  <a:pos x="73" y="2"/>
                </a:cxn>
                <a:cxn ang="0">
                  <a:pos x="38" y="25"/>
                </a:cxn>
                <a:cxn ang="0">
                  <a:pos x="17" y="0"/>
                </a:cxn>
                <a:cxn ang="0">
                  <a:pos x="0" y="34"/>
                </a:cxn>
                <a:cxn ang="0">
                  <a:pos x="19" y="50"/>
                </a:cxn>
                <a:cxn ang="0">
                  <a:pos x="92" y="163"/>
                </a:cxn>
                <a:cxn ang="0">
                  <a:pos x="165" y="223"/>
                </a:cxn>
                <a:cxn ang="0">
                  <a:pos x="159" y="196"/>
                </a:cxn>
                <a:cxn ang="0">
                  <a:pos x="180" y="184"/>
                </a:cxn>
                <a:cxn ang="0">
                  <a:pos x="169" y="161"/>
                </a:cxn>
                <a:cxn ang="0">
                  <a:pos x="176" y="152"/>
                </a:cxn>
                <a:cxn ang="0">
                  <a:pos x="199" y="169"/>
                </a:cxn>
                <a:cxn ang="0">
                  <a:pos x="192" y="152"/>
                </a:cxn>
                <a:cxn ang="0">
                  <a:pos x="211" y="152"/>
                </a:cxn>
                <a:cxn ang="0">
                  <a:pos x="226" y="142"/>
                </a:cxn>
                <a:cxn ang="0">
                  <a:pos x="213" y="119"/>
                </a:cxn>
                <a:cxn ang="0">
                  <a:pos x="213" y="119"/>
                </a:cxn>
              </a:cxnLst>
              <a:rect l="0" t="0" r="r" b="b"/>
              <a:pathLst>
                <a:path w="232" h="223">
                  <a:moveTo>
                    <a:pt x="213" y="119"/>
                  </a:moveTo>
                  <a:lnTo>
                    <a:pt x="230" y="117"/>
                  </a:lnTo>
                  <a:lnTo>
                    <a:pt x="232" y="109"/>
                  </a:lnTo>
                  <a:lnTo>
                    <a:pt x="203" y="86"/>
                  </a:lnTo>
                  <a:lnTo>
                    <a:pt x="226" y="44"/>
                  </a:lnTo>
                  <a:lnTo>
                    <a:pt x="205" y="42"/>
                  </a:lnTo>
                  <a:lnTo>
                    <a:pt x="195" y="44"/>
                  </a:lnTo>
                  <a:lnTo>
                    <a:pt x="176" y="23"/>
                  </a:lnTo>
                  <a:lnTo>
                    <a:pt x="73" y="2"/>
                  </a:lnTo>
                  <a:lnTo>
                    <a:pt x="38" y="25"/>
                  </a:lnTo>
                  <a:lnTo>
                    <a:pt x="17" y="0"/>
                  </a:lnTo>
                  <a:lnTo>
                    <a:pt x="0" y="34"/>
                  </a:lnTo>
                  <a:lnTo>
                    <a:pt x="19" y="50"/>
                  </a:lnTo>
                  <a:lnTo>
                    <a:pt x="92" y="163"/>
                  </a:lnTo>
                  <a:lnTo>
                    <a:pt x="165" y="223"/>
                  </a:lnTo>
                  <a:lnTo>
                    <a:pt x="159" y="196"/>
                  </a:lnTo>
                  <a:lnTo>
                    <a:pt x="180" y="184"/>
                  </a:lnTo>
                  <a:lnTo>
                    <a:pt x="169" y="161"/>
                  </a:lnTo>
                  <a:lnTo>
                    <a:pt x="176" y="152"/>
                  </a:lnTo>
                  <a:lnTo>
                    <a:pt x="199" y="169"/>
                  </a:lnTo>
                  <a:lnTo>
                    <a:pt x="192" y="152"/>
                  </a:lnTo>
                  <a:lnTo>
                    <a:pt x="211" y="152"/>
                  </a:lnTo>
                  <a:lnTo>
                    <a:pt x="226" y="142"/>
                  </a:lnTo>
                  <a:lnTo>
                    <a:pt x="213" y="119"/>
                  </a:lnTo>
                  <a:lnTo>
                    <a:pt x="213" y="119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5" name="Freeform 52"/>
            <p:cNvSpPr>
              <a:spLocks/>
            </p:cNvSpPr>
            <p:nvPr/>
          </p:nvSpPr>
          <p:spPr bwMode="auto">
            <a:xfrm>
              <a:off x="3389314" y="4506916"/>
              <a:ext cx="390525" cy="528638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5" y="62"/>
                </a:cxn>
                <a:cxn ang="0">
                  <a:pos x="50" y="81"/>
                </a:cxn>
                <a:cxn ang="0">
                  <a:pos x="31" y="85"/>
                </a:cxn>
                <a:cxn ang="0">
                  <a:pos x="25" y="102"/>
                </a:cxn>
                <a:cxn ang="0">
                  <a:pos x="46" y="104"/>
                </a:cxn>
                <a:cxn ang="0">
                  <a:pos x="23" y="146"/>
                </a:cxn>
                <a:cxn ang="0">
                  <a:pos x="52" y="169"/>
                </a:cxn>
                <a:cxn ang="0">
                  <a:pos x="50" y="177"/>
                </a:cxn>
                <a:cxn ang="0">
                  <a:pos x="33" y="179"/>
                </a:cxn>
                <a:cxn ang="0">
                  <a:pos x="46" y="202"/>
                </a:cxn>
                <a:cxn ang="0">
                  <a:pos x="31" y="212"/>
                </a:cxn>
                <a:cxn ang="0">
                  <a:pos x="29" y="221"/>
                </a:cxn>
                <a:cxn ang="0">
                  <a:pos x="88" y="267"/>
                </a:cxn>
                <a:cxn ang="0">
                  <a:pos x="83" y="281"/>
                </a:cxn>
                <a:cxn ang="0">
                  <a:pos x="69" y="273"/>
                </a:cxn>
                <a:cxn ang="0">
                  <a:pos x="69" y="294"/>
                </a:cxn>
                <a:cxn ang="0">
                  <a:pos x="86" y="300"/>
                </a:cxn>
                <a:cxn ang="0">
                  <a:pos x="117" y="333"/>
                </a:cxn>
                <a:cxn ang="0">
                  <a:pos x="163" y="304"/>
                </a:cxn>
                <a:cxn ang="0">
                  <a:pos x="221" y="306"/>
                </a:cxn>
                <a:cxn ang="0">
                  <a:pos x="221" y="294"/>
                </a:cxn>
                <a:cxn ang="0">
                  <a:pos x="246" y="254"/>
                </a:cxn>
                <a:cxn ang="0">
                  <a:pos x="221" y="223"/>
                </a:cxn>
                <a:cxn ang="0">
                  <a:pos x="215" y="198"/>
                </a:cxn>
                <a:cxn ang="0">
                  <a:pos x="221" y="173"/>
                </a:cxn>
                <a:cxn ang="0">
                  <a:pos x="240" y="169"/>
                </a:cxn>
                <a:cxn ang="0">
                  <a:pos x="221" y="144"/>
                </a:cxn>
                <a:cxn ang="0">
                  <a:pos x="234" y="135"/>
                </a:cxn>
                <a:cxn ang="0">
                  <a:pos x="226" y="123"/>
                </a:cxn>
                <a:cxn ang="0">
                  <a:pos x="213" y="135"/>
                </a:cxn>
                <a:cxn ang="0">
                  <a:pos x="165" y="108"/>
                </a:cxn>
                <a:cxn ang="0">
                  <a:pos x="161" y="81"/>
                </a:cxn>
                <a:cxn ang="0">
                  <a:pos x="144" y="75"/>
                </a:cxn>
                <a:cxn ang="0">
                  <a:pos x="119" y="23"/>
                </a:cxn>
                <a:cxn ang="0">
                  <a:pos x="90" y="2"/>
                </a:cxn>
                <a:cxn ang="0">
                  <a:pos x="56" y="0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246" h="333">
                  <a:moveTo>
                    <a:pt x="0" y="16"/>
                  </a:moveTo>
                  <a:lnTo>
                    <a:pt x="15" y="62"/>
                  </a:lnTo>
                  <a:lnTo>
                    <a:pt x="50" y="81"/>
                  </a:lnTo>
                  <a:lnTo>
                    <a:pt x="31" y="85"/>
                  </a:lnTo>
                  <a:lnTo>
                    <a:pt x="25" y="102"/>
                  </a:lnTo>
                  <a:lnTo>
                    <a:pt x="46" y="104"/>
                  </a:lnTo>
                  <a:lnTo>
                    <a:pt x="23" y="146"/>
                  </a:lnTo>
                  <a:lnTo>
                    <a:pt x="52" y="169"/>
                  </a:lnTo>
                  <a:lnTo>
                    <a:pt x="50" y="177"/>
                  </a:lnTo>
                  <a:lnTo>
                    <a:pt x="33" y="179"/>
                  </a:lnTo>
                  <a:lnTo>
                    <a:pt x="46" y="202"/>
                  </a:lnTo>
                  <a:lnTo>
                    <a:pt x="31" y="212"/>
                  </a:lnTo>
                  <a:lnTo>
                    <a:pt x="29" y="221"/>
                  </a:lnTo>
                  <a:lnTo>
                    <a:pt x="88" y="267"/>
                  </a:lnTo>
                  <a:lnTo>
                    <a:pt x="83" y="281"/>
                  </a:lnTo>
                  <a:lnTo>
                    <a:pt x="69" y="273"/>
                  </a:lnTo>
                  <a:lnTo>
                    <a:pt x="69" y="294"/>
                  </a:lnTo>
                  <a:lnTo>
                    <a:pt x="86" y="300"/>
                  </a:lnTo>
                  <a:lnTo>
                    <a:pt x="117" y="333"/>
                  </a:lnTo>
                  <a:lnTo>
                    <a:pt x="163" y="304"/>
                  </a:lnTo>
                  <a:lnTo>
                    <a:pt x="221" y="306"/>
                  </a:lnTo>
                  <a:lnTo>
                    <a:pt x="221" y="294"/>
                  </a:lnTo>
                  <a:lnTo>
                    <a:pt x="246" y="254"/>
                  </a:lnTo>
                  <a:lnTo>
                    <a:pt x="221" y="223"/>
                  </a:lnTo>
                  <a:lnTo>
                    <a:pt x="215" y="198"/>
                  </a:lnTo>
                  <a:lnTo>
                    <a:pt x="221" y="173"/>
                  </a:lnTo>
                  <a:lnTo>
                    <a:pt x="240" y="169"/>
                  </a:lnTo>
                  <a:lnTo>
                    <a:pt x="221" y="144"/>
                  </a:lnTo>
                  <a:lnTo>
                    <a:pt x="234" y="135"/>
                  </a:lnTo>
                  <a:lnTo>
                    <a:pt x="226" y="123"/>
                  </a:lnTo>
                  <a:lnTo>
                    <a:pt x="213" y="135"/>
                  </a:lnTo>
                  <a:lnTo>
                    <a:pt x="165" y="108"/>
                  </a:lnTo>
                  <a:lnTo>
                    <a:pt x="161" y="81"/>
                  </a:lnTo>
                  <a:lnTo>
                    <a:pt x="144" y="75"/>
                  </a:lnTo>
                  <a:lnTo>
                    <a:pt x="119" y="23"/>
                  </a:lnTo>
                  <a:lnTo>
                    <a:pt x="90" y="2"/>
                  </a:lnTo>
                  <a:lnTo>
                    <a:pt x="56" y="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6" name="Freeform 53"/>
            <p:cNvSpPr>
              <a:spLocks/>
            </p:cNvSpPr>
            <p:nvPr/>
          </p:nvSpPr>
          <p:spPr bwMode="auto">
            <a:xfrm>
              <a:off x="3349626" y="4843466"/>
              <a:ext cx="179388" cy="222250"/>
            </a:xfrm>
            <a:custGeom>
              <a:avLst/>
              <a:gdLst/>
              <a:ahLst/>
              <a:cxnLst>
                <a:cxn ang="0">
                  <a:pos x="83" y="80"/>
                </a:cxn>
                <a:cxn ang="0">
                  <a:pos x="94" y="82"/>
                </a:cxn>
                <a:cxn ang="0">
                  <a:pos x="94" y="61"/>
                </a:cxn>
                <a:cxn ang="0">
                  <a:pos x="108" y="69"/>
                </a:cxn>
                <a:cxn ang="0">
                  <a:pos x="113" y="55"/>
                </a:cxn>
                <a:cxn ang="0">
                  <a:pos x="54" y="9"/>
                </a:cxn>
                <a:cxn ang="0">
                  <a:pos x="56" y="0"/>
                </a:cxn>
                <a:cxn ang="0">
                  <a:pos x="37" y="0"/>
                </a:cxn>
                <a:cxn ang="0">
                  <a:pos x="44" y="17"/>
                </a:cxn>
                <a:cxn ang="0">
                  <a:pos x="21" y="0"/>
                </a:cxn>
                <a:cxn ang="0">
                  <a:pos x="14" y="9"/>
                </a:cxn>
                <a:cxn ang="0">
                  <a:pos x="25" y="32"/>
                </a:cxn>
                <a:cxn ang="0">
                  <a:pos x="4" y="44"/>
                </a:cxn>
                <a:cxn ang="0">
                  <a:pos x="10" y="71"/>
                </a:cxn>
                <a:cxn ang="0">
                  <a:pos x="0" y="82"/>
                </a:cxn>
                <a:cxn ang="0">
                  <a:pos x="60" y="140"/>
                </a:cxn>
                <a:cxn ang="0">
                  <a:pos x="69" y="94"/>
                </a:cxn>
                <a:cxn ang="0">
                  <a:pos x="83" y="80"/>
                </a:cxn>
                <a:cxn ang="0">
                  <a:pos x="83" y="80"/>
                </a:cxn>
              </a:cxnLst>
              <a:rect l="0" t="0" r="r" b="b"/>
              <a:pathLst>
                <a:path w="113" h="140">
                  <a:moveTo>
                    <a:pt x="83" y="80"/>
                  </a:moveTo>
                  <a:lnTo>
                    <a:pt x="94" y="82"/>
                  </a:lnTo>
                  <a:lnTo>
                    <a:pt x="94" y="61"/>
                  </a:lnTo>
                  <a:lnTo>
                    <a:pt x="108" y="69"/>
                  </a:lnTo>
                  <a:lnTo>
                    <a:pt x="113" y="55"/>
                  </a:lnTo>
                  <a:lnTo>
                    <a:pt x="54" y="9"/>
                  </a:lnTo>
                  <a:lnTo>
                    <a:pt x="56" y="0"/>
                  </a:lnTo>
                  <a:lnTo>
                    <a:pt x="37" y="0"/>
                  </a:lnTo>
                  <a:lnTo>
                    <a:pt x="44" y="17"/>
                  </a:lnTo>
                  <a:lnTo>
                    <a:pt x="21" y="0"/>
                  </a:lnTo>
                  <a:lnTo>
                    <a:pt x="14" y="9"/>
                  </a:lnTo>
                  <a:lnTo>
                    <a:pt x="25" y="32"/>
                  </a:lnTo>
                  <a:lnTo>
                    <a:pt x="4" y="44"/>
                  </a:lnTo>
                  <a:lnTo>
                    <a:pt x="10" y="71"/>
                  </a:lnTo>
                  <a:lnTo>
                    <a:pt x="0" y="82"/>
                  </a:lnTo>
                  <a:lnTo>
                    <a:pt x="60" y="140"/>
                  </a:lnTo>
                  <a:lnTo>
                    <a:pt x="69" y="94"/>
                  </a:lnTo>
                  <a:lnTo>
                    <a:pt x="83" y="80"/>
                  </a:lnTo>
                  <a:lnTo>
                    <a:pt x="83" y="8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7" name="Freeform 54"/>
            <p:cNvSpPr>
              <a:spLocks/>
            </p:cNvSpPr>
            <p:nvPr/>
          </p:nvSpPr>
          <p:spPr bwMode="auto">
            <a:xfrm>
              <a:off x="769940" y="4840293"/>
              <a:ext cx="1179513" cy="931863"/>
            </a:xfrm>
            <a:custGeom>
              <a:avLst/>
              <a:gdLst/>
              <a:ahLst/>
              <a:cxnLst>
                <a:cxn ang="0">
                  <a:pos x="643" y="92"/>
                </a:cxn>
                <a:cxn ang="0">
                  <a:pos x="637" y="103"/>
                </a:cxn>
                <a:cxn ang="0">
                  <a:pos x="624" y="84"/>
                </a:cxn>
                <a:cxn ang="0">
                  <a:pos x="597" y="75"/>
                </a:cxn>
                <a:cxn ang="0">
                  <a:pos x="570" y="84"/>
                </a:cxn>
                <a:cxn ang="0">
                  <a:pos x="505" y="71"/>
                </a:cxn>
                <a:cxn ang="0">
                  <a:pos x="440" y="23"/>
                </a:cxn>
                <a:cxn ang="0">
                  <a:pos x="64" y="0"/>
                </a:cxn>
                <a:cxn ang="0">
                  <a:pos x="50" y="30"/>
                </a:cxn>
                <a:cxn ang="0">
                  <a:pos x="16" y="34"/>
                </a:cxn>
                <a:cxn ang="0">
                  <a:pos x="0" y="55"/>
                </a:cxn>
                <a:cxn ang="0">
                  <a:pos x="27" y="82"/>
                </a:cxn>
                <a:cxn ang="0">
                  <a:pos x="21" y="96"/>
                </a:cxn>
                <a:cxn ang="0">
                  <a:pos x="27" y="111"/>
                </a:cxn>
                <a:cxn ang="0">
                  <a:pos x="35" y="109"/>
                </a:cxn>
                <a:cxn ang="0">
                  <a:pos x="27" y="151"/>
                </a:cxn>
                <a:cxn ang="0">
                  <a:pos x="69" y="126"/>
                </a:cxn>
                <a:cxn ang="0">
                  <a:pos x="77" y="144"/>
                </a:cxn>
                <a:cxn ang="0">
                  <a:pos x="167" y="142"/>
                </a:cxn>
                <a:cxn ang="0">
                  <a:pos x="179" y="165"/>
                </a:cxn>
                <a:cxn ang="0">
                  <a:pos x="146" y="211"/>
                </a:cxn>
                <a:cxn ang="0">
                  <a:pos x="140" y="270"/>
                </a:cxn>
                <a:cxn ang="0">
                  <a:pos x="144" y="295"/>
                </a:cxn>
                <a:cxn ang="0">
                  <a:pos x="112" y="320"/>
                </a:cxn>
                <a:cxn ang="0">
                  <a:pos x="131" y="363"/>
                </a:cxn>
                <a:cxn ang="0">
                  <a:pos x="119" y="403"/>
                </a:cxn>
                <a:cxn ang="0">
                  <a:pos x="137" y="439"/>
                </a:cxn>
                <a:cxn ang="0">
                  <a:pos x="106" y="470"/>
                </a:cxn>
                <a:cxn ang="0">
                  <a:pos x="110" y="499"/>
                </a:cxn>
                <a:cxn ang="0">
                  <a:pos x="158" y="512"/>
                </a:cxn>
                <a:cxn ang="0">
                  <a:pos x="192" y="572"/>
                </a:cxn>
                <a:cxn ang="0">
                  <a:pos x="227" y="587"/>
                </a:cxn>
                <a:cxn ang="0">
                  <a:pos x="290" y="534"/>
                </a:cxn>
                <a:cxn ang="0">
                  <a:pos x="430" y="532"/>
                </a:cxn>
                <a:cxn ang="0">
                  <a:pos x="472" y="476"/>
                </a:cxn>
                <a:cxn ang="0">
                  <a:pos x="505" y="472"/>
                </a:cxn>
                <a:cxn ang="0">
                  <a:pos x="522" y="422"/>
                </a:cxn>
                <a:cxn ang="0">
                  <a:pos x="553" y="395"/>
                </a:cxn>
                <a:cxn ang="0">
                  <a:pos x="559" y="382"/>
                </a:cxn>
                <a:cxn ang="0">
                  <a:pos x="534" y="368"/>
                </a:cxn>
                <a:cxn ang="0">
                  <a:pos x="528" y="336"/>
                </a:cxn>
                <a:cxn ang="0">
                  <a:pos x="595" y="228"/>
                </a:cxn>
                <a:cxn ang="0">
                  <a:pos x="727" y="151"/>
                </a:cxn>
                <a:cxn ang="0">
                  <a:pos x="743" y="111"/>
                </a:cxn>
                <a:cxn ang="0">
                  <a:pos x="731" y="103"/>
                </a:cxn>
                <a:cxn ang="0">
                  <a:pos x="668" y="105"/>
                </a:cxn>
                <a:cxn ang="0">
                  <a:pos x="643" y="92"/>
                </a:cxn>
                <a:cxn ang="0">
                  <a:pos x="643" y="92"/>
                </a:cxn>
              </a:cxnLst>
              <a:rect l="0" t="0" r="r" b="b"/>
              <a:pathLst>
                <a:path w="743" h="587">
                  <a:moveTo>
                    <a:pt x="643" y="92"/>
                  </a:moveTo>
                  <a:lnTo>
                    <a:pt x="637" y="103"/>
                  </a:lnTo>
                  <a:lnTo>
                    <a:pt x="624" y="84"/>
                  </a:lnTo>
                  <a:lnTo>
                    <a:pt x="597" y="75"/>
                  </a:lnTo>
                  <a:lnTo>
                    <a:pt x="570" y="84"/>
                  </a:lnTo>
                  <a:lnTo>
                    <a:pt x="505" y="71"/>
                  </a:lnTo>
                  <a:lnTo>
                    <a:pt x="440" y="23"/>
                  </a:lnTo>
                  <a:lnTo>
                    <a:pt x="64" y="0"/>
                  </a:lnTo>
                  <a:lnTo>
                    <a:pt x="50" y="30"/>
                  </a:lnTo>
                  <a:lnTo>
                    <a:pt x="16" y="34"/>
                  </a:lnTo>
                  <a:lnTo>
                    <a:pt x="0" y="55"/>
                  </a:lnTo>
                  <a:lnTo>
                    <a:pt x="27" y="82"/>
                  </a:lnTo>
                  <a:lnTo>
                    <a:pt x="21" y="96"/>
                  </a:lnTo>
                  <a:lnTo>
                    <a:pt x="27" y="111"/>
                  </a:lnTo>
                  <a:lnTo>
                    <a:pt x="35" y="109"/>
                  </a:lnTo>
                  <a:lnTo>
                    <a:pt x="27" y="151"/>
                  </a:lnTo>
                  <a:lnTo>
                    <a:pt x="69" y="126"/>
                  </a:lnTo>
                  <a:lnTo>
                    <a:pt x="77" y="144"/>
                  </a:lnTo>
                  <a:lnTo>
                    <a:pt x="167" y="142"/>
                  </a:lnTo>
                  <a:lnTo>
                    <a:pt x="179" y="165"/>
                  </a:lnTo>
                  <a:lnTo>
                    <a:pt x="146" y="211"/>
                  </a:lnTo>
                  <a:lnTo>
                    <a:pt x="140" y="270"/>
                  </a:lnTo>
                  <a:lnTo>
                    <a:pt x="144" y="295"/>
                  </a:lnTo>
                  <a:lnTo>
                    <a:pt x="112" y="320"/>
                  </a:lnTo>
                  <a:lnTo>
                    <a:pt x="131" y="363"/>
                  </a:lnTo>
                  <a:lnTo>
                    <a:pt x="119" y="403"/>
                  </a:lnTo>
                  <a:lnTo>
                    <a:pt x="137" y="439"/>
                  </a:lnTo>
                  <a:lnTo>
                    <a:pt x="106" y="470"/>
                  </a:lnTo>
                  <a:lnTo>
                    <a:pt x="110" y="499"/>
                  </a:lnTo>
                  <a:lnTo>
                    <a:pt x="158" y="512"/>
                  </a:lnTo>
                  <a:lnTo>
                    <a:pt x="192" y="572"/>
                  </a:lnTo>
                  <a:lnTo>
                    <a:pt x="227" y="587"/>
                  </a:lnTo>
                  <a:lnTo>
                    <a:pt x="290" y="534"/>
                  </a:lnTo>
                  <a:lnTo>
                    <a:pt x="430" y="532"/>
                  </a:lnTo>
                  <a:lnTo>
                    <a:pt x="472" y="476"/>
                  </a:lnTo>
                  <a:lnTo>
                    <a:pt x="505" y="472"/>
                  </a:lnTo>
                  <a:lnTo>
                    <a:pt x="522" y="422"/>
                  </a:lnTo>
                  <a:lnTo>
                    <a:pt x="553" y="395"/>
                  </a:lnTo>
                  <a:lnTo>
                    <a:pt x="559" y="382"/>
                  </a:lnTo>
                  <a:lnTo>
                    <a:pt x="534" y="368"/>
                  </a:lnTo>
                  <a:lnTo>
                    <a:pt x="528" y="336"/>
                  </a:lnTo>
                  <a:lnTo>
                    <a:pt x="595" y="228"/>
                  </a:lnTo>
                  <a:lnTo>
                    <a:pt x="727" y="151"/>
                  </a:lnTo>
                  <a:lnTo>
                    <a:pt x="743" y="111"/>
                  </a:lnTo>
                  <a:lnTo>
                    <a:pt x="731" y="103"/>
                  </a:lnTo>
                  <a:lnTo>
                    <a:pt x="668" y="105"/>
                  </a:lnTo>
                  <a:lnTo>
                    <a:pt x="643" y="92"/>
                  </a:lnTo>
                  <a:lnTo>
                    <a:pt x="643" y="92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8" name="Freeform 55"/>
            <p:cNvSpPr>
              <a:spLocks/>
            </p:cNvSpPr>
            <p:nvPr/>
          </p:nvSpPr>
          <p:spPr bwMode="auto">
            <a:xfrm>
              <a:off x="1757364" y="5413380"/>
              <a:ext cx="23813" cy="238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3"/>
                </a:cxn>
                <a:cxn ang="0">
                  <a:pos x="8" y="15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5" h="15">
                  <a:moveTo>
                    <a:pt x="15" y="0"/>
                  </a:moveTo>
                  <a:lnTo>
                    <a:pt x="0" y="13"/>
                  </a:lnTo>
                  <a:lnTo>
                    <a:pt x="8" y="15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39" name="Freeform 56"/>
            <p:cNvSpPr>
              <a:spLocks/>
            </p:cNvSpPr>
            <p:nvPr/>
          </p:nvSpPr>
          <p:spPr bwMode="auto">
            <a:xfrm>
              <a:off x="2000252" y="5297491"/>
              <a:ext cx="39688" cy="206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25" y="13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5" h="13">
                  <a:moveTo>
                    <a:pt x="18" y="0"/>
                  </a:moveTo>
                  <a:lnTo>
                    <a:pt x="0" y="0"/>
                  </a:lnTo>
                  <a:lnTo>
                    <a:pt x="25" y="13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0" name="Freeform 57"/>
            <p:cNvSpPr>
              <a:spLocks/>
            </p:cNvSpPr>
            <p:nvPr/>
          </p:nvSpPr>
          <p:spPr bwMode="auto">
            <a:xfrm>
              <a:off x="1863726" y="5303843"/>
              <a:ext cx="96838" cy="87313"/>
            </a:xfrm>
            <a:custGeom>
              <a:avLst/>
              <a:gdLst/>
              <a:ahLst/>
              <a:cxnLst>
                <a:cxn ang="0">
                  <a:pos x="61" y="23"/>
                </a:cxn>
                <a:cxn ang="0">
                  <a:pos x="44" y="15"/>
                </a:cxn>
                <a:cxn ang="0">
                  <a:pos x="44" y="0"/>
                </a:cxn>
                <a:cxn ang="0">
                  <a:pos x="0" y="30"/>
                </a:cxn>
                <a:cxn ang="0">
                  <a:pos x="42" y="55"/>
                </a:cxn>
                <a:cxn ang="0">
                  <a:pos x="61" y="23"/>
                </a:cxn>
                <a:cxn ang="0">
                  <a:pos x="61" y="23"/>
                </a:cxn>
              </a:cxnLst>
              <a:rect l="0" t="0" r="r" b="b"/>
              <a:pathLst>
                <a:path w="61" h="55">
                  <a:moveTo>
                    <a:pt x="61" y="23"/>
                  </a:moveTo>
                  <a:lnTo>
                    <a:pt x="44" y="15"/>
                  </a:lnTo>
                  <a:lnTo>
                    <a:pt x="44" y="0"/>
                  </a:lnTo>
                  <a:lnTo>
                    <a:pt x="0" y="30"/>
                  </a:lnTo>
                  <a:lnTo>
                    <a:pt x="42" y="55"/>
                  </a:lnTo>
                  <a:lnTo>
                    <a:pt x="61" y="23"/>
                  </a:lnTo>
                  <a:lnTo>
                    <a:pt x="61" y="23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1" name="Freeform 58"/>
            <p:cNvSpPr>
              <a:spLocks/>
            </p:cNvSpPr>
            <p:nvPr/>
          </p:nvSpPr>
          <p:spPr bwMode="auto">
            <a:xfrm>
              <a:off x="2095501" y="1339855"/>
              <a:ext cx="862013" cy="1331913"/>
            </a:xfrm>
            <a:custGeom>
              <a:avLst/>
              <a:gdLst/>
              <a:ahLst/>
              <a:cxnLst>
                <a:cxn ang="0">
                  <a:pos x="380" y="40"/>
                </a:cxn>
                <a:cxn ang="0">
                  <a:pos x="305" y="94"/>
                </a:cxn>
                <a:cxn ang="0">
                  <a:pos x="284" y="129"/>
                </a:cxn>
                <a:cxn ang="0">
                  <a:pos x="378" y="136"/>
                </a:cxn>
                <a:cxn ang="0">
                  <a:pos x="284" y="159"/>
                </a:cxn>
                <a:cxn ang="0">
                  <a:pos x="266" y="192"/>
                </a:cxn>
                <a:cxn ang="0">
                  <a:pos x="245" y="177"/>
                </a:cxn>
                <a:cxn ang="0">
                  <a:pos x="155" y="244"/>
                </a:cxn>
                <a:cxn ang="0">
                  <a:pos x="155" y="286"/>
                </a:cxn>
                <a:cxn ang="0">
                  <a:pos x="86" y="305"/>
                </a:cxn>
                <a:cxn ang="0">
                  <a:pos x="92" y="325"/>
                </a:cxn>
                <a:cxn ang="0">
                  <a:pos x="80" y="328"/>
                </a:cxn>
                <a:cxn ang="0">
                  <a:pos x="67" y="369"/>
                </a:cxn>
                <a:cxn ang="0">
                  <a:pos x="17" y="386"/>
                </a:cxn>
                <a:cxn ang="0">
                  <a:pos x="4" y="407"/>
                </a:cxn>
                <a:cxn ang="0">
                  <a:pos x="4" y="449"/>
                </a:cxn>
                <a:cxn ang="0">
                  <a:pos x="80" y="478"/>
                </a:cxn>
                <a:cxn ang="0">
                  <a:pos x="92" y="471"/>
                </a:cxn>
                <a:cxn ang="0">
                  <a:pos x="151" y="430"/>
                </a:cxn>
                <a:cxn ang="0">
                  <a:pos x="157" y="465"/>
                </a:cxn>
                <a:cxn ang="0">
                  <a:pos x="128" y="505"/>
                </a:cxn>
                <a:cxn ang="0">
                  <a:pos x="103" y="484"/>
                </a:cxn>
                <a:cxn ang="0">
                  <a:pos x="19" y="515"/>
                </a:cxn>
                <a:cxn ang="0">
                  <a:pos x="0" y="524"/>
                </a:cxn>
                <a:cxn ang="0">
                  <a:pos x="42" y="536"/>
                </a:cxn>
                <a:cxn ang="0">
                  <a:pos x="19" y="599"/>
                </a:cxn>
                <a:cxn ang="0">
                  <a:pos x="38" y="605"/>
                </a:cxn>
                <a:cxn ang="0">
                  <a:pos x="32" y="628"/>
                </a:cxn>
                <a:cxn ang="0">
                  <a:pos x="121" y="553"/>
                </a:cxn>
                <a:cxn ang="0">
                  <a:pos x="92" y="565"/>
                </a:cxn>
                <a:cxn ang="0">
                  <a:pos x="80" y="640"/>
                </a:cxn>
                <a:cxn ang="0">
                  <a:pos x="19" y="695"/>
                </a:cxn>
                <a:cxn ang="0">
                  <a:pos x="59" y="743"/>
                </a:cxn>
                <a:cxn ang="0">
                  <a:pos x="32" y="768"/>
                </a:cxn>
                <a:cxn ang="0">
                  <a:pos x="103" y="805"/>
                </a:cxn>
                <a:cxn ang="0">
                  <a:pos x="157" y="839"/>
                </a:cxn>
                <a:cxn ang="0">
                  <a:pos x="272" y="722"/>
                </a:cxn>
                <a:cxn ang="0">
                  <a:pos x="320" y="701"/>
                </a:cxn>
                <a:cxn ang="0">
                  <a:pos x="326" y="670"/>
                </a:cxn>
                <a:cxn ang="0">
                  <a:pos x="332" y="628"/>
                </a:cxn>
                <a:cxn ang="0">
                  <a:pos x="366" y="722"/>
                </a:cxn>
                <a:cxn ang="0">
                  <a:pos x="387" y="743"/>
                </a:cxn>
                <a:cxn ang="0">
                  <a:pos x="389" y="670"/>
                </a:cxn>
                <a:cxn ang="0">
                  <a:pos x="437" y="605"/>
                </a:cxn>
                <a:cxn ang="0">
                  <a:pos x="422" y="503"/>
                </a:cxn>
                <a:cxn ang="0">
                  <a:pos x="426" y="401"/>
                </a:cxn>
                <a:cxn ang="0">
                  <a:pos x="435" y="234"/>
                </a:cxn>
                <a:cxn ang="0">
                  <a:pos x="426" y="154"/>
                </a:cxn>
                <a:cxn ang="0">
                  <a:pos x="543" y="94"/>
                </a:cxn>
                <a:cxn ang="0">
                  <a:pos x="518" y="21"/>
                </a:cxn>
                <a:cxn ang="0">
                  <a:pos x="378" y="0"/>
                </a:cxn>
                <a:cxn ang="0">
                  <a:pos x="387" y="8"/>
                </a:cxn>
              </a:cxnLst>
              <a:rect l="0" t="0" r="r" b="b"/>
              <a:pathLst>
                <a:path w="543" h="839">
                  <a:moveTo>
                    <a:pt x="387" y="8"/>
                  </a:moveTo>
                  <a:lnTo>
                    <a:pt x="380" y="40"/>
                  </a:lnTo>
                  <a:lnTo>
                    <a:pt x="355" y="29"/>
                  </a:lnTo>
                  <a:lnTo>
                    <a:pt x="305" y="94"/>
                  </a:lnTo>
                  <a:lnTo>
                    <a:pt x="305" y="115"/>
                  </a:lnTo>
                  <a:lnTo>
                    <a:pt x="284" y="129"/>
                  </a:lnTo>
                  <a:lnTo>
                    <a:pt x="307" y="171"/>
                  </a:lnTo>
                  <a:lnTo>
                    <a:pt x="378" y="136"/>
                  </a:lnTo>
                  <a:lnTo>
                    <a:pt x="305" y="192"/>
                  </a:lnTo>
                  <a:lnTo>
                    <a:pt x="284" y="159"/>
                  </a:lnTo>
                  <a:lnTo>
                    <a:pt x="257" y="175"/>
                  </a:lnTo>
                  <a:lnTo>
                    <a:pt x="266" y="192"/>
                  </a:lnTo>
                  <a:lnTo>
                    <a:pt x="253" y="202"/>
                  </a:lnTo>
                  <a:lnTo>
                    <a:pt x="245" y="177"/>
                  </a:lnTo>
                  <a:lnTo>
                    <a:pt x="215" y="190"/>
                  </a:lnTo>
                  <a:lnTo>
                    <a:pt x="155" y="244"/>
                  </a:lnTo>
                  <a:lnTo>
                    <a:pt x="119" y="265"/>
                  </a:lnTo>
                  <a:lnTo>
                    <a:pt x="155" y="286"/>
                  </a:lnTo>
                  <a:lnTo>
                    <a:pt x="151" y="300"/>
                  </a:lnTo>
                  <a:lnTo>
                    <a:pt x="86" y="305"/>
                  </a:lnTo>
                  <a:lnTo>
                    <a:pt x="96" y="313"/>
                  </a:lnTo>
                  <a:lnTo>
                    <a:pt x="92" y="325"/>
                  </a:lnTo>
                  <a:lnTo>
                    <a:pt x="94" y="353"/>
                  </a:lnTo>
                  <a:lnTo>
                    <a:pt x="80" y="328"/>
                  </a:lnTo>
                  <a:lnTo>
                    <a:pt x="61" y="355"/>
                  </a:lnTo>
                  <a:lnTo>
                    <a:pt x="67" y="369"/>
                  </a:lnTo>
                  <a:lnTo>
                    <a:pt x="13" y="359"/>
                  </a:lnTo>
                  <a:lnTo>
                    <a:pt x="17" y="386"/>
                  </a:lnTo>
                  <a:lnTo>
                    <a:pt x="86" y="388"/>
                  </a:lnTo>
                  <a:lnTo>
                    <a:pt x="4" y="407"/>
                  </a:lnTo>
                  <a:lnTo>
                    <a:pt x="19" y="421"/>
                  </a:lnTo>
                  <a:lnTo>
                    <a:pt x="4" y="449"/>
                  </a:lnTo>
                  <a:lnTo>
                    <a:pt x="6" y="482"/>
                  </a:lnTo>
                  <a:lnTo>
                    <a:pt x="80" y="478"/>
                  </a:lnTo>
                  <a:lnTo>
                    <a:pt x="92" y="449"/>
                  </a:lnTo>
                  <a:lnTo>
                    <a:pt x="92" y="471"/>
                  </a:lnTo>
                  <a:lnTo>
                    <a:pt x="121" y="476"/>
                  </a:lnTo>
                  <a:lnTo>
                    <a:pt x="151" y="430"/>
                  </a:lnTo>
                  <a:lnTo>
                    <a:pt x="140" y="471"/>
                  </a:lnTo>
                  <a:lnTo>
                    <a:pt x="157" y="465"/>
                  </a:lnTo>
                  <a:lnTo>
                    <a:pt x="123" y="484"/>
                  </a:lnTo>
                  <a:lnTo>
                    <a:pt x="128" y="505"/>
                  </a:lnTo>
                  <a:lnTo>
                    <a:pt x="115" y="511"/>
                  </a:lnTo>
                  <a:lnTo>
                    <a:pt x="103" y="484"/>
                  </a:lnTo>
                  <a:lnTo>
                    <a:pt x="6" y="505"/>
                  </a:lnTo>
                  <a:lnTo>
                    <a:pt x="19" y="515"/>
                  </a:lnTo>
                  <a:lnTo>
                    <a:pt x="19" y="532"/>
                  </a:lnTo>
                  <a:lnTo>
                    <a:pt x="0" y="524"/>
                  </a:lnTo>
                  <a:lnTo>
                    <a:pt x="13" y="545"/>
                  </a:lnTo>
                  <a:lnTo>
                    <a:pt x="42" y="536"/>
                  </a:lnTo>
                  <a:lnTo>
                    <a:pt x="13" y="574"/>
                  </a:lnTo>
                  <a:lnTo>
                    <a:pt x="19" y="599"/>
                  </a:lnTo>
                  <a:lnTo>
                    <a:pt x="34" y="584"/>
                  </a:lnTo>
                  <a:lnTo>
                    <a:pt x="38" y="605"/>
                  </a:lnTo>
                  <a:lnTo>
                    <a:pt x="27" y="618"/>
                  </a:lnTo>
                  <a:lnTo>
                    <a:pt x="32" y="628"/>
                  </a:lnTo>
                  <a:lnTo>
                    <a:pt x="80" y="553"/>
                  </a:lnTo>
                  <a:lnTo>
                    <a:pt x="121" y="553"/>
                  </a:lnTo>
                  <a:lnTo>
                    <a:pt x="96" y="580"/>
                  </a:lnTo>
                  <a:lnTo>
                    <a:pt x="92" y="565"/>
                  </a:lnTo>
                  <a:lnTo>
                    <a:pt x="46" y="634"/>
                  </a:lnTo>
                  <a:lnTo>
                    <a:pt x="80" y="640"/>
                  </a:lnTo>
                  <a:lnTo>
                    <a:pt x="17" y="682"/>
                  </a:lnTo>
                  <a:lnTo>
                    <a:pt x="19" y="695"/>
                  </a:lnTo>
                  <a:lnTo>
                    <a:pt x="80" y="674"/>
                  </a:lnTo>
                  <a:lnTo>
                    <a:pt x="59" y="743"/>
                  </a:lnTo>
                  <a:lnTo>
                    <a:pt x="38" y="734"/>
                  </a:lnTo>
                  <a:lnTo>
                    <a:pt x="32" y="768"/>
                  </a:lnTo>
                  <a:lnTo>
                    <a:pt x="80" y="816"/>
                  </a:lnTo>
                  <a:lnTo>
                    <a:pt x="103" y="805"/>
                  </a:lnTo>
                  <a:lnTo>
                    <a:pt x="96" y="839"/>
                  </a:lnTo>
                  <a:lnTo>
                    <a:pt x="157" y="839"/>
                  </a:lnTo>
                  <a:lnTo>
                    <a:pt x="243" y="776"/>
                  </a:lnTo>
                  <a:lnTo>
                    <a:pt x="272" y="722"/>
                  </a:lnTo>
                  <a:lnTo>
                    <a:pt x="305" y="730"/>
                  </a:lnTo>
                  <a:lnTo>
                    <a:pt x="320" y="701"/>
                  </a:lnTo>
                  <a:lnTo>
                    <a:pt x="307" y="653"/>
                  </a:lnTo>
                  <a:lnTo>
                    <a:pt x="326" y="670"/>
                  </a:lnTo>
                  <a:lnTo>
                    <a:pt x="320" y="634"/>
                  </a:lnTo>
                  <a:lnTo>
                    <a:pt x="332" y="628"/>
                  </a:lnTo>
                  <a:lnTo>
                    <a:pt x="339" y="707"/>
                  </a:lnTo>
                  <a:lnTo>
                    <a:pt x="366" y="722"/>
                  </a:lnTo>
                  <a:lnTo>
                    <a:pt x="368" y="751"/>
                  </a:lnTo>
                  <a:lnTo>
                    <a:pt x="387" y="743"/>
                  </a:lnTo>
                  <a:lnTo>
                    <a:pt x="395" y="701"/>
                  </a:lnTo>
                  <a:lnTo>
                    <a:pt x="389" y="670"/>
                  </a:lnTo>
                  <a:lnTo>
                    <a:pt x="403" y="628"/>
                  </a:lnTo>
                  <a:lnTo>
                    <a:pt x="437" y="605"/>
                  </a:lnTo>
                  <a:lnTo>
                    <a:pt x="447" y="551"/>
                  </a:lnTo>
                  <a:lnTo>
                    <a:pt x="422" y="503"/>
                  </a:lnTo>
                  <a:lnTo>
                    <a:pt x="458" y="455"/>
                  </a:lnTo>
                  <a:lnTo>
                    <a:pt x="426" y="401"/>
                  </a:lnTo>
                  <a:lnTo>
                    <a:pt x="420" y="298"/>
                  </a:lnTo>
                  <a:lnTo>
                    <a:pt x="435" y="234"/>
                  </a:lnTo>
                  <a:lnTo>
                    <a:pt x="420" y="192"/>
                  </a:lnTo>
                  <a:lnTo>
                    <a:pt x="426" y="154"/>
                  </a:lnTo>
                  <a:lnTo>
                    <a:pt x="476" y="111"/>
                  </a:lnTo>
                  <a:lnTo>
                    <a:pt x="543" y="94"/>
                  </a:lnTo>
                  <a:lnTo>
                    <a:pt x="543" y="60"/>
                  </a:lnTo>
                  <a:lnTo>
                    <a:pt x="518" y="21"/>
                  </a:lnTo>
                  <a:lnTo>
                    <a:pt x="529" y="0"/>
                  </a:lnTo>
                  <a:lnTo>
                    <a:pt x="378" y="0"/>
                  </a:lnTo>
                  <a:lnTo>
                    <a:pt x="378" y="2"/>
                  </a:lnTo>
                  <a:lnTo>
                    <a:pt x="387" y="8"/>
                  </a:lnTo>
                  <a:lnTo>
                    <a:pt x="387" y="8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2" name="Freeform 59"/>
            <p:cNvSpPr>
              <a:spLocks/>
            </p:cNvSpPr>
            <p:nvPr/>
          </p:nvSpPr>
          <p:spPr bwMode="auto">
            <a:xfrm>
              <a:off x="2427289" y="1577978"/>
              <a:ext cx="69850" cy="3333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0" y="21"/>
                </a:cxn>
                <a:cxn ang="0">
                  <a:pos x="44" y="15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44" h="21">
                  <a:moveTo>
                    <a:pt x="29" y="0"/>
                  </a:moveTo>
                  <a:lnTo>
                    <a:pt x="0" y="21"/>
                  </a:lnTo>
                  <a:lnTo>
                    <a:pt x="44" y="15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3" name="Freeform 60"/>
            <p:cNvSpPr>
              <a:spLocks/>
            </p:cNvSpPr>
            <p:nvPr/>
          </p:nvSpPr>
          <p:spPr bwMode="auto">
            <a:xfrm>
              <a:off x="2171701" y="1855791"/>
              <a:ext cx="20638" cy="2698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3"/>
                </a:cxn>
                <a:cxn ang="0">
                  <a:pos x="7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3" h="17">
                  <a:moveTo>
                    <a:pt x="13" y="0"/>
                  </a:moveTo>
                  <a:lnTo>
                    <a:pt x="0" y="3"/>
                  </a:lnTo>
                  <a:lnTo>
                    <a:pt x="7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4" name="Freeform 61"/>
            <p:cNvSpPr>
              <a:spLocks/>
            </p:cNvSpPr>
            <p:nvPr/>
          </p:nvSpPr>
          <p:spPr bwMode="auto">
            <a:xfrm>
              <a:off x="2670176" y="1339853"/>
              <a:ext cx="984250" cy="1785938"/>
            </a:xfrm>
            <a:custGeom>
              <a:avLst/>
              <a:gdLst/>
              <a:ahLst/>
              <a:cxnLst>
                <a:cxn ang="0">
                  <a:pos x="181" y="94"/>
                </a:cxn>
                <a:cxn ang="0">
                  <a:pos x="64" y="154"/>
                </a:cxn>
                <a:cxn ang="0">
                  <a:pos x="73" y="234"/>
                </a:cxn>
                <a:cxn ang="0">
                  <a:pos x="64" y="401"/>
                </a:cxn>
                <a:cxn ang="0">
                  <a:pos x="60" y="503"/>
                </a:cxn>
                <a:cxn ang="0">
                  <a:pos x="75" y="605"/>
                </a:cxn>
                <a:cxn ang="0">
                  <a:pos x="27" y="670"/>
                </a:cxn>
                <a:cxn ang="0">
                  <a:pos x="25" y="743"/>
                </a:cxn>
                <a:cxn ang="0">
                  <a:pos x="4" y="722"/>
                </a:cxn>
                <a:cxn ang="0">
                  <a:pos x="4" y="791"/>
                </a:cxn>
                <a:cxn ang="0">
                  <a:pos x="27" y="805"/>
                </a:cxn>
                <a:cxn ang="0">
                  <a:pos x="16" y="832"/>
                </a:cxn>
                <a:cxn ang="0">
                  <a:pos x="33" y="866"/>
                </a:cxn>
                <a:cxn ang="0">
                  <a:pos x="41" y="914"/>
                </a:cxn>
                <a:cxn ang="0">
                  <a:pos x="87" y="1020"/>
                </a:cxn>
                <a:cxn ang="0">
                  <a:pos x="79" y="1043"/>
                </a:cxn>
                <a:cxn ang="0">
                  <a:pos x="96" y="1125"/>
                </a:cxn>
                <a:cxn ang="0">
                  <a:pos x="194" y="1056"/>
                </a:cxn>
                <a:cxn ang="0">
                  <a:pos x="325" y="905"/>
                </a:cxn>
                <a:cxn ang="0">
                  <a:pos x="328" y="851"/>
                </a:cxn>
                <a:cxn ang="0">
                  <a:pos x="307" y="795"/>
                </a:cxn>
                <a:cxn ang="0">
                  <a:pos x="298" y="776"/>
                </a:cxn>
                <a:cxn ang="0">
                  <a:pos x="378" y="724"/>
                </a:cxn>
                <a:cxn ang="0">
                  <a:pos x="422" y="716"/>
                </a:cxn>
                <a:cxn ang="0">
                  <a:pos x="440" y="693"/>
                </a:cxn>
                <a:cxn ang="0">
                  <a:pos x="305" y="676"/>
                </a:cxn>
                <a:cxn ang="0">
                  <a:pos x="399" y="688"/>
                </a:cxn>
                <a:cxn ang="0">
                  <a:pos x="455" y="628"/>
                </a:cxn>
                <a:cxn ang="0">
                  <a:pos x="434" y="580"/>
                </a:cxn>
                <a:cxn ang="0">
                  <a:pos x="338" y="592"/>
                </a:cxn>
                <a:cxn ang="0">
                  <a:pos x="355" y="563"/>
                </a:cxn>
                <a:cxn ang="0">
                  <a:pos x="355" y="407"/>
                </a:cxn>
                <a:cxn ang="0">
                  <a:pos x="378" y="340"/>
                </a:cxn>
                <a:cxn ang="0">
                  <a:pos x="386" y="313"/>
                </a:cxn>
                <a:cxn ang="0">
                  <a:pos x="394" y="252"/>
                </a:cxn>
                <a:cxn ang="0">
                  <a:pos x="426" y="244"/>
                </a:cxn>
                <a:cxn ang="0">
                  <a:pos x="557" y="142"/>
                </a:cxn>
                <a:cxn ang="0">
                  <a:pos x="597" y="0"/>
                </a:cxn>
                <a:cxn ang="0">
                  <a:pos x="156" y="21"/>
                </a:cxn>
                <a:cxn ang="0">
                  <a:pos x="181" y="60"/>
                </a:cxn>
              </a:cxnLst>
              <a:rect l="0" t="0" r="r" b="b"/>
              <a:pathLst>
                <a:path w="620" h="1125">
                  <a:moveTo>
                    <a:pt x="181" y="60"/>
                  </a:moveTo>
                  <a:lnTo>
                    <a:pt x="181" y="94"/>
                  </a:lnTo>
                  <a:lnTo>
                    <a:pt x="114" y="111"/>
                  </a:lnTo>
                  <a:lnTo>
                    <a:pt x="64" y="154"/>
                  </a:lnTo>
                  <a:lnTo>
                    <a:pt x="58" y="192"/>
                  </a:lnTo>
                  <a:lnTo>
                    <a:pt x="73" y="234"/>
                  </a:lnTo>
                  <a:lnTo>
                    <a:pt x="58" y="298"/>
                  </a:lnTo>
                  <a:lnTo>
                    <a:pt x="64" y="401"/>
                  </a:lnTo>
                  <a:lnTo>
                    <a:pt x="96" y="455"/>
                  </a:lnTo>
                  <a:lnTo>
                    <a:pt x="60" y="503"/>
                  </a:lnTo>
                  <a:lnTo>
                    <a:pt x="85" y="551"/>
                  </a:lnTo>
                  <a:lnTo>
                    <a:pt x="75" y="605"/>
                  </a:lnTo>
                  <a:lnTo>
                    <a:pt x="41" y="628"/>
                  </a:lnTo>
                  <a:lnTo>
                    <a:pt x="27" y="670"/>
                  </a:lnTo>
                  <a:lnTo>
                    <a:pt x="33" y="701"/>
                  </a:lnTo>
                  <a:lnTo>
                    <a:pt x="25" y="743"/>
                  </a:lnTo>
                  <a:lnTo>
                    <a:pt x="6" y="751"/>
                  </a:lnTo>
                  <a:lnTo>
                    <a:pt x="4" y="722"/>
                  </a:lnTo>
                  <a:lnTo>
                    <a:pt x="0" y="736"/>
                  </a:lnTo>
                  <a:lnTo>
                    <a:pt x="4" y="791"/>
                  </a:lnTo>
                  <a:lnTo>
                    <a:pt x="12" y="816"/>
                  </a:lnTo>
                  <a:lnTo>
                    <a:pt x="27" y="805"/>
                  </a:lnTo>
                  <a:lnTo>
                    <a:pt x="31" y="816"/>
                  </a:lnTo>
                  <a:lnTo>
                    <a:pt x="16" y="832"/>
                  </a:lnTo>
                  <a:lnTo>
                    <a:pt x="33" y="839"/>
                  </a:lnTo>
                  <a:lnTo>
                    <a:pt x="33" y="866"/>
                  </a:lnTo>
                  <a:lnTo>
                    <a:pt x="46" y="866"/>
                  </a:lnTo>
                  <a:lnTo>
                    <a:pt x="41" y="914"/>
                  </a:lnTo>
                  <a:lnTo>
                    <a:pt x="106" y="1006"/>
                  </a:lnTo>
                  <a:lnTo>
                    <a:pt x="87" y="1020"/>
                  </a:lnTo>
                  <a:lnTo>
                    <a:pt x="94" y="1037"/>
                  </a:lnTo>
                  <a:lnTo>
                    <a:pt x="79" y="1043"/>
                  </a:lnTo>
                  <a:lnTo>
                    <a:pt x="108" y="1104"/>
                  </a:lnTo>
                  <a:lnTo>
                    <a:pt x="96" y="1125"/>
                  </a:lnTo>
                  <a:lnTo>
                    <a:pt x="175" y="1125"/>
                  </a:lnTo>
                  <a:lnTo>
                    <a:pt x="194" y="1056"/>
                  </a:lnTo>
                  <a:lnTo>
                    <a:pt x="284" y="1047"/>
                  </a:lnTo>
                  <a:lnTo>
                    <a:pt x="325" y="905"/>
                  </a:lnTo>
                  <a:lnTo>
                    <a:pt x="317" y="853"/>
                  </a:lnTo>
                  <a:lnTo>
                    <a:pt x="328" y="851"/>
                  </a:lnTo>
                  <a:lnTo>
                    <a:pt x="332" y="809"/>
                  </a:lnTo>
                  <a:lnTo>
                    <a:pt x="307" y="795"/>
                  </a:lnTo>
                  <a:lnTo>
                    <a:pt x="334" y="784"/>
                  </a:lnTo>
                  <a:lnTo>
                    <a:pt x="298" y="776"/>
                  </a:lnTo>
                  <a:lnTo>
                    <a:pt x="344" y="768"/>
                  </a:lnTo>
                  <a:lnTo>
                    <a:pt x="378" y="724"/>
                  </a:lnTo>
                  <a:lnTo>
                    <a:pt x="399" y="743"/>
                  </a:lnTo>
                  <a:lnTo>
                    <a:pt x="422" y="716"/>
                  </a:lnTo>
                  <a:lnTo>
                    <a:pt x="422" y="701"/>
                  </a:lnTo>
                  <a:lnTo>
                    <a:pt x="440" y="693"/>
                  </a:lnTo>
                  <a:lnTo>
                    <a:pt x="361" y="701"/>
                  </a:lnTo>
                  <a:lnTo>
                    <a:pt x="305" y="676"/>
                  </a:lnTo>
                  <a:lnTo>
                    <a:pt x="346" y="666"/>
                  </a:lnTo>
                  <a:lnTo>
                    <a:pt x="399" y="688"/>
                  </a:lnTo>
                  <a:lnTo>
                    <a:pt x="436" y="670"/>
                  </a:lnTo>
                  <a:lnTo>
                    <a:pt x="455" y="628"/>
                  </a:lnTo>
                  <a:lnTo>
                    <a:pt x="426" y="584"/>
                  </a:lnTo>
                  <a:lnTo>
                    <a:pt x="434" y="580"/>
                  </a:lnTo>
                  <a:lnTo>
                    <a:pt x="380" y="538"/>
                  </a:lnTo>
                  <a:lnTo>
                    <a:pt x="338" y="592"/>
                  </a:lnTo>
                  <a:lnTo>
                    <a:pt x="300" y="599"/>
                  </a:lnTo>
                  <a:lnTo>
                    <a:pt x="355" y="563"/>
                  </a:lnTo>
                  <a:lnTo>
                    <a:pt x="351" y="430"/>
                  </a:lnTo>
                  <a:lnTo>
                    <a:pt x="355" y="407"/>
                  </a:lnTo>
                  <a:lnTo>
                    <a:pt x="367" y="415"/>
                  </a:lnTo>
                  <a:lnTo>
                    <a:pt x="378" y="340"/>
                  </a:lnTo>
                  <a:lnTo>
                    <a:pt x="365" y="305"/>
                  </a:lnTo>
                  <a:lnTo>
                    <a:pt x="386" y="313"/>
                  </a:lnTo>
                  <a:lnTo>
                    <a:pt x="394" y="294"/>
                  </a:lnTo>
                  <a:lnTo>
                    <a:pt x="394" y="252"/>
                  </a:lnTo>
                  <a:lnTo>
                    <a:pt x="407" y="271"/>
                  </a:lnTo>
                  <a:lnTo>
                    <a:pt x="426" y="244"/>
                  </a:lnTo>
                  <a:lnTo>
                    <a:pt x="453" y="204"/>
                  </a:lnTo>
                  <a:lnTo>
                    <a:pt x="557" y="142"/>
                  </a:lnTo>
                  <a:lnTo>
                    <a:pt x="620" y="56"/>
                  </a:lnTo>
                  <a:lnTo>
                    <a:pt x="597" y="0"/>
                  </a:lnTo>
                  <a:lnTo>
                    <a:pt x="167" y="0"/>
                  </a:lnTo>
                  <a:lnTo>
                    <a:pt x="156" y="21"/>
                  </a:lnTo>
                  <a:lnTo>
                    <a:pt x="181" y="60"/>
                  </a:lnTo>
                  <a:lnTo>
                    <a:pt x="181" y="60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5" name="Freeform 62"/>
            <p:cNvSpPr>
              <a:spLocks/>
            </p:cNvSpPr>
            <p:nvPr/>
          </p:nvSpPr>
          <p:spPr bwMode="auto">
            <a:xfrm>
              <a:off x="3328988" y="2700343"/>
              <a:ext cx="76200" cy="163513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8" y="0"/>
                </a:cxn>
                <a:cxn ang="0">
                  <a:pos x="32" y="0"/>
                </a:cxn>
                <a:cxn ang="0">
                  <a:pos x="4" y="40"/>
                </a:cxn>
                <a:cxn ang="0">
                  <a:pos x="0" y="103"/>
                </a:cxn>
                <a:cxn ang="0">
                  <a:pos x="42" y="55"/>
                </a:cxn>
                <a:cxn ang="0">
                  <a:pos x="40" y="19"/>
                </a:cxn>
                <a:cxn ang="0">
                  <a:pos x="40" y="19"/>
                </a:cxn>
              </a:cxnLst>
              <a:rect l="0" t="0" r="r" b="b"/>
              <a:pathLst>
                <a:path w="48" h="103">
                  <a:moveTo>
                    <a:pt x="40" y="19"/>
                  </a:moveTo>
                  <a:lnTo>
                    <a:pt x="48" y="0"/>
                  </a:lnTo>
                  <a:lnTo>
                    <a:pt x="32" y="0"/>
                  </a:lnTo>
                  <a:lnTo>
                    <a:pt x="4" y="40"/>
                  </a:lnTo>
                  <a:lnTo>
                    <a:pt x="0" y="103"/>
                  </a:lnTo>
                  <a:lnTo>
                    <a:pt x="42" y="55"/>
                  </a:lnTo>
                  <a:lnTo>
                    <a:pt x="40" y="19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6" name="Freeform 63"/>
            <p:cNvSpPr>
              <a:spLocks/>
            </p:cNvSpPr>
            <p:nvPr/>
          </p:nvSpPr>
          <p:spPr bwMode="auto">
            <a:xfrm>
              <a:off x="3157539" y="2852743"/>
              <a:ext cx="49213" cy="130175"/>
            </a:xfrm>
            <a:custGeom>
              <a:avLst/>
              <a:gdLst/>
              <a:ahLst/>
              <a:cxnLst>
                <a:cxn ang="0">
                  <a:pos x="6" y="40"/>
                </a:cxn>
                <a:cxn ang="0">
                  <a:pos x="0" y="82"/>
                </a:cxn>
                <a:cxn ang="0">
                  <a:pos x="31" y="0"/>
                </a:cxn>
                <a:cxn ang="0">
                  <a:pos x="6" y="40"/>
                </a:cxn>
                <a:cxn ang="0">
                  <a:pos x="6" y="40"/>
                </a:cxn>
              </a:cxnLst>
              <a:rect l="0" t="0" r="r" b="b"/>
              <a:pathLst>
                <a:path w="31" h="82">
                  <a:moveTo>
                    <a:pt x="6" y="40"/>
                  </a:moveTo>
                  <a:lnTo>
                    <a:pt x="0" y="82"/>
                  </a:lnTo>
                  <a:lnTo>
                    <a:pt x="31" y="0"/>
                  </a:lnTo>
                  <a:lnTo>
                    <a:pt x="6" y="40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7" name="Freeform 64"/>
            <p:cNvSpPr>
              <a:spLocks/>
            </p:cNvSpPr>
            <p:nvPr/>
          </p:nvSpPr>
          <p:spPr bwMode="auto">
            <a:xfrm>
              <a:off x="2192339" y="4300541"/>
              <a:ext cx="411163" cy="242888"/>
            </a:xfrm>
            <a:custGeom>
              <a:avLst/>
              <a:gdLst/>
              <a:ahLst/>
              <a:cxnLst>
                <a:cxn ang="0">
                  <a:pos x="205" y="15"/>
                </a:cxn>
                <a:cxn ang="0">
                  <a:pos x="165" y="0"/>
                </a:cxn>
                <a:cxn ang="0">
                  <a:pos x="90" y="2"/>
                </a:cxn>
                <a:cxn ang="0">
                  <a:pos x="58" y="13"/>
                </a:cxn>
                <a:cxn ang="0">
                  <a:pos x="0" y="105"/>
                </a:cxn>
                <a:cxn ang="0">
                  <a:pos x="4" y="132"/>
                </a:cxn>
                <a:cxn ang="0">
                  <a:pos x="25" y="111"/>
                </a:cxn>
                <a:cxn ang="0">
                  <a:pos x="46" y="111"/>
                </a:cxn>
                <a:cxn ang="0">
                  <a:pos x="60" y="153"/>
                </a:cxn>
                <a:cxn ang="0">
                  <a:pos x="108" y="146"/>
                </a:cxn>
                <a:cxn ang="0">
                  <a:pos x="144" y="111"/>
                </a:cxn>
                <a:cxn ang="0">
                  <a:pos x="177" y="150"/>
                </a:cxn>
                <a:cxn ang="0">
                  <a:pos x="196" y="102"/>
                </a:cxn>
                <a:cxn ang="0">
                  <a:pos x="244" y="117"/>
                </a:cxn>
                <a:cxn ang="0">
                  <a:pos x="240" y="90"/>
                </a:cxn>
                <a:cxn ang="0">
                  <a:pos x="259" y="88"/>
                </a:cxn>
                <a:cxn ang="0">
                  <a:pos x="259" y="69"/>
                </a:cxn>
                <a:cxn ang="0">
                  <a:pos x="217" y="57"/>
                </a:cxn>
                <a:cxn ang="0">
                  <a:pos x="205" y="15"/>
                </a:cxn>
                <a:cxn ang="0">
                  <a:pos x="205" y="15"/>
                </a:cxn>
              </a:cxnLst>
              <a:rect l="0" t="0" r="r" b="b"/>
              <a:pathLst>
                <a:path w="259" h="153">
                  <a:moveTo>
                    <a:pt x="205" y="15"/>
                  </a:moveTo>
                  <a:lnTo>
                    <a:pt x="165" y="0"/>
                  </a:lnTo>
                  <a:lnTo>
                    <a:pt x="90" y="2"/>
                  </a:lnTo>
                  <a:lnTo>
                    <a:pt x="58" y="13"/>
                  </a:lnTo>
                  <a:lnTo>
                    <a:pt x="0" y="105"/>
                  </a:lnTo>
                  <a:lnTo>
                    <a:pt x="4" y="132"/>
                  </a:lnTo>
                  <a:lnTo>
                    <a:pt x="25" y="111"/>
                  </a:lnTo>
                  <a:lnTo>
                    <a:pt x="46" y="111"/>
                  </a:lnTo>
                  <a:lnTo>
                    <a:pt x="60" y="153"/>
                  </a:lnTo>
                  <a:lnTo>
                    <a:pt x="108" y="146"/>
                  </a:lnTo>
                  <a:lnTo>
                    <a:pt x="144" y="111"/>
                  </a:lnTo>
                  <a:lnTo>
                    <a:pt x="177" y="150"/>
                  </a:lnTo>
                  <a:lnTo>
                    <a:pt x="196" y="102"/>
                  </a:lnTo>
                  <a:lnTo>
                    <a:pt x="244" y="117"/>
                  </a:lnTo>
                  <a:lnTo>
                    <a:pt x="240" y="90"/>
                  </a:lnTo>
                  <a:lnTo>
                    <a:pt x="259" y="88"/>
                  </a:lnTo>
                  <a:lnTo>
                    <a:pt x="259" y="69"/>
                  </a:lnTo>
                  <a:lnTo>
                    <a:pt x="217" y="57"/>
                  </a:lnTo>
                  <a:lnTo>
                    <a:pt x="205" y="15"/>
                  </a:lnTo>
                  <a:lnTo>
                    <a:pt x="205" y="15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8" name="Freeform 65"/>
            <p:cNvSpPr>
              <a:spLocks/>
            </p:cNvSpPr>
            <p:nvPr/>
          </p:nvSpPr>
          <p:spPr bwMode="auto">
            <a:xfrm>
              <a:off x="2984502" y="4629153"/>
              <a:ext cx="30163" cy="3968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" y="25"/>
                </a:cxn>
                <a:cxn ang="0">
                  <a:pos x="6" y="0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19" h="25">
                  <a:moveTo>
                    <a:pt x="0" y="17"/>
                  </a:moveTo>
                  <a:lnTo>
                    <a:pt x="19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49" name="Freeform 66"/>
            <p:cNvSpPr>
              <a:spLocks/>
            </p:cNvSpPr>
            <p:nvPr/>
          </p:nvSpPr>
          <p:spPr bwMode="auto">
            <a:xfrm>
              <a:off x="1187451" y="3806828"/>
              <a:ext cx="1196975" cy="1200150"/>
            </a:xfrm>
            <a:custGeom>
              <a:avLst/>
              <a:gdLst/>
              <a:ahLst/>
              <a:cxnLst>
                <a:cxn ang="0">
                  <a:pos x="687" y="551"/>
                </a:cxn>
                <a:cxn ang="0">
                  <a:pos x="695" y="516"/>
                </a:cxn>
                <a:cxn ang="0">
                  <a:pos x="693" y="464"/>
                </a:cxn>
                <a:cxn ang="0">
                  <a:pos x="658" y="422"/>
                </a:cxn>
                <a:cxn ang="0">
                  <a:pos x="633" y="416"/>
                </a:cxn>
                <a:cxn ang="0">
                  <a:pos x="723" y="313"/>
                </a:cxn>
                <a:cxn ang="0">
                  <a:pos x="754" y="194"/>
                </a:cxn>
                <a:cxn ang="0">
                  <a:pos x="647" y="142"/>
                </a:cxn>
                <a:cxn ang="0">
                  <a:pos x="572" y="123"/>
                </a:cxn>
                <a:cxn ang="0">
                  <a:pos x="530" y="101"/>
                </a:cxn>
                <a:cxn ang="0">
                  <a:pos x="447" y="25"/>
                </a:cxn>
                <a:cxn ang="0">
                  <a:pos x="388" y="19"/>
                </a:cxn>
                <a:cxn ang="0">
                  <a:pos x="303" y="128"/>
                </a:cxn>
                <a:cxn ang="0">
                  <a:pos x="313" y="155"/>
                </a:cxn>
                <a:cxn ang="0">
                  <a:pos x="209" y="134"/>
                </a:cxn>
                <a:cxn ang="0">
                  <a:pos x="196" y="230"/>
                </a:cxn>
                <a:cxn ang="0">
                  <a:pos x="79" y="211"/>
                </a:cxn>
                <a:cxn ang="0">
                  <a:pos x="0" y="253"/>
                </a:cxn>
                <a:cxn ang="0">
                  <a:pos x="12" y="263"/>
                </a:cxn>
                <a:cxn ang="0">
                  <a:pos x="6" y="278"/>
                </a:cxn>
                <a:cxn ang="0">
                  <a:pos x="48" y="297"/>
                </a:cxn>
                <a:cxn ang="0">
                  <a:pos x="140" y="345"/>
                </a:cxn>
                <a:cxn ang="0">
                  <a:pos x="157" y="353"/>
                </a:cxn>
                <a:cxn ang="0">
                  <a:pos x="177" y="413"/>
                </a:cxn>
                <a:cxn ang="0">
                  <a:pos x="217" y="476"/>
                </a:cxn>
                <a:cxn ang="0">
                  <a:pos x="228" y="495"/>
                </a:cxn>
                <a:cxn ang="0">
                  <a:pos x="228" y="566"/>
                </a:cxn>
                <a:cxn ang="0">
                  <a:pos x="177" y="674"/>
                </a:cxn>
                <a:cxn ang="0">
                  <a:pos x="307" y="735"/>
                </a:cxn>
                <a:cxn ang="0">
                  <a:pos x="361" y="735"/>
                </a:cxn>
                <a:cxn ang="0">
                  <a:pos x="405" y="756"/>
                </a:cxn>
                <a:cxn ang="0">
                  <a:pos x="464" y="716"/>
                </a:cxn>
                <a:cxn ang="0">
                  <a:pos x="518" y="664"/>
                </a:cxn>
                <a:cxn ang="0">
                  <a:pos x="645" y="699"/>
                </a:cxn>
                <a:cxn ang="0">
                  <a:pos x="723" y="610"/>
                </a:cxn>
                <a:cxn ang="0">
                  <a:pos x="695" y="605"/>
                </a:cxn>
              </a:cxnLst>
              <a:rect l="0" t="0" r="r" b="b"/>
              <a:pathLst>
                <a:path w="754" h="756">
                  <a:moveTo>
                    <a:pt x="695" y="605"/>
                  </a:moveTo>
                  <a:lnTo>
                    <a:pt x="687" y="551"/>
                  </a:lnTo>
                  <a:lnTo>
                    <a:pt x="679" y="545"/>
                  </a:lnTo>
                  <a:lnTo>
                    <a:pt x="695" y="516"/>
                  </a:lnTo>
                  <a:lnTo>
                    <a:pt x="679" y="470"/>
                  </a:lnTo>
                  <a:lnTo>
                    <a:pt x="693" y="464"/>
                  </a:lnTo>
                  <a:lnTo>
                    <a:pt x="679" y="422"/>
                  </a:lnTo>
                  <a:lnTo>
                    <a:pt x="658" y="422"/>
                  </a:lnTo>
                  <a:lnTo>
                    <a:pt x="637" y="443"/>
                  </a:lnTo>
                  <a:lnTo>
                    <a:pt x="633" y="416"/>
                  </a:lnTo>
                  <a:lnTo>
                    <a:pt x="691" y="324"/>
                  </a:lnTo>
                  <a:lnTo>
                    <a:pt x="723" y="313"/>
                  </a:lnTo>
                  <a:lnTo>
                    <a:pt x="723" y="272"/>
                  </a:lnTo>
                  <a:lnTo>
                    <a:pt x="754" y="194"/>
                  </a:lnTo>
                  <a:lnTo>
                    <a:pt x="675" y="174"/>
                  </a:lnTo>
                  <a:lnTo>
                    <a:pt x="647" y="142"/>
                  </a:lnTo>
                  <a:lnTo>
                    <a:pt x="618" y="140"/>
                  </a:lnTo>
                  <a:lnTo>
                    <a:pt x="572" y="123"/>
                  </a:lnTo>
                  <a:lnTo>
                    <a:pt x="572" y="92"/>
                  </a:lnTo>
                  <a:lnTo>
                    <a:pt x="530" y="101"/>
                  </a:lnTo>
                  <a:lnTo>
                    <a:pt x="518" y="69"/>
                  </a:lnTo>
                  <a:lnTo>
                    <a:pt x="447" y="25"/>
                  </a:lnTo>
                  <a:lnTo>
                    <a:pt x="447" y="0"/>
                  </a:lnTo>
                  <a:lnTo>
                    <a:pt x="388" y="19"/>
                  </a:lnTo>
                  <a:lnTo>
                    <a:pt x="380" y="82"/>
                  </a:lnTo>
                  <a:lnTo>
                    <a:pt x="303" y="128"/>
                  </a:lnTo>
                  <a:lnTo>
                    <a:pt x="296" y="151"/>
                  </a:lnTo>
                  <a:lnTo>
                    <a:pt x="313" y="155"/>
                  </a:lnTo>
                  <a:lnTo>
                    <a:pt x="223" y="161"/>
                  </a:lnTo>
                  <a:lnTo>
                    <a:pt x="209" y="134"/>
                  </a:lnTo>
                  <a:lnTo>
                    <a:pt x="175" y="130"/>
                  </a:lnTo>
                  <a:lnTo>
                    <a:pt x="196" y="230"/>
                  </a:lnTo>
                  <a:lnTo>
                    <a:pt x="127" y="232"/>
                  </a:lnTo>
                  <a:lnTo>
                    <a:pt x="79" y="211"/>
                  </a:lnTo>
                  <a:lnTo>
                    <a:pt x="4" y="236"/>
                  </a:lnTo>
                  <a:lnTo>
                    <a:pt x="0" y="253"/>
                  </a:lnTo>
                  <a:lnTo>
                    <a:pt x="25" y="251"/>
                  </a:lnTo>
                  <a:lnTo>
                    <a:pt x="12" y="263"/>
                  </a:lnTo>
                  <a:lnTo>
                    <a:pt x="25" y="276"/>
                  </a:lnTo>
                  <a:lnTo>
                    <a:pt x="6" y="278"/>
                  </a:lnTo>
                  <a:lnTo>
                    <a:pt x="27" y="303"/>
                  </a:lnTo>
                  <a:lnTo>
                    <a:pt x="48" y="297"/>
                  </a:lnTo>
                  <a:lnTo>
                    <a:pt x="136" y="326"/>
                  </a:lnTo>
                  <a:lnTo>
                    <a:pt x="140" y="345"/>
                  </a:lnTo>
                  <a:lnTo>
                    <a:pt x="182" y="351"/>
                  </a:lnTo>
                  <a:lnTo>
                    <a:pt x="157" y="353"/>
                  </a:lnTo>
                  <a:lnTo>
                    <a:pt x="163" y="386"/>
                  </a:lnTo>
                  <a:lnTo>
                    <a:pt x="177" y="413"/>
                  </a:lnTo>
                  <a:lnTo>
                    <a:pt x="217" y="432"/>
                  </a:lnTo>
                  <a:lnTo>
                    <a:pt x="217" y="476"/>
                  </a:lnTo>
                  <a:lnTo>
                    <a:pt x="244" y="518"/>
                  </a:lnTo>
                  <a:lnTo>
                    <a:pt x="228" y="495"/>
                  </a:lnTo>
                  <a:lnTo>
                    <a:pt x="215" y="560"/>
                  </a:lnTo>
                  <a:lnTo>
                    <a:pt x="228" y="566"/>
                  </a:lnTo>
                  <a:lnTo>
                    <a:pt x="205" y="658"/>
                  </a:lnTo>
                  <a:lnTo>
                    <a:pt x="177" y="674"/>
                  </a:lnTo>
                  <a:lnTo>
                    <a:pt x="242" y="722"/>
                  </a:lnTo>
                  <a:lnTo>
                    <a:pt x="307" y="735"/>
                  </a:lnTo>
                  <a:lnTo>
                    <a:pt x="334" y="726"/>
                  </a:lnTo>
                  <a:lnTo>
                    <a:pt x="361" y="735"/>
                  </a:lnTo>
                  <a:lnTo>
                    <a:pt x="380" y="743"/>
                  </a:lnTo>
                  <a:lnTo>
                    <a:pt x="405" y="756"/>
                  </a:lnTo>
                  <a:lnTo>
                    <a:pt x="468" y="754"/>
                  </a:lnTo>
                  <a:lnTo>
                    <a:pt x="464" y="716"/>
                  </a:lnTo>
                  <a:lnTo>
                    <a:pt x="470" y="693"/>
                  </a:lnTo>
                  <a:lnTo>
                    <a:pt x="518" y="664"/>
                  </a:lnTo>
                  <a:lnTo>
                    <a:pt x="578" y="672"/>
                  </a:lnTo>
                  <a:lnTo>
                    <a:pt x="645" y="699"/>
                  </a:lnTo>
                  <a:lnTo>
                    <a:pt x="727" y="637"/>
                  </a:lnTo>
                  <a:lnTo>
                    <a:pt x="723" y="610"/>
                  </a:lnTo>
                  <a:lnTo>
                    <a:pt x="695" y="605"/>
                  </a:lnTo>
                  <a:lnTo>
                    <a:pt x="695" y="605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0" name="Freeform 67"/>
            <p:cNvSpPr>
              <a:spLocks/>
            </p:cNvSpPr>
            <p:nvPr/>
          </p:nvSpPr>
          <p:spPr bwMode="auto">
            <a:xfrm>
              <a:off x="2436814" y="4919668"/>
              <a:ext cx="90488" cy="212725"/>
            </a:xfrm>
            <a:custGeom>
              <a:avLst/>
              <a:gdLst/>
              <a:ahLst/>
              <a:cxnLst>
                <a:cxn ang="0">
                  <a:pos x="38" y="134"/>
                </a:cxn>
                <a:cxn ang="0">
                  <a:pos x="57" y="65"/>
                </a:cxn>
                <a:cxn ang="0">
                  <a:pos x="44" y="0"/>
                </a:cxn>
                <a:cxn ang="0">
                  <a:pos x="42" y="21"/>
                </a:cxn>
                <a:cxn ang="0">
                  <a:pos x="9" y="34"/>
                </a:cxn>
                <a:cxn ang="0">
                  <a:pos x="0" y="46"/>
                </a:cxn>
                <a:cxn ang="0">
                  <a:pos x="9" y="101"/>
                </a:cxn>
                <a:cxn ang="0">
                  <a:pos x="38" y="134"/>
                </a:cxn>
                <a:cxn ang="0">
                  <a:pos x="38" y="134"/>
                </a:cxn>
              </a:cxnLst>
              <a:rect l="0" t="0" r="r" b="b"/>
              <a:pathLst>
                <a:path w="57" h="134">
                  <a:moveTo>
                    <a:pt x="38" y="134"/>
                  </a:moveTo>
                  <a:lnTo>
                    <a:pt x="57" y="65"/>
                  </a:lnTo>
                  <a:lnTo>
                    <a:pt x="44" y="0"/>
                  </a:lnTo>
                  <a:lnTo>
                    <a:pt x="42" y="21"/>
                  </a:lnTo>
                  <a:lnTo>
                    <a:pt x="9" y="34"/>
                  </a:lnTo>
                  <a:lnTo>
                    <a:pt x="0" y="46"/>
                  </a:lnTo>
                  <a:lnTo>
                    <a:pt x="9" y="101"/>
                  </a:lnTo>
                  <a:lnTo>
                    <a:pt x="38" y="134"/>
                  </a:lnTo>
                  <a:lnTo>
                    <a:pt x="38" y="134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1" name="Freeform 68"/>
            <p:cNvSpPr>
              <a:spLocks/>
            </p:cNvSpPr>
            <p:nvPr/>
          </p:nvSpPr>
          <p:spPr bwMode="auto">
            <a:xfrm>
              <a:off x="7329489" y="5489578"/>
              <a:ext cx="1355725" cy="673100"/>
            </a:xfrm>
            <a:custGeom>
              <a:avLst/>
              <a:gdLst/>
              <a:ahLst/>
              <a:cxnLst>
                <a:cxn ang="0">
                  <a:pos x="587" y="374"/>
                </a:cxn>
                <a:cxn ang="0">
                  <a:pos x="562" y="328"/>
                </a:cxn>
                <a:cxn ang="0">
                  <a:pos x="622" y="328"/>
                </a:cxn>
                <a:cxn ang="0">
                  <a:pos x="635" y="303"/>
                </a:cxn>
                <a:cxn ang="0">
                  <a:pos x="624" y="294"/>
                </a:cxn>
                <a:cxn ang="0">
                  <a:pos x="662" y="247"/>
                </a:cxn>
                <a:cxn ang="0">
                  <a:pos x="664" y="221"/>
                </a:cxn>
                <a:cxn ang="0">
                  <a:pos x="637" y="180"/>
                </a:cxn>
                <a:cxn ang="0">
                  <a:pos x="643" y="173"/>
                </a:cxn>
                <a:cxn ang="0">
                  <a:pos x="722" y="123"/>
                </a:cxn>
                <a:cxn ang="0">
                  <a:pos x="785" y="119"/>
                </a:cxn>
                <a:cxn ang="0">
                  <a:pos x="841" y="109"/>
                </a:cxn>
                <a:cxn ang="0">
                  <a:pos x="829" y="103"/>
                </a:cxn>
                <a:cxn ang="0">
                  <a:pos x="848" y="94"/>
                </a:cxn>
                <a:cxn ang="0">
                  <a:pos x="854" y="84"/>
                </a:cxn>
                <a:cxn ang="0">
                  <a:pos x="829" y="84"/>
                </a:cxn>
                <a:cxn ang="0">
                  <a:pos x="793" y="94"/>
                </a:cxn>
                <a:cxn ang="0">
                  <a:pos x="787" y="78"/>
                </a:cxn>
                <a:cxn ang="0">
                  <a:pos x="770" y="75"/>
                </a:cxn>
                <a:cxn ang="0">
                  <a:pos x="664" y="136"/>
                </a:cxn>
                <a:cxn ang="0">
                  <a:pos x="649" y="103"/>
                </a:cxn>
                <a:cxn ang="0">
                  <a:pos x="656" y="44"/>
                </a:cxn>
                <a:cxn ang="0">
                  <a:pos x="637" y="36"/>
                </a:cxn>
                <a:cxn ang="0">
                  <a:pos x="643" y="15"/>
                </a:cxn>
                <a:cxn ang="0">
                  <a:pos x="618" y="0"/>
                </a:cxn>
                <a:cxn ang="0">
                  <a:pos x="576" y="44"/>
                </a:cxn>
                <a:cxn ang="0">
                  <a:pos x="582" y="57"/>
                </a:cxn>
                <a:cxn ang="0">
                  <a:pos x="574" y="71"/>
                </a:cxn>
                <a:cxn ang="0">
                  <a:pos x="534" y="63"/>
                </a:cxn>
                <a:cxn ang="0">
                  <a:pos x="526" y="103"/>
                </a:cxn>
                <a:cxn ang="0">
                  <a:pos x="499" y="88"/>
                </a:cxn>
                <a:cxn ang="0">
                  <a:pos x="451" y="115"/>
                </a:cxn>
                <a:cxn ang="0">
                  <a:pos x="426" y="90"/>
                </a:cxn>
                <a:cxn ang="0">
                  <a:pos x="363" y="78"/>
                </a:cxn>
                <a:cxn ang="0">
                  <a:pos x="311" y="71"/>
                </a:cxn>
                <a:cxn ang="0">
                  <a:pos x="294" y="90"/>
                </a:cxn>
                <a:cxn ang="0">
                  <a:pos x="263" y="90"/>
                </a:cxn>
                <a:cxn ang="0">
                  <a:pos x="240" y="157"/>
                </a:cxn>
                <a:cxn ang="0">
                  <a:pos x="154" y="196"/>
                </a:cxn>
                <a:cxn ang="0">
                  <a:pos x="165" y="207"/>
                </a:cxn>
                <a:cxn ang="0">
                  <a:pos x="152" y="226"/>
                </a:cxn>
                <a:cxn ang="0">
                  <a:pos x="133" y="240"/>
                </a:cxn>
                <a:cxn ang="0">
                  <a:pos x="62" y="221"/>
                </a:cxn>
                <a:cxn ang="0">
                  <a:pos x="44" y="211"/>
                </a:cxn>
                <a:cxn ang="0">
                  <a:pos x="35" y="267"/>
                </a:cxn>
                <a:cxn ang="0">
                  <a:pos x="23" y="303"/>
                </a:cxn>
                <a:cxn ang="0">
                  <a:pos x="0" y="315"/>
                </a:cxn>
                <a:cxn ang="0">
                  <a:pos x="0" y="326"/>
                </a:cxn>
                <a:cxn ang="0">
                  <a:pos x="0" y="347"/>
                </a:cxn>
                <a:cxn ang="0">
                  <a:pos x="16" y="361"/>
                </a:cxn>
                <a:cxn ang="0">
                  <a:pos x="2" y="403"/>
                </a:cxn>
                <a:cxn ang="0">
                  <a:pos x="4" y="424"/>
                </a:cxn>
                <a:cxn ang="0">
                  <a:pos x="524" y="424"/>
                </a:cxn>
                <a:cxn ang="0">
                  <a:pos x="534" y="395"/>
                </a:cxn>
                <a:cxn ang="0">
                  <a:pos x="587" y="374"/>
                </a:cxn>
                <a:cxn ang="0">
                  <a:pos x="587" y="374"/>
                </a:cxn>
              </a:cxnLst>
              <a:rect l="0" t="0" r="r" b="b"/>
              <a:pathLst>
                <a:path w="854" h="424">
                  <a:moveTo>
                    <a:pt x="587" y="374"/>
                  </a:moveTo>
                  <a:lnTo>
                    <a:pt x="562" y="328"/>
                  </a:lnTo>
                  <a:lnTo>
                    <a:pt x="622" y="328"/>
                  </a:lnTo>
                  <a:lnTo>
                    <a:pt x="635" y="303"/>
                  </a:lnTo>
                  <a:lnTo>
                    <a:pt x="624" y="294"/>
                  </a:lnTo>
                  <a:lnTo>
                    <a:pt x="662" y="247"/>
                  </a:lnTo>
                  <a:lnTo>
                    <a:pt x="664" y="221"/>
                  </a:lnTo>
                  <a:lnTo>
                    <a:pt x="637" y="180"/>
                  </a:lnTo>
                  <a:lnTo>
                    <a:pt x="643" y="173"/>
                  </a:lnTo>
                  <a:lnTo>
                    <a:pt x="722" y="123"/>
                  </a:lnTo>
                  <a:lnTo>
                    <a:pt x="785" y="119"/>
                  </a:lnTo>
                  <a:lnTo>
                    <a:pt x="841" y="109"/>
                  </a:lnTo>
                  <a:lnTo>
                    <a:pt x="829" y="103"/>
                  </a:lnTo>
                  <a:lnTo>
                    <a:pt x="848" y="94"/>
                  </a:lnTo>
                  <a:lnTo>
                    <a:pt x="854" y="84"/>
                  </a:lnTo>
                  <a:lnTo>
                    <a:pt x="829" y="84"/>
                  </a:lnTo>
                  <a:lnTo>
                    <a:pt x="793" y="94"/>
                  </a:lnTo>
                  <a:lnTo>
                    <a:pt x="787" y="78"/>
                  </a:lnTo>
                  <a:lnTo>
                    <a:pt x="770" y="75"/>
                  </a:lnTo>
                  <a:lnTo>
                    <a:pt x="664" y="136"/>
                  </a:lnTo>
                  <a:lnTo>
                    <a:pt x="649" y="103"/>
                  </a:lnTo>
                  <a:lnTo>
                    <a:pt x="656" y="44"/>
                  </a:lnTo>
                  <a:lnTo>
                    <a:pt x="637" y="36"/>
                  </a:lnTo>
                  <a:lnTo>
                    <a:pt x="643" y="15"/>
                  </a:lnTo>
                  <a:lnTo>
                    <a:pt x="618" y="0"/>
                  </a:lnTo>
                  <a:lnTo>
                    <a:pt x="576" y="44"/>
                  </a:lnTo>
                  <a:lnTo>
                    <a:pt x="582" y="57"/>
                  </a:lnTo>
                  <a:lnTo>
                    <a:pt x="574" y="71"/>
                  </a:lnTo>
                  <a:lnTo>
                    <a:pt x="534" y="63"/>
                  </a:lnTo>
                  <a:lnTo>
                    <a:pt x="526" y="103"/>
                  </a:lnTo>
                  <a:lnTo>
                    <a:pt x="499" y="88"/>
                  </a:lnTo>
                  <a:lnTo>
                    <a:pt x="451" y="115"/>
                  </a:lnTo>
                  <a:lnTo>
                    <a:pt x="426" y="90"/>
                  </a:lnTo>
                  <a:lnTo>
                    <a:pt x="363" y="78"/>
                  </a:lnTo>
                  <a:lnTo>
                    <a:pt x="311" y="71"/>
                  </a:lnTo>
                  <a:lnTo>
                    <a:pt x="294" y="90"/>
                  </a:lnTo>
                  <a:lnTo>
                    <a:pt x="263" y="90"/>
                  </a:lnTo>
                  <a:lnTo>
                    <a:pt x="240" y="157"/>
                  </a:lnTo>
                  <a:lnTo>
                    <a:pt x="154" y="196"/>
                  </a:lnTo>
                  <a:lnTo>
                    <a:pt x="165" y="207"/>
                  </a:lnTo>
                  <a:lnTo>
                    <a:pt x="152" y="226"/>
                  </a:lnTo>
                  <a:lnTo>
                    <a:pt x="133" y="240"/>
                  </a:lnTo>
                  <a:lnTo>
                    <a:pt x="62" y="221"/>
                  </a:lnTo>
                  <a:lnTo>
                    <a:pt x="44" y="211"/>
                  </a:lnTo>
                  <a:lnTo>
                    <a:pt x="35" y="267"/>
                  </a:lnTo>
                  <a:lnTo>
                    <a:pt x="23" y="303"/>
                  </a:lnTo>
                  <a:lnTo>
                    <a:pt x="0" y="315"/>
                  </a:lnTo>
                  <a:lnTo>
                    <a:pt x="0" y="326"/>
                  </a:lnTo>
                  <a:lnTo>
                    <a:pt x="0" y="347"/>
                  </a:lnTo>
                  <a:lnTo>
                    <a:pt x="16" y="361"/>
                  </a:lnTo>
                  <a:lnTo>
                    <a:pt x="2" y="403"/>
                  </a:lnTo>
                  <a:lnTo>
                    <a:pt x="4" y="424"/>
                  </a:lnTo>
                  <a:lnTo>
                    <a:pt x="524" y="424"/>
                  </a:lnTo>
                  <a:lnTo>
                    <a:pt x="534" y="395"/>
                  </a:lnTo>
                  <a:lnTo>
                    <a:pt x="587" y="374"/>
                  </a:lnTo>
                  <a:lnTo>
                    <a:pt x="587" y="374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2" name="Freeform 69"/>
            <p:cNvSpPr>
              <a:spLocks/>
            </p:cNvSpPr>
            <p:nvPr/>
          </p:nvSpPr>
          <p:spPr bwMode="auto">
            <a:xfrm>
              <a:off x="5272088" y="5608641"/>
              <a:ext cx="776289" cy="554038"/>
            </a:xfrm>
            <a:custGeom>
              <a:avLst/>
              <a:gdLst/>
              <a:ahLst/>
              <a:cxnLst>
                <a:cxn ang="0">
                  <a:pos x="397" y="253"/>
                </a:cxn>
                <a:cxn ang="0">
                  <a:pos x="410" y="213"/>
                </a:cxn>
                <a:cxn ang="0">
                  <a:pos x="443" y="163"/>
                </a:cxn>
                <a:cxn ang="0">
                  <a:pos x="439" y="142"/>
                </a:cxn>
                <a:cxn ang="0">
                  <a:pos x="452" y="121"/>
                </a:cxn>
                <a:cxn ang="0">
                  <a:pos x="404" y="103"/>
                </a:cxn>
                <a:cxn ang="0">
                  <a:pos x="366" y="48"/>
                </a:cxn>
                <a:cxn ang="0">
                  <a:pos x="364" y="15"/>
                </a:cxn>
                <a:cxn ang="0">
                  <a:pos x="337" y="19"/>
                </a:cxn>
                <a:cxn ang="0">
                  <a:pos x="331" y="9"/>
                </a:cxn>
                <a:cxn ang="0">
                  <a:pos x="255" y="0"/>
                </a:cxn>
                <a:cxn ang="0">
                  <a:pos x="228" y="21"/>
                </a:cxn>
                <a:cxn ang="0">
                  <a:pos x="193" y="63"/>
                </a:cxn>
                <a:cxn ang="0">
                  <a:pos x="157" y="76"/>
                </a:cxn>
                <a:cxn ang="0">
                  <a:pos x="151" y="192"/>
                </a:cxn>
                <a:cxn ang="0">
                  <a:pos x="140" y="219"/>
                </a:cxn>
                <a:cxn ang="0">
                  <a:pos x="0" y="303"/>
                </a:cxn>
                <a:cxn ang="0">
                  <a:pos x="15" y="349"/>
                </a:cxn>
                <a:cxn ang="0">
                  <a:pos x="489" y="349"/>
                </a:cxn>
                <a:cxn ang="0">
                  <a:pos x="437" y="315"/>
                </a:cxn>
                <a:cxn ang="0">
                  <a:pos x="397" y="253"/>
                </a:cxn>
                <a:cxn ang="0">
                  <a:pos x="397" y="253"/>
                </a:cxn>
              </a:cxnLst>
              <a:rect l="0" t="0" r="r" b="b"/>
              <a:pathLst>
                <a:path w="489" h="349">
                  <a:moveTo>
                    <a:pt x="397" y="253"/>
                  </a:moveTo>
                  <a:lnTo>
                    <a:pt x="410" y="213"/>
                  </a:lnTo>
                  <a:lnTo>
                    <a:pt x="443" y="163"/>
                  </a:lnTo>
                  <a:lnTo>
                    <a:pt x="439" y="142"/>
                  </a:lnTo>
                  <a:lnTo>
                    <a:pt x="452" y="121"/>
                  </a:lnTo>
                  <a:lnTo>
                    <a:pt x="404" y="103"/>
                  </a:lnTo>
                  <a:lnTo>
                    <a:pt x="366" y="48"/>
                  </a:lnTo>
                  <a:lnTo>
                    <a:pt x="364" y="15"/>
                  </a:lnTo>
                  <a:lnTo>
                    <a:pt x="337" y="19"/>
                  </a:lnTo>
                  <a:lnTo>
                    <a:pt x="331" y="9"/>
                  </a:lnTo>
                  <a:lnTo>
                    <a:pt x="255" y="0"/>
                  </a:lnTo>
                  <a:lnTo>
                    <a:pt x="228" y="21"/>
                  </a:lnTo>
                  <a:lnTo>
                    <a:pt x="193" y="63"/>
                  </a:lnTo>
                  <a:lnTo>
                    <a:pt x="157" y="76"/>
                  </a:lnTo>
                  <a:lnTo>
                    <a:pt x="151" y="192"/>
                  </a:lnTo>
                  <a:lnTo>
                    <a:pt x="140" y="219"/>
                  </a:lnTo>
                  <a:lnTo>
                    <a:pt x="0" y="303"/>
                  </a:lnTo>
                  <a:lnTo>
                    <a:pt x="15" y="349"/>
                  </a:lnTo>
                  <a:lnTo>
                    <a:pt x="489" y="349"/>
                  </a:lnTo>
                  <a:lnTo>
                    <a:pt x="437" y="315"/>
                  </a:lnTo>
                  <a:lnTo>
                    <a:pt x="397" y="253"/>
                  </a:lnTo>
                  <a:lnTo>
                    <a:pt x="397" y="253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3" name="Freeform 70"/>
            <p:cNvSpPr>
              <a:spLocks/>
            </p:cNvSpPr>
            <p:nvPr/>
          </p:nvSpPr>
          <p:spPr bwMode="auto">
            <a:xfrm>
              <a:off x="4908551" y="6099178"/>
              <a:ext cx="65088" cy="635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5" y="11"/>
                </a:cxn>
                <a:cxn ang="0">
                  <a:pos x="8" y="6"/>
                </a:cxn>
                <a:cxn ang="0">
                  <a:pos x="0" y="40"/>
                </a:cxn>
                <a:cxn ang="0">
                  <a:pos x="39" y="40"/>
                </a:cxn>
                <a:cxn ang="0">
                  <a:pos x="39" y="38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1" h="40">
                  <a:moveTo>
                    <a:pt x="41" y="0"/>
                  </a:moveTo>
                  <a:lnTo>
                    <a:pt x="35" y="11"/>
                  </a:lnTo>
                  <a:lnTo>
                    <a:pt x="8" y="6"/>
                  </a:lnTo>
                  <a:lnTo>
                    <a:pt x="0" y="40"/>
                  </a:lnTo>
                  <a:lnTo>
                    <a:pt x="39" y="40"/>
                  </a:lnTo>
                  <a:lnTo>
                    <a:pt x="39" y="38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4" name="Freeform 71"/>
            <p:cNvSpPr>
              <a:spLocks/>
            </p:cNvSpPr>
            <p:nvPr/>
          </p:nvSpPr>
          <p:spPr bwMode="auto">
            <a:xfrm>
              <a:off x="4970462" y="6159505"/>
              <a:ext cx="33339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21" y="2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lnTo>
                    <a:pt x="0" y="2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5" name="Freeform 72"/>
            <p:cNvSpPr>
              <a:spLocks/>
            </p:cNvSpPr>
            <p:nvPr/>
          </p:nvSpPr>
          <p:spPr bwMode="auto">
            <a:xfrm>
              <a:off x="5137151" y="6089655"/>
              <a:ext cx="158750" cy="73025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100" y="46"/>
                </a:cxn>
                <a:cxn ang="0">
                  <a:pos x="85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w="100" h="46">
                  <a:moveTo>
                    <a:pt x="0" y="46"/>
                  </a:moveTo>
                  <a:lnTo>
                    <a:pt x="100" y="46"/>
                  </a:lnTo>
                  <a:lnTo>
                    <a:pt x="85" y="0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6" name="Freeform 73"/>
            <p:cNvSpPr>
              <a:spLocks/>
            </p:cNvSpPr>
            <p:nvPr/>
          </p:nvSpPr>
          <p:spPr bwMode="auto">
            <a:xfrm>
              <a:off x="4921252" y="5927730"/>
              <a:ext cx="161925" cy="188913"/>
            </a:xfrm>
            <a:custGeom>
              <a:avLst/>
              <a:gdLst/>
              <a:ahLst/>
              <a:cxnLst>
                <a:cxn ang="0">
                  <a:pos x="33" y="108"/>
                </a:cxn>
                <a:cxn ang="0">
                  <a:pos x="65" y="85"/>
                </a:cxn>
                <a:cxn ang="0">
                  <a:pos x="65" y="66"/>
                </a:cxn>
                <a:cxn ang="0">
                  <a:pos x="86" y="60"/>
                </a:cxn>
                <a:cxn ang="0">
                  <a:pos x="81" y="54"/>
                </a:cxn>
                <a:cxn ang="0">
                  <a:pos x="102" y="37"/>
                </a:cxn>
                <a:cxn ang="0">
                  <a:pos x="86" y="12"/>
                </a:cxn>
                <a:cxn ang="0">
                  <a:pos x="92" y="0"/>
                </a:cxn>
                <a:cxn ang="0">
                  <a:pos x="61" y="0"/>
                </a:cxn>
                <a:cxn ang="0">
                  <a:pos x="0" y="114"/>
                </a:cxn>
                <a:cxn ang="0">
                  <a:pos x="27" y="119"/>
                </a:cxn>
                <a:cxn ang="0">
                  <a:pos x="33" y="108"/>
                </a:cxn>
                <a:cxn ang="0">
                  <a:pos x="33" y="108"/>
                </a:cxn>
              </a:cxnLst>
              <a:rect l="0" t="0" r="r" b="b"/>
              <a:pathLst>
                <a:path w="102" h="119">
                  <a:moveTo>
                    <a:pt x="33" y="108"/>
                  </a:moveTo>
                  <a:lnTo>
                    <a:pt x="65" y="85"/>
                  </a:lnTo>
                  <a:lnTo>
                    <a:pt x="65" y="66"/>
                  </a:lnTo>
                  <a:lnTo>
                    <a:pt x="86" y="60"/>
                  </a:lnTo>
                  <a:lnTo>
                    <a:pt x="81" y="54"/>
                  </a:lnTo>
                  <a:lnTo>
                    <a:pt x="102" y="37"/>
                  </a:lnTo>
                  <a:lnTo>
                    <a:pt x="86" y="12"/>
                  </a:lnTo>
                  <a:lnTo>
                    <a:pt x="92" y="0"/>
                  </a:lnTo>
                  <a:lnTo>
                    <a:pt x="61" y="0"/>
                  </a:lnTo>
                  <a:lnTo>
                    <a:pt x="0" y="114"/>
                  </a:lnTo>
                  <a:lnTo>
                    <a:pt x="27" y="119"/>
                  </a:lnTo>
                  <a:lnTo>
                    <a:pt x="33" y="108"/>
                  </a:lnTo>
                  <a:lnTo>
                    <a:pt x="33" y="108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7" name="Freeform 74"/>
            <p:cNvSpPr>
              <a:spLocks/>
            </p:cNvSpPr>
            <p:nvPr/>
          </p:nvSpPr>
          <p:spPr bwMode="auto">
            <a:xfrm>
              <a:off x="8161339" y="5662618"/>
              <a:ext cx="782638" cy="500063"/>
            </a:xfrm>
            <a:custGeom>
              <a:avLst/>
              <a:gdLst/>
              <a:ahLst/>
              <a:cxnLst>
                <a:cxn ang="0">
                  <a:pos x="295" y="300"/>
                </a:cxn>
                <a:cxn ang="0">
                  <a:pos x="274" y="275"/>
                </a:cxn>
                <a:cxn ang="0">
                  <a:pos x="290" y="254"/>
                </a:cxn>
                <a:cxn ang="0">
                  <a:pos x="276" y="238"/>
                </a:cxn>
                <a:cxn ang="0">
                  <a:pos x="290" y="221"/>
                </a:cxn>
                <a:cxn ang="0">
                  <a:pos x="269" y="211"/>
                </a:cxn>
                <a:cxn ang="0">
                  <a:pos x="276" y="198"/>
                </a:cxn>
                <a:cxn ang="0">
                  <a:pos x="263" y="192"/>
                </a:cxn>
                <a:cxn ang="0">
                  <a:pos x="274" y="165"/>
                </a:cxn>
                <a:cxn ang="0">
                  <a:pos x="295" y="158"/>
                </a:cxn>
                <a:cxn ang="0">
                  <a:pos x="370" y="179"/>
                </a:cxn>
                <a:cxn ang="0">
                  <a:pos x="420" y="165"/>
                </a:cxn>
                <a:cxn ang="0">
                  <a:pos x="445" y="167"/>
                </a:cxn>
                <a:cxn ang="0">
                  <a:pos x="455" y="144"/>
                </a:cxn>
                <a:cxn ang="0">
                  <a:pos x="493" y="117"/>
                </a:cxn>
                <a:cxn ang="0">
                  <a:pos x="441" y="98"/>
                </a:cxn>
                <a:cxn ang="0">
                  <a:pos x="430" y="83"/>
                </a:cxn>
                <a:cxn ang="0">
                  <a:pos x="407" y="87"/>
                </a:cxn>
                <a:cxn ang="0">
                  <a:pos x="393" y="71"/>
                </a:cxn>
                <a:cxn ang="0">
                  <a:pos x="397" y="42"/>
                </a:cxn>
                <a:cxn ang="0">
                  <a:pos x="384" y="27"/>
                </a:cxn>
                <a:cxn ang="0">
                  <a:pos x="363" y="27"/>
                </a:cxn>
                <a:cxn ang="0">
                  <a:pos x="359" y="8"/>
                </a:cxn>
                <a:cxn ang="0">
                  <a:pos x="317" y="0"/>
                </a:cxn>
                <a:cxn ang="0">
                  <a:pos x="261" y="10"/>
                </a:cxn>
                <a:cxn ang="0">
                  <a:pos x="198" y="14"/>
                </a:cxn>
                <a:cxn ang="0">
                  <a:pos x="119" y="64"/>
                </a:cxn>
                <a:cxn ang="0">
                  <a:pos x="113" y="71"/>
                </a:cxn>
                <a:cxn ang="0">
                  <a:pos x="140" y="112"/>
                </a:cxn>
                <a:cxn ang="0">
                  <a:pos x="138" y="138"/>
                </a:cxn>
                <a:cxn ang="0">
                  <a:pos x="100" y="185"/>
                </a:cxn>
                <a:cxn ang="0">
                  <a:pos x="111" y="194"/>
                </a:cxn>
                <a:cxn ang="0">
                  <a:pos x="98" y="219"/>
                </a:cxn>
                <a:cxn ang="0">
                  <a:pos x="38" y="219"/>
                </a:cxn>
                <a:cxn ang="0">
                  <a:pos x="63" y="265"/>
                </a:cxn>
                <a:cxn ang="0">
                  <a:pos x="10" y="286"/>
                </a:cxn>
                <a:cxn ang="0">
                  <a:pos x="0" y="315"/>
                </a:cxn>
                <a:cxn ang="0">
                  <a:pos x="320" y="315"/>
                </a:cxn>
                <a:cxn ang="0">
                  <a:pos x="317" y="307"/>
                </a:cxn>
                <a:cxn ang="0">
                  <a:pos x="295" y="300"/>
                </a:cxn>
                <a:cxn ang="0">
                  <a:pos x="295" y="300"/>
                </a:cxn>
              </a:cxnLst>
              <a:rect l="0" t="0" r="r" b="b"/>
              <a:pathLst>
                <a:path w="493" h="315">
                  <a:moveTo>
                    <a:pt x="295" y="300"/>
                  </a:moveTo>
                  <a:lnTo>
                    <a:pt x="274" y="275"/>
                  </a:lnTo>
                  <a:lnTo>
                    <a:pt x="290" y="254"/>
                  </a:lnTo>
                  <a:lnTo>
                    <a:pt x="276" y="238"/>
                  </a:lnTo>
                  <a:lnTo>
                    <a:pt x="290" y="221"/>
                  </a:lnTo>
                  <a:lnTo>
                    <a:pt x="269" y="211"/>
                  </a:lnTo>
                  <a:lnTo>
                    <a:pt x="276" y="198"/>
                  </a:lnTo>
                  <a:lnTo>
                    <a:pt x="263" y="192"/>
                  </a:lnTo>
                  <a:lnTo>
                    <a:pt x="274" y="165"/>
                  </a:lnTo>
                  <a:lnTo>
                    <a:pt x="295" y="158"/>
                  </a:lnTo>
                  <a:lnTo>
                    <a:pt x="370" y="179"/>
                  </a:lnTo>
                  <a:lnTo>
                    <a:pt x="420" y="165"/>
                  </a:lnTo>
                  <a:lnTo>
                    <a:pt x="445" y="167"/>
                  </a:lnTo>
                  <a:lnTo>
                    <a:pt x="455" y="144"/>
                  </a:lnTo>
                  <a:lnTo>
                    <a:pt x="493" y="117"/>
                  </a:lnTo>
                  <a:lnTo>
                    <a:pt x="441" y="98"/>
                  </a:lnTo>
                  <a:lnTo>
                    <a:pt x="430" y="83"/>
                  </a:lnTo>
                  <a:lnTo>
                    <a:pt x="407" y="87"/>
                  </a:lnTo>
                  <a:lnTo>
                    <a:pt x="393" y="71"/>
                  </a:lnTo>
                  <a:lnTo>
                    <a:pt x="397" y="42"/>
                  </a:lnTo>
                  <a:lnTo>
                    <a:pt x="384" y="27"/>
                  </a:lnTo>
                  <a:lnTo>
                    <a:pt x="363" y="27"/>
                  </a:lnTo>
                  <a:lnTo>
                    <a:pt x="359" y="8"/>
                  </a:lnTo>
                  <a:lnTo>
                    <a:pt x="317" y="0"/>
                  </a:lnTo>
                  <a:lnTo>
                    <a:pt x="261" y="10"/>
                  </a:lnTo>
                  <a:lnTo>
                    <a:pt x="198" y="14"/>
                  </a:lnTo>
                  <a:lnTo>
                    <a:pt x="119" y="64"/>
                  </a:lnTo>
                  <a:lnTo>
                    <a:pt x="113" y="71"/>
                  </a:lnTo>
                  <a:lnTo>
                    <a:pt x="140" y="112"/>
                  </a:lnTo>
                  <a:lnTo>
                    <a:pt x="138" y="138"/>
                  </a:lnTo>
                  <a:lnTo>
                    <a:pt x="100" y="185"/>
                  </a:lnTo>
                  <a:lnTo>
                    <a:pt x="111" y="194"/>
                  </a:lnTo>
                  <a:lnTo>
                    <a:pt x="98" y="219"/>
                  </a:lnTo>
                  <a:lnTo>
                    <a:pt x="38" y="219"/>
                  </a:lnTo>
                  <a:lnTo>
                    <a:pt x="63" y="265"/>
                  </a:lnTo>
                  <a:lnTo>
                    <a:pt x="10" y="286"/>
                  </a:lnTo>
                  <a:lnTo>
                    <a:pt x="0" y="315"/>
                  </a:lnTo>
                  <a:lnTo>
                    <a:pt x="320" y="315"/>
                  </a:lnTo>
                  <a:lnTo>
                    <a:pt x="317" y="307"/>
                  </a:lnTo>
                  <a:lnTo>
                    <a:pt x="295" y="300"/>
                  </a:lnTo>
                  <a:lnTo>
                    <a:pt x="295" y="30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8" name="Freeform 75"/>
            <p:cNvSpPr>
              <a:spLocks/>
            </p:cNvSpPr>
            <p:nvPr/>
          </p:nvSpPr>
          <p:spPr bwMode="auto">
            <a:xfrm>
              <a:off x="4970464" y="5629278"/>
              <a:ext cx="663575" cy="533400"/>
            </a:xfrm>
            <a:custGeom>
              <a:avLst/>
              <a:gdLst/>
              <a:ahLst/>
              <a:cxnLst>
                <a:cxn ang="0">
                  <a:pos x="330" y="206"/>
                </a:cxn>
                <a:cxn ang="0">
                  <a:pos x="341" y="179"/>
                </a:cxn>
                <a:cxn ang="0">
                  <a:pos x="347" y="63"/>
                </a:cxn>
                <a:cxn ang="0">
                  <a:pos x="383" y="50"/>
                </a:cxn>
                <a:cxn ang="0">
                  <a:pos x="418" y="8"/>
                </a:cxn>
                <a:cxn ang="0">
                  <a:pos x="401" y="0"/>
                </a:cxn>
                <a:cxn ang="0">
                  <a:pos x="374" y="15"/>
                </a:cxn>
                <a:cxn ang="0">
                  <a:pos x="314" y="8"/>
                </a:cxn>
                <a:cxn ang="0">
                  <a:pos x="222" y="44"/>
                </a:cxn>
                <a:cxn ang="0">
                  <a:pos x="174" y="27"/>
                </a:cxn>
                <a:cxn ang="0">
                  <a:pos x="119" y="48"/>
                </a:cxn>
                <a:cxn ang="0">
                  <a:pos x="71" y="31"/>
                </a:cxn>
                <a:cxn ang="0">
                  <a:pos x="63" y="58"/>
                </a:cxn>
                <a:cxn ang="0">
                  <a:pos x="71" y="77"/>
                </a:cxn>
                <a:cxn ang="0">
                  <a:pos x="55" y="81"/>
                </a:cxn>
                <a:cxn ang="0">
                  <a:pos x="42" y="108"/>
                </a:cxn>
                <a:cxn ang="0">
                  <a:pos x="28" y="96"/>
                </a:cxn>
                <a:cxn ang="0">
                  <a:pos x="28" y="111"/>
                </a:cxn>
                <a:cxn ang="0">
                  <a:pos x="30" y="188"/>
                </a:cxn>
                <a:cxn ang="0">
                  <a:pos x="61" y="188"/>
                </a:cxn>
                <a:cxn ang="0">
                  <a:pos x="55" y="200"/>
                </a:cxn>
                <a:cxn ang="0">
                  <a:pos x="71" y="225"/>
                </a:cxn>
                <a:cxn ang="0">
                  <a:pos x="50" y="242"/>
                </a:cxn>
                <a:cxn ang="0">
                  <a:pos x="55" y="248"/>
                </a:cxn>
                <a:cxn ang="0">
                  <a:pos x="34" y="254"/>
                </a:cxn>
                <a:cxn ang="0">
                  <a:pos x="34" y="273"/>
                </a:cxn>
                <a:cxn ang="0">
                  <a:pos x="2" y="296"/>
                </a:cxn>
                <a:cxn ang="0">
                  <a:pos x="0" y="334"/>
                </a:cxn>
                <a:cxn ang="0">
                  <a:pos x="15" y="334"/>
                </a:cxn>
                <a:cxn ang="0">
                  <a:pos x="21" y="336"/>
                </a:cxn>
                <a:cxn ang="0">
                  <a:pos x="105" y="336"/>
                </a:cxn>
                <a:cxn ang="0">
                  <a:pos x="190" y="290"/>
                </a:cxn>
                <a:cxn ang="0">
                  <a:pos x="330" y="206"/>
                </a:cxn>
                <a:cxn ang="0">
                  <a:pos x="330" y="206"/>
                </a:cxn>
              </a:cxnLst>
              <a:rect l="0" t="0" r="r" b="b"/>
              <a:pathLst>
                <a:path w="418" h="336">
                  <a:moveTo>
                    <a:pt x="330" y="206"/>
                  </a:moveTo>
                  <a:lnTo>
                    <a:pt x="341" y="179"/>
                  </a:lnTo>
                  <a:lnTo>
                    <a:pt x="347" y="63"/>
                  </a:lnTo>
                  <a:lnTo>
                    <a:pt x="383" y="50"/>
                  </a:lnTo>
                  <a:lnTo>
                    <a:pt x="418" y="8"/>
                  </a:lnTo>
                  <a:lnTo>
                    <a:pt x="401" y="0"/>
                  </a:lnTo>
                  <a:lnTo>
                    <a:pt x="374" y="15"/>
                  </a:lnTo>
                  <a:lnTo>
                    <a:pt x="314" y="8"/>
                  </a:lnTo>
                  <a:lnTo>
                    <a:pt x="222" y="44"/>
                  </a:lnTo>
                  <a:lnTo>
                    <a:pt x="174" y="27"/>
                  </a:lnTo>
                  <a:lnTo>
                    <a:pt x="119" y="48"/>
                  </a:lnTo>
                  <a:lnTo>
                    <a:pt x="71" y="31"/>
                  </a:lnTo>
                  <a:lnTo>
                    <a:pt x="63" y="58"/>
                  </a:lnTo>
                  <a:lnTo>
                    <a:pt x="71" y="77"/>
                  </a:lnTo>
                  <a:lnTo>
                    <a:pt x="55" y="81"/>
                  </a:lnTo>
                  <a:lnTo>
                    <a:pt x="42" y="108"/>
                  </a:lnTo>
                  <a:lnTo>
                    <a:pt x="28" y="96"/>
                  </a:lnTo>
                  <a:lnTo>
                    <a:pt x="28" y="111"/>
                  </a:lnTo>
                  <a:lnTo>
                    <a:pt x="30" y="188"/>
                  </a:lnTo>
                  <a:lnTo>
                    <a:pt x="61" y="188"/>
                  </a:lnTo>
                  <a:lnTo>
                    <a:pt x="55" y="200"/>
                  </a:lnTo>
                  <a:lnTo>
                    <a:pt x="71" y="225"/>
                  </a:lnTo>
                  <a:lnTo>
                    <a:pt x="50" y="242"/>
                  </a:lnTo>
                  <a:lnTo>
                    <a:pt x="55" y="248"/>
                  </a:lnTo>
                  <a:lnTo>
                    <a:pt x="34" y="254"/>
                  </a:lnTo>
                  <a:lnTo>
                    <a:pt x="34" y="273"/>
                  </a:lnTo>
                  <a:lnTo>
                    <a:pt x="2" y="296"/>
                  </a:lnTo>
                  <a:lnTo>
                    <a:pt x="0" y="334"/>
                  </a:lnTo>
                  <a:lnTo>
                    <a:pt x="15" y="334"/>
                  </a:lnTo>
                  <a:lnTo>
                    <a:pt x="21" y="336"/>
                  </a:lnTo>
                  <a:lnTo>
                    <a:pt x="105" y="336"/>
                  </a:lnTo>
                  <a:lnTo>
                    <a:pt x="190" y="290"/>
                  </a:lnTo>
                  <a:lnTo>
                    <a:pt x="330" y="206"/>
                  </a:lnTo>
                  <a:lnTo>
                    <a:pt x="330" y="20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59" name="Freeform 76"/>
            <p:cNvSpPr>
              <a:spLocks/>
            </p:cNvSpPr>
            <p:nvPr/>
          </p:nvSpPr>
          <p:spPr bwMode="auto">
            <a:xfrm>
              <a:off x="4092575" y="5049843"/>
              <a:ext cx="280989" cy="238125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27" y="42"/>
                </a:cxn>
                <a:cxn ang="0">
                  <a:pos x="0" y="100"/>
                </a:cxn>
                <a:cxn ang="0">
                  <a:pos x="33" y="108"/>
                </a:cxn>
                <a:cxn ang="0">
                  <a:pos x="12" y="127"/>
                </a:cxn>
                <a:cxn ang="0">
                  <a:pos x="8" y="150"/>
                </a:cxn>
                <a:cxn ang="0">
                  <a:pos x="89" y="81"/>
                </a:cxn>
                <a:cxn ang="0">
                  <a:pos x="165" y="79"/>
                </a:cxn>
                <a:cxn ang="0">
                  <a:pos x="177" y="60"/>
                </a:cxn>
                <a:cxn ang="0">
                  <a:pos x="127" y="35"/>
                </a:cxn>
                <a:cxn ang="0">
                  <a:pos x="117" y="6"/>
                </a:cxn>
                <a:cxn ang="0">
                  <a:pos x="66" y="0"/>
                </a:cxn>
                <a:cxn ang="0">
                  <a:pos x="14" y="19"/>
                </a:cxn>
                <a:cxn ang="0">
                  <a:pos x="14" y="19"/>
                </a:cxn>
              </a:cxnLst>
              <a:rect l="0" t="0" r="r" b="b"/>
              <a:pathLst>
                <a:path w="177" h="150">
                  <a:moveTo>
                    <a:pt x="14" y="19"/>
                  </a:moveTo>
                  <a:lnTo>
                    <a:pt x="27" y="42"/>
                  </a:lnTo>
                  <a:lnTo>
                    <a:pt x="0" y="100"/>
                  </a:lnTo>
                  <a:lnTo>
                    <a:pt x="33" y="108"/>
                  </a:lnTo>
                  <a:lnTo>
                    <a:pt x="12" y="127"/>
                  </a:lnTo>
                  <a:lnTo>
                    <a:pt x="8" y="150"/>
                  </a:lnTo>
                  <a:lnTo>
                    <a:pt x="89" y="81"/>
                  </a:lnTo>
                  <a:lnTo>
                    <a:pt x="165" y="79"/>
                  </a:lnTo>
                  <a:lnTo>
                    <a:pt x="177" y="60"/>
                  </a:lnTo>
                  <a:lnTo>
                    <a:pt x="127" y="35"/>
                  </a:lnTo>
                  <a:lnTo>
                    <a:pt x="117" y="6"/>
                  </a:lnTo>
                  <a:lnTo>
                    <a:pt x="66" y="0"/>
                  </a:lnTo>
                  <a:lnTo>
                    <a:pt x="14" y="19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0" name="Freeform 77"/>
            <p:cNvSpPr>
              <a:spLocks/>
            </p:cNvSpPr>
            <p:nvPr/>
          </p:nvSpPr>
          <p:spPr bwMode="auto">
            <a:xfrm>
              <a:off x="4095750" y="5049841"/>
              <a:ext cx="1754188" cy="750888"/>
            </a:xfrm>
            <a:custGeom>
              <a:avLst/>
              <a:gdLst/>
              <a:ahLst/>
              <a:cxnLst>
                <a:cxn ang="0">
                  <a:pos x="622" y="442"/>
                </a:cxn>
                <a:cxn ang="0">
                  <a:pos x="622" y="396"/>
                </a:cxn>
                <a:cxn ang="0">
                  <a:pos x="725" y="392"/>
                </a:cxn>
                <a:cxn ang="0">
                  <a:pos x="865" y="373"/>
                </a:cxn>
                <a:cxn ang="0">
                  <a:pos x="952" y="365"/>
                </a:cxn>
                <a:cxn ang="0">
                  <a:pos x="996" y="352"/>
                </a:cxn>
                <a:cxn ang="0">
                  <a:pos x="1078" y="371"/>
                </a:cxn>
                <a:cxn ang="0">
                  <a:pos x="1105" y="348"/>
                </a:cxn>
                <a:cxn ang="0">
                  <a:pos x="1076" y="236"/>
                </a:cxn>
                <a:cxn ang="0">
                  <a:pos x="1092" y="171"/>
                </a:cxn>
                <a:cxn ang="0">
                  <a:pos x="1028" y="79"/>
                </a:cxn>
                <a:cxn ang="0">
                  <a:pos x="957" y="42"/>
                </a:cxn>
                <a:cxn ang="0">
                  <a:pos x="844" y="81"/>
                </a:cxn>
                <a:cxn ang="0">
                  <a:pos x="704" y="90"/>
                </a:cxn>
                <a:cxn ang="0">
                  <a:pos x="591" y="25"/>
                </a:cxn>
                <a:cxn ang="0">
                  <a:pos x="533" y="0"/>
                </a:cxn>
                <a:cxn ang="0">
                  <a:pos x="368" y="25"/>
                </a:cxn>
                <a:cxn ang="0">
                  <a:pos x="184" y="62"/>
                </a:cxn>
                <a:cxn ang="0">
                  <a:pos x="180" y="94"/>
                </a:cxn>
                <a:cxn ang="0">
                  <a:pos x="171" y="108"/>
                </a:cxn>
                <a:cxn ang="0">
                  <a:pos x="171" y="127"/>
                </a:cxn>
                <a:cxn ang="0">
                  <a:pos x="94" y="121"/>
                </a:cxn>
                <a:cxn ang="0">
                  <a:pos x="35" y="138"/>
                </a:cxn>
                <a:cxn ang="0">
                  <a:pos x="0" y="198"/>
                </a:cxn>
                <a:cxn ang="0">
                  <a:pos x="33" y="219"/>
                </a:cxn>
                <a:cxn ang="0">
                  <a:pos x="35" y="263"/>
                </a:cxn>
                <a:cxn ang="0">
                  <a:pos x="29" y="279"/>
                </a:cxn>
                <a:cxn ang="0">
                  <a:pos x="8" y="292"/>
                </a:cxn>
                <a:cxn ang="0">
                  <a:pos x="54" y="334"/>
                </a:cxn>
                <a:cxn ang="0">
                  <a:pos x="67" y="355"/>
                </a:cxn>
                <a:cxn ang="0">
                  <a:pos x="73" y="386"/>
                </a:cxn>
                <a:cxn ang="0">
                  <a:pos x="77" y="413"/>
                </a:cxn>
                <a:cxn ang="0">
                  <a:pos x="115" y="415"/>
                </a:cxn>
                <a:cxn ang="0">
                  <a:pos x="159" y="415"/>
                </a:cxn>
                <a:cxn ang="0">
                  <a:pos x="186" y="440"/>
                </a:cxn>
                <a:cxn ang="0">
                  <a:pos x="259" y="440"/>
                </a:cxn>
                <a:cxn ang="0">
                  <a:pos x="282" y="394"/>
                </a:cxn>
                <a:cxn ang="0">
                  <a:pos x="472" y="434"/>
                </a:cxn>
                <a:cxn ang="0">
                  <a:pos x="518" y="402"/>
                </a:cxn>
                <a:cxn ang="0">
                  <a:pos x="585" y="396"/>
                </a:cxn>
                <a:cxn ang="0">
                  <a:pos x="581" y="423"/>
                </a:cxn>
                <a:cxn ang="0">
                  <a:pos x="593" y="473"/>
                </a:cxn>
                <a:cxn ang="0">
                  <a:pos x="606" y="446"/>
                </a:cxn>
              </a:cxnLst>
              <a:rect l="0" t="0" r="r" b="b"/>
              <a:pathLst>
                <a:path w="1105" h="473">
                  <a:moveTo>
                    <a:pt x="606" y="446"/>
                  </a:moveTo>
                  <a:lnTo>
                    <a:pt x="622" y="442"/>
                  </a:lnTo>
                  <a:lnTo>
                    <a:pt x="614" y="423"/>
                  </a:lnTo>
                  <a:lnTo>
                    <a:pt x="622" y="396"/>
                  </a:lnTo>
                  <a:lnTo>
                    <a:pt x="670" y="413"/>
                  </a:lnTo>
                  <a:lnTo>
                    <a:pt x="725" y="392"/>
                  </a:lnTo>
                  <a:lnTo>
                    <a:pt x="773" y="409"/>
                  </a:lnTo>
                  <a:lnTo>
                    <a:pt x="865" y="373"/>
                  </a:lnTo>
                  <a:lnTo>
                    <a:pt x="925" y="380"/>
                  </a:lnTo>
                  <a:lnTo>
                    <a:pt x="952" y="365"/>
                  </a:lnTo>
                  <a:lnTo>
                    <a:pt x="969" y="373"/>
                  </a:lnTo>
                  <a:lnTo>
                    <a:pt x="996" y="352"/>
                  </a:lnTo>
                  <a:lnTo>
                    <a:pt x="1072" y="361"/>
                  </a:lnTo>
                  <a:lnTo>
                    <a:pt x="1078" y="371"/>
                  </a:lnTo>
                  <a:lnTo>
                    <a:pt x="1105" y="367"/>
                  </a:lnTo>
                  <a:lnTo>
                    <a:pt x="1105" y="348"/>
                  </a:lnTo>
                  <a:lnTo>
                    <a:pt x="1076" y="321"/>
                  </a:lnTo>
                  <a:lnTo>
                    <a:pt x="1076" y="236"/>
                  </a:lnTo>
                  <a:lnTo>
                    <a:pt x="1065" y="204"/>
                  </a:lnTo>
                  <a:lnTo>
                    <a:pt x="1092" y="171"/>
                  </a:lnTo>
                  <a:lnTo>
                    <a:pt x="1049" y="142"/>
                  </a:lnTo>
                  <a:lnTo>
                    <a:pt x="1028" y="79"/>
                  </a:lnTo>
                  <a:lnTo>
                    <a:pt x="984" y="35"/>
                  </a:lnTo>
                  <a:lnTo>
                    <a:pt x="957" y="42"/>
                  </a:lnTo>
                  <a:lnTo>
                    <a:pt x="909" y="33"/>
                  </a:lnTo>
                  <a:lnTo>
                    <a:pt x="844" y="81"/>
                  </a:lnTo>
                  <a:lnTo>
                    <a:pt x="783" y="73"/>
                  </a:lnTo>
                  <a:lnTo>
                    <a:pt x="704" y="90"/>
                  </a:lnTo>
                  <a:lnTo>
                    <a:pt x="606" y="60"/>
                  </a:lnTo>
                  <a:lnTo>
                    <a:pt x="591" y="25"/>
                  </a:lnTo>
                  <a:lnTo>
                    <a:pt x="564" y="31"/>
                  </a:lnTo>
                  <a:lnTo>
                    <a:pt x="533" y="0"/>
                  </a:lnTo>
                  <a:lnTo>
                    <a:pt x="428" y="4"/>
                  </a:lnTo>
                  <a:lnTo>
                    <a:pt x="368" y="25"/>
                  </a:lnTo>
                  <a:lnTo>
                    <a:pt x="294" y="81"/>
                  </a:lnTo>
                  <a:lnTo>
                    <a:pt x="184" y="62"/>
                  </a:lnTo>
                  <a:lnTo>
                    <a:pt x="171" y="81"/>
                  </a:lnTo>
                  <a:lnTo>
                    <a:pt x="180" y="94"/>
                  </a:lnTo>
                  <a:lnTo>
                    <a:pt x="219" y="102"/>
                  </a:lnTo>
                  <a:lnTo>
                    <a:pt x="171" y="108"/>
                  </a:lnTo>
                  <a:lnTo>
                    <a:pt x="159" y="112"/>
                  </a:lnTo>
                  <a:lnTo>
                    <a:pt x="171" y="127"/>
                  </a:lnTo>
                  <a:lnTo>
                    <a:pt x="159" y="127"/>
                  </a:lnTo>
                  <a:lnTo>
                    <a:pt x="94" y="121"/>
                  </a:lnTo>
                  <a:lnTo>
                    <a:pt x="96" y="133"/>
                  </a:lnTo>
                  <a:lnTo>
                    <a:pt x="35" y="138"/>
                  </a:lnTo>
                  <a:lnTo>
                    <a:pt x="12" y="156"/>
                  </a:lnTo>
                  <a:lnTo>
                    <a:pt x="0" y="198"/>
                  </a:lnTo>
                  <a:lnTo>
                    <a:pt x="40" y="192"/>
                  </a:lnTo>
                  <a:lnTo>
                    <a:pt x="33" y="219"/>
                  </a:lnTo>
                  <a:lnTo>
                    <a:pt x="48" y="246"/>
                  </a:lnTo>
                  <a:lnTo>
                    <a:pt x="35" y="263"/>
                  </a:lnTo>
                  <a:lnTo>
                    <a:pt x="60" y="279"/>
                  </a:lnTo>
                  <a:lnTo>
                    <a:pt x="29" y="279"/>
                  </a:lnTo>
                  <a:lnTo>
                    <a:pt x="19" y="263"/>
                  </a:lnTo>
                  <a:lnTo>
                    <a:pt x="8" y="292"/>
                  </a:lnTo>
                  <a:lnTo>
                    <a:pt x="60" y="311"/>
                  </a:lnTo>
                  <a:lnTo>
                    <a:pt x="54" y="334"/>
                  </a:lnTo>
                  <a:lnTo>
                    <a:pt x="73" y="340"/>
                  </a:lnTo>
                  <a:lnTo>
                    <a:pt x="67" y="355"/>
                  </a:lnTo>
                  <a:lnTo>
                    <a:pt x="83" y="371"/>
                  </a:lnTo>
                  <a:lnTo>
                    <a:pt x="73" y="386"/>
                  </a:lnTo>
                  <a:lnTo>
                    <a:pt x="129" y="382"/>
                  </a:lnTo>
                  <a:lnTo>
                    <a:pt x="77" y="413"/>
                  </a:lnTo>
                  <a:lnTo>
                    <a:pt x="115" y="402"/>
                  </a:lnTo>
                  <a:lnTo>
                    <a:pt x="115" y="415"/>
                  </a:lnTo>
                  <a:lnTo>
                    <a:pt x="144" y="400"/>
                  </a:lnTo>
                  <a:lnTo>
                    <a:pt x="159" y="415"/>
                  </a:lnTo>
                  <a:lnTo>
                    <a:pt x="175" y="409"/>
                  </a:lnTo>
                  <a:lnTo>
                    <a:pt x="186" y="440"/>
                  </a:lnTo>
                  <a:lnTo>
                    <a:pt x="219" y="450"/>
                  </a:lnTo>
                  <a:lnTo>
                    <a:pt x="259" y="440"/>
                  </a:lnTo>
                  <a:lnTo>
                    <a:pt x="265" y="396"/>
                  </a:lnTo>
                  <a:lnTo>
                    <a:pt x="282" y="394"/>
                  </a:lnTo>
                  <a:lnTo>
                    <a:pt x="397" y="457"/>
                  </a:lnTo>
                  <a:lnTo>
                    <a:pt x="472" y="434"/>
                  </a:lnTo>
                  <a:lnTo>
                    <a:pt x="493" y="409"/>
                  </a:lnTo>
                  <a:lnTo>
                    <a:pt x="518" y="402"/>
                  </a:lnTo>
                  <a:lnTo>
                    <a:pt x="553" y="421"/>
                  </a:lnTo>
                  <a:lnTo>
                    <a:pt x="585" y="396"/>
                  </a:lnTo>
                  <a:lnTo>
                    <a:pt x="595" y="409"/>
                  </a:lnTo>
                  <a:lnTo>
                    <a:pt x="581" y="423"/>
                  </a:lnTo>
                  <a:lnTo>
                    <a:pt x="579" y="461"/>
                  </a:lnTo>
                  <a:lnTo>
                    <a:pt x="593" y="473"/>
                  </a:lnTo>
                  <a:lnTo>
                    <a:pt x="606" y="446"/>
                  </a:lnTo>
                  <a:lnTo>
                    <a:pt x="606" y="44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1" name="Freeform 78"/>
            <p:cNvSpPr>
              <a:spLocks/>
            </p:cNvSpPr>
            <p:nvPr/>
          </p:nvSpPr>
          <p:spPr bwMode="auto">
            <a:xfrm>
              <a:off x="5786439" y="5321305"/>
              <a:ext cx="1619250" cy="841375"/>
            </a:xfrm>
            <a:custGeom>
              <a:avLst/>
              <a:gdLst/>
              <a:ahLst/>
              <a:cxnLst>
                <a:cxn ang="0">
                  <a:pos x="988" y="467"/>
                </a:cxn>
                <a:cxn ang="0">
                  <a:pos x="972" y="453"/>
                </a:cxn>
                <a:cxn ang="0">
                  <a:pos x="972" y="432"/>
                </a:cxn>
                <a:cxn ang="0">
                  <a:pos x="972" y="421"/>
                </a:cxn>
                <a:cxn ang="0">
                  <a:pos x="995" y="409"/>
                </a:cxn>
                <a:cxn ang="0">
                  <a:pos x="1007" y="373"/>
                </a:cxn>
                <a:cxn ang="0">
                  <a:pos x="1016" y="317"/>
                </a:cxn>
                <a:cxn ang="0">
                  <a:pos x="1016" y="317"/>
                </a:cxn>
                <a:cxn ang="0">
                  <a:pos x="1020" y="302"/>
                </a:cxn>
                <a:cxn ang="0">
                  <a:pos x="1013" y="244"/>
                </a:cxn>
                <a:cxn ang="0">
                  <a:pos x="982" y="244"/>
                </a:cxn>
                <a:cxn ang="0">
                  <a:pos x="913" y="200"/>
                </a:cxn>
                <a:cxn ang="0">
                  <a:pos x="899" y="169"/>
                </a:cxn>
                <a:cxn ang="0">
                  <a:pos x="792" y="140"/>
                </a:cxn>
                <a:cxn ang="0">
                  <a:pos x="771" y="113"/>
                </a:cxn>
                <a:cxn ang="0">
                  <a:pos x="669" y="133"/>
                </a:cxn>
                <a:cxn ang="0">
                  <a:pos x="614" y="173"/>
                </a:cxn>
                <a:cxn ang="0">
                  <a:pos x="583" y="181"/>
                </a:cxn>
                <a:cxn ang="0">
                  <a:pos x="591" y="223"/>
                </a:cxn>
                <a:cxn ang="0">
                  <a:pos x="543" y="225"/>
                </a:cxn>
                <a:cxn ang="0">
                  <a:pos x="447" y="244"/>
                </a:cxn>
                <a:cxn ang="0">
                  <a:pos x="389" y="221"/>
                </a:cxn>
                <a:cxn ang="0">
                  <a:pos x="355" y="184"/>
                </a:cxn>
                <a:cxn ang="0">
                  <a:pos x="297" y="169"/>
                </a:cxn>
                <a:cxn ang="0">
                  <a:pos x="280" y="102"/>
                </a:cxn>
                <a:cxn ang="0">
                  <a:pos x="230" y="75"/>
                </a:cxn>
                <a:cxn ang="0">
                  <a:pos x="249" y="60"/>
                </a:cxn>
                <a:cxn ang="0">
                  <a:pos x="238" y="21"/>
                </a:cxn>
                <a:cxn ang="0">
                  <a:pos x="222" y="17"/>
                </a:cxn>
                <a:cxn ang="0">
                  <a:pos x="178" y="31"/>
                </a:cxn>
                <a:cxn ang="0">
                  <a:pos x="151" y="73"/>
                </a:cxn>
                <a:cxn ang="0">
                  <a:pos x="115" y="73"/>
                </a:cxn>
                <a:cxn ang="0">
                  <a:pos x="80" y="71"/>
                </a:cxn>
                <a:cxn ang="0">
                  <a:pos x="38" y="12"/>
                </a:cxn>
                <a:cxn ang="0">
                  <a:pos x="27" y="0"/>
                </a:cxn>
                <a:cxn ang="0">
                  <a:pos x="0" y="33"/>
                </a:cxn>
                <a:cxn ang="0">
                  <a:pos x="11" y="65"/>
                </a:cxn>
                <a:cxn ang="0">
                  <a:pos x="11" y="150"/>
                </a:cxn>
                <a:cxn ang="0">
                  <a:pos x="40" y="177"/>
                </a:cxn>
                <a:cxn ang="0">
                  <a:pos x="40" y="196"/>
                </a:cxn>
                <a:cxn ang="0">
                  <a:pos x="42" y="229"/>
                </a:cxn>
                <a:cxn ang="0">
                  <a:pos x="80" y="284"/>
                </a:cxn>
                <a:cxn ang="0">
                  <a:pos x="128" y="302"/>
                </a:cxn>
                <a:cxn ang="0">
                  <a:pos x="115" y="323"/>
                </a:cxn>
                <a:cxn ang="0">
                  <a:pos x="119" y="344"/>
                </a:cxn>
                <a:cxn ang="0">
                  <a:pos x="86" y="394"/>
                </a:cxn>
                <a:cxn ang="0">
                  <a:pos x="73" y="434"/>
                </a:cxn>
                <a:cxn ang="0">
                  <a:pos x="113" y="496"/>
                </a:cxn>
                <a:cxn ang="0">
                  <a:pos x="165" y="530"/>
                </a:cxn>
                <a:cxn ang="0">
                  <a:pos x="976" y="530"/>
                </a:cxn>
                <a:cxn ang="0">
                  <a:pos x="974" y="509"/>
                </a:cxn>
                <a:cxn ang="0">
                  <a:pos x="988" y="467"/>
                </a:cxn>
                <a:cxn ang="0">
                  <a:pos x="988" y="467"/>
                </a:cxn>
              </a:cxnLst>
              <a:rect l="0" t="0" r="r" b="b"/>
              <a:pathLst>
                <a:path w="1020" h="530">
                  <a:moveTo>
                    <a:pt x="988" y="467"/>
                  </a:moveTo>
                  <a:lnTo>
                    <a:pt x="972" y="453"/>
                  </a:lnTo>
                  <a:lnTo>
                    <a:pt x="972" y="432"/>
                  </a:lnTo>
                  <a:lnTo>
                    <a:pt x="972" y="421"/>
                  </a:lnTo>
                  <a:lnTo>
                    <a:pt x="995" y="409"/>
                  </a:lnTo>
                  <a:lnTo>
                    <a:pt x="1007" y="373"/>
                  </a:lnTo>
                  <a:lnTo>
                    <a:pt x="1016" y="317"/>
                  </a:lnTo>
                  <a:lnTo>
                    <a:pt x="1016" y="317"/>
                  </a:lnTo>
                  <a:lnTo>
                    <a:pt x="1020" y="302"/>
                  </a:lnTo>
                  <a:lnTo>
                    <a:pt x="1013" y="244"/>
                  </a:lnTo>
                  <a:lnTo>
                    <a:pt x="982" y="244"/>
                  </a:lnTo>
                  <a:lnTo>
                    <a:pt x="913" y="200"/>
                  </a:lnTo>
                  <a:lnTo>
                    <a:pt x="899" y="169"/>
                  </a:lnTo>
                  <a:lnTo>
                    <a:pt x="792" y="140"/>
                  </a:lnTo>
                  <a:lnTo>
                    <a:pt x="771" y="113"/>
                  </a:lnTo>
                  <a:lnTo>
                    <a:pt x="669" y="133"/>
                  </a:lnTo>
                  <a:lnTo>
                    <a:pt x="614" y="173"/>
                  </a:lnTo>
                  <a:lnTo>
                    <a:pt x="583" y="181"/>
                  </a:lnTo>
                  <a:lnTo>
                    <a:pt x="591" y="223"/>
                  </a:lnTo>
                  <a:lnTo>
                    <a:pt x="543" y="225"/>
                  </a:lnTo>
                  <a:lnTo>
                    <a:pt x="447" y="244"/>
                  </a:lnTo>
                  <a:lnTo>
                    <a:pt x="389" y="221"/>
                  </a:lnTo>
                  <a:lnTo>
                    <a:pt x="355" y="184"/>
                  </a:lnTo>
                  <a:lnTo>
                    <a:pt x="297" y="169"/>
                  </a:lnTo>
                  <a:lnTo>
                    <a:pt x="280" y="102"/>
                  </a:lnTo>
                  <a:lnTo>
                    <a:pt x="230" y="75"/>
                  </a:lnTo>
                  <a:lnTo>
                    <a:pt x="249" y="60"/>
                  </a:lnTo>
                  <a:lnTo>
                    <a:pt x="238" y="21"/>
                  </a:lnTo>
                  <a:lnTo>
                    <a:pt x="222" y="17"/>
                  </a:lnTo>
                  <a:lnTo>
                    <a:pt x="178" y="31"/>
                  </a:lnTo>
                  <a:lnTo>
                    <a:pt x="151" y="73"/>
                  </a:lnTo>
                  <a:lnTo>
                    <a:pt x="115" y="73"/>
                  </a:lnTo>
                  <a:lnTo>
                    <a:pt x="80" y="71"/>
                  </a:lnTo>
                  <a:lnTo>
                    <a:pt x="38" y="12"/>
                  </a:lnTo>
                  <a:lnTo>
                    <a:pt x="27" y="0"/>
                  </a:lnTo>
                  <a:lnTo>
                    <a:pt x="0" y="33"/>
                  </a:lnTo>
                  <a:lnTo>
                    <a:pt x="11" y="65"/>
                  </a:lnTo>
                  <a:lnTo>
                    <a:pt x="11" y="150"/>
                  </a:lnTo>
                  <a:lnTo>
                    <a:pt x="40" y="177"/>
                  </a:lnTo>
                  <a:lnTo>
                    <a:pt x="40" y="196"/>
                  </a:lnTo>
                  <a:lnTo>
                    <a:pt x="42" y="229"/>
                  </a:lnTo>
                  <a:lnTo>
                    <a:pt x="80" y="284"/>
                  </a:lnTo>
                  <a:lnTo>
                    <a:pt x="128" y="302"/>
                  </a:lnTo>
                  <a:lnTo>
                    <a:pt x="115" y="323"/>
                  </a:lnTo>
                  <a:lnTo>
                    <a:pt x="119" y="344"/>
                  </a:lnTo>
                  <a:lnTo>
                    <a:pt x="86" y="394"/>
                  </a:lnTo>
                  <a:lnTo>
                    <a:pt x="73" y="434"/>
                  </a:lnTo>
                  <a:lnTo>
                    <a:pt x="113" y="496"/>
                  </a:lnTo>
                  <a:lnTo>
                    <a:pt x="165" y="530"/>
                  </a:lnTo>
                  <a:lnTo>
                    <a:pt x="976" y="530"/>
                  </a:lnTo>
                  <a:lnTo>
                    <a:pt x="974" y="509"/>
                  </a:lnTo>
                  <a:lnTo>
                    <a:pt x="988" y="467"/>
                  </a:lnTo>
                  <a:lnTo>
                    <a:pt x="988" y="467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2" name="Freeform 79"/>
            <p:cNvSpPr>
              <a:spLocks/>
            </p:cNvSpPr>
            <p:nvPr/>
          </p:nvSpPr>
          <p:spPr bwMode="auto">
            <a:xfrm>
              <a:off x="3727451" y="2260605"/>
              <a:ext cx="42863" cy="4921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1"/>
                </a:cxn>
                <a:cxn ang="0">
                  <a:pos x="15" y="31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7" h="31">
                  <a:moveTo>
                    <a:pt x="27" y="0"/>
                  </a:moveTo>
                  <a:lnTo>
                    <a:pt x="0" y="31"/>
                  </a:lnTo>
                  <a:lnTo>
                    <a:pt x="15" y="31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3" name="Freeform 80"/>
            <p:cNvSpPr>
              <a:spLocks/>
            </p:cNvSpPr>
            <p:nvPr/>
          </p:nvSpPr>
          <p:spPr bwMode="auto">
            <a:xfrm>
              <a:off x="3478213" y="2247903"/>
              <a:ext cx="33339" cy="6508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" y="0"/>
                </a:cxn>
                <a:cxn ang="0">
                  <a:pos x="0" y="29"/>
                </a:cxn>
                <a:cxn ang="0">
                  <a:pos x="21" y="41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21" h="41">
                  <a:moveTo>
                    <a:pt x="19" y="0"/>
                  </a:moveTo>
                  <a:lnTo>
                    <a:pt x="2" y="0"/>
                  </a:lnTo>
                  <a:lnTo>
                    <a:pt x="0" y="29"/>
                  </a:lnTo>
                  <a:lnTo>
                    <a:pt x="21" y="4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4" name="Freeform 81"/>
            <p:cNvSpPr>
              <a:spLocks/>
            </p:cNvSpPr>
            <p:nvPr/>
          </p:nvSpPr>
          <p:spPr bwMode="auto">
            <a:xfrm>
              <a:off x="3602038" y="1339855"/>
              <a:ext cx="984250" cy="987425"/>
            </a:xfrm>
            <a:custGeom>
              <a:avLst/>
              <a:gdLst/>
              <a:ahLst/>
              <a:cxnLst>
                <a:cxn ang="0">
                  <a:pos x="106" y="177"/>
                </a:cxn>
                <a:cxn ang="0">
                  <a:pos x="75" y="211"/>
                </a:cxn>
                <a:cxn ang="0">
                  <a:pos x="46" y="211"/>
                </a:cxn>
                <a:cxn ang="0">
                  <a:pos x="43" y="240"/>
                </a:cxn>
                <a:cxn ang="0">
                  <a:pos x="23" y="240"/>
                </a:cxn>
                <a:cxn ang="0">
                  <a:pos x="0" y="286"/>
                </a:cxn>
                <a:cxn ang="0">
                  <a:pos x="16" y="340"/>
                </a:cxn>
                <a:cxn ang="0">
                  <a:pos x="12" y="363"/>
                </a:cxn>
                <a:cxn ang="0">
                  <a:pos x="39" y="434"/>
                </a:cxn>
                <a:cxn ang="0">
                  <a:pos x="27" y="434"/>
                </a:cxn>
                <a:cxn ang="0">
                  <a:pos x="27" y="471"/>
                </a:cxn>
                <a:cxn ang="0">
                  <a:pos x="16" y="497"/>
                </a:cxn>
                <a:cxn ang="0">
                  <a:pos x="27" y="524"/>
                </a:cxn>
                <a:cxn ang="0">
                  <a:pos x="18" y="538"/>
                </a:cxn>
                <a:cxn ang="0">
                  <a:pos x="92" y="584"/>
                </a:cxn>
                <a:cxn ang="0">
                  <a:pos x="108" y="572"/>
                </a:cxn>
                <a:cxn ang="0">
                  <a:pos x="125" y="618"/>
                </a:cxn>
                <a:cxn ang="0">
                  <a:pos x="140" y="605"/>
                </a:cxn>
                <a:cxn ang="0">
                  <a:pos x="148" y="622"/>
                </a:cxn>
                <a:cxn ang="0">
                  <a:pos x="200" y="611"/>
                </a:cxn>
                <a:cxn ang="0">
                  <a:pos x="290" y="563"/>
                </a:cxn>
                <a:cxn ang="0">
                  <a:pos x="394" y="545"/>
                </a:cxn>
                <a:cxn ang="0">
                  <a:pos x="530" y="417"/>
                </a:cxn>
                <a:cxn ang="0">
                  <a:pos x="620" y="284"/>
                </a:cxn>
                <a:cxn ang="0">
                  <a:pos x="620" y="238"/>
                </a:cxn>
                <a:cxn ang="0">
                  <a:pos x="585" y="192"/>
                </a:cxn>
                <a:cxn ang="0">
                  <a:pos x="555" y="150"/>
                </a:cxn>
                <a:cxn ang="0">
                  <a:pos x="572" y="75"/>
                </a:cxn>
                <a:cxn ang="0">
                  <a:pos x="545" y="42"/>
                </a:cxn>
                <a:cxn ang="0">
                  <a:pos x="543" y="0"/>
                </a:cxn>
                <a:cxn ang="0">
                  <a:pos x="221" y="0"/>
                </a:cxn>
                <a:cxn ang="0">
                  <a:pos x="211" y="40"/>
                </a:cxn>
                <a:cxn ang="0">
                  <a:pos x="106" y="177"/>
                </a:cxn>
                <a:cxn ang="0">
                  <a:pos x="106" y="177"/>
                </a:cxn>
              </a:cxnLst>
              <a:rect l="0" t="0" r="r" b="b"/>
              <a:pathLst>
                <a:path w="620" h="622">
                  <a:moveTo>
                    <a:pt x="106" y="177"/>
                  </a:moveTo>
                  <a:lnTo>
                    <a:pt x="75" y="211"/>
                  </a:lnTo>
                  <a:lnTo>
                    <a:pt x="46" y="211"/>
                  </a:lnTo>
                  <a:lnTo>
                    <a:pt x="43" y="240"/>
                  </a:lnTo>
                  <a:lnTo>
                    <a:pt x="23" y="240"/>
                  </a:lnTo>
                  <a:lnTo>
                    <a:pt x="0" y="286"/>
                  </a:lnTo>
                  <a:lnTo>
                    <a:pt x="16" y="340"/>
                  </a:lnTo>
                  <a:lnTo>
                    <a:pt x="12" y="363"/>
                  </a:lnTo>
                  <a:lnTo>
                    <a:pt x="39" y="434"/>
                  </a:lnTo>
                  <a:lnTo>
                    <a:pt x="27" y="434"/>
                  </a:lnTo>
                  <a:lnTo>
                    <a:pt x="27" y="471"/>
                  </a:lnTo>
                  <a:lnTo>
                    <a:pt x="16" y="497"/>
                  </a:lnTo>
                  <a:lnTo>
                    <a:pt x="27" y="524"/>
                  </a:lnTo>
                  <a:lnTo>
                    <a:pt x="18" y="538"/>
                  </a:lnTo>
                  <a:lnTo>
                    <a:pt x="92" y="584"/>
                  </a:lnTo>
                  <a:lnTo>
                    <a:pt x="108" y="572"/>
                  </a:lnTo>
                  <a:lnTo>
                    <a:pt x="125" y="618"/>
                  </a:lnTo>
                  <a:lnTo>
                    <a:pt x="140" y="605"/>
                  </a:lnTo>
                  <a:lnTo>
                    <a:pt x="148" y="622"/>
                  </a:lnTo>
                  <a:lnTo>
                    <a:pt x="200" y="611"/>
                  </a:lnTo>
                  <a:lnTo>
                    <a:pt x="290" y="563"/>
                  </a:lnTo>
                  <a:lnTo>
                    <a:pt x="394" y="545"/>
                  </a:lnTo>
                  <a:lnTo>
                    <a:pt x="530" y="417"/>
                  </a:lnTo>
                  <a:lnTo>
                    <a:pt x="620" y="284"/>
                  </a:lnTo>
                  <a:lnTo>
                    <a:pt x="620" y="238"/>
                  </a:lnTo>
                  <a:lnTo>
                    <a:pt x="585" y="192"/>
                  </a:lnTo>
                  <a:lnTo>
                    <a:pt x="555" y="150"/>
                  </a:lnTo>
                  <a:lnTo>
                    <a:pt x="572" y="75"/>
                  </a:lnTo>
                  <a:lnTo>
                    <a:pt x="545" y="42"/>
                  </a:lnTo>
                  <a:lnTo>
                    <a:pt x="543" y="0"/>
                  </a:lnTo>
                  <a:lnTo>
                    <a:pt x="221" y="0"/>
                  </a:lnTo>
                  <a:lnTo>
                    <a:pt x="211" y="40"/>
                  </a:lnTo>
                  <a:lnTo>
                    <a:pt x="106" y="177"/>
                  </a:lnTo>
                  <a:lnTo>
                    <a:pt x="106" y="177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5" name="Freeform 82"/>
            <p:cNvSpPr>
              <a:spLocks/>
            </p:cNvSpPr>
            <p:nvPr/>
          </p:nvSpPr>
          <p:spPr bwMode="auto">
            <a:xfrm>
              <a:off x="1760539" y="4973643"/>
              <a:ext cx="30163" cy="30163"/>
            </a:xfrm>
            <a:custGeom>
              <a:avLst/>
              <a:gdLst/>
              <a:ahLst/>
              <a:cxnLst>
                <a:cxn ang="0">
                  <a:pos x="19" y="8"/>
                </a:cxn>
                <a:cxn ang="0">
                  <a:pos x="0" y="0"/>
                </a:cxn>
                <a:cxn ang="0">
                  <a:pos x="13" y="19"/>
                </a:cxn>
                <a:cxn ang="0">
                  <a:pos x="19" y="8"/>
                </a:cxn>
                <a:cxn ang="0">
                  <a:pos x="19" y="8"/>
                </a:cxn>
              </a:cxnLst>
              <a:rect l="0" t="0" r="r" b="b"/>
              <a:pathLst>
                <a:path w="19" h="19">
                  <a:moveTo>
                    <a:pt x="19" y="8"/>
                  </a:moveTo>
                  <a:lnTo>
                    <a:pt x="0" y="0"/>
                  </a:lnTo>
                  <a:lnTo>
                    <a:pt x="13" y="19"/>
                  </a:lnTo>
                  <a:lnTo>
                    <a:pt x="19" y="8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6" name="Freeform 83"/>
            <p:cNvSpPr>
              <a:spLocks/>
            </p:cNvSpPr>
            <p:nvPr/>
          </p:nvSpPr>
          <p:spPr bwMode="auto">
            <a:xfrm>
              <a:off x="663577" y="3157543"/>
              <a:ext cx="401638" cy="593725"/>
            </a:xfrm>
            <a:custGeom>
              <a:avLst/>
              <a:gdLst/>
              <a:ahLst/>
              <a:cxnLst>
                <a:cxn ang="0">
                  <a:pos x="62" y="372"/>
                </a:cxn>
                <a:cxn ang="0">
                  <a:pos x="165" y="313"/>
                </a:cxn>
                <a:cxn ang="0">
                  <a:pos x="234" y="311"/>
                </a:cxn>
                <a:cxn ang="0">
                  <a:pos x="253" y="236"/>
                </a:cxn>
                <a:cxn ang="0">
                  <a:pos x="253" y="176"/>
                </a:cxn>
                <a:cxn ang="0">
                  <a:pos x="238" y="140"/>
                </a:cxn>
                <a:cxn ang="0">
                  <a:pos x="246" y="128"/>
                </a:cxn>
                <a:cxn ang="0">
                  <a:pos x="225" y="82"/>
                </a:cxn>
                <a:cxn ang="0">
                  <a:pos x="156" y="109"/>
                </a:cxn>
                <a:cxn ang="0">
                  <a:pos x="136" y="80"/>
                </a:cxn>
                <a:cxn ang="0">
                  <a:pos x="165" y="28"/>
                </a:cxn>
                <a:cxn ang="0">
                  <a:pos x="163" y="0"/>
                </a:cxn>
                <a:cxn ang="0">
                  <a:pos x="131" y="13"/>
                </a:cxn>
                <a:cxn ang="0">
                  <a:pos x="94" y="59"/>
                </a:cxn>
                <a:cxn ang="0">
                  <a:pos x="125" y="67"/>
                </a:cxn>
                <a:cxn ang="0">
                  <a:pos x="104" y="103"/>
                </a:cxn>
                <a:cxn ang="0">
                  <a:pos x="35" y="96"/>
                </a:cxn>
                <a:cxn ang="0">
                  <a:pos x="27" y="115"/>
                </a:cxn>
                <a:cxn ang="0">
                  <a:pos x="29" y="130"/>
                </a:cxn>
                <a:cxn ang="0">
                  <a:pos x="14" y="130"/>
                </a:cxn>
                <a:cxn ang="0">
                  <a:pos x="44" y="149"/>
                </a:cxn>
                <a:cxn ang="0">
                  <a:pos x="16" y="172"/>
                </a:cxn>
                <a:cxn ang="0">
                  <a:pos x="29" y="194"/>
                </a:cxn>
                <a:cxn ang="0">
                  <a:pos x="83" y="209"/>
                </a:cxn>
                <a:cxn ang="0">
                  <a:pos x="33" y="270"/>
                </a:cxn>
                <a:cxn ang="0">
                  <a:pos x="88" y="247"/>
                </a:cxn>
                <a:cxn ang="0">
                  <a:pos x="96" y="263"/>
                </a:cxn>
                <a:cxn ang="0">
                  <a:pos x="44" y="272"/>
                </a:cxn>
                <a:cxn ang="0">
                  <a:pos x="27" y="301"/>
                </a:cxn>
                <a:cxn ang="0">
                  <a:pos x="0" y="307"/>
                </a:cxn>
                <a:cxn ang="0">
                  <a:pos x="27" y="320"/>
                </a:cxn>
                <a:cxn ang="0">
                  <a:pos x="2" y="341"/>
                </a:cxn>
                <a:cxn ang="0">
                  <a:pos x="42" y="341"/>
                </a:cxn>
                <a:cxn ang="0">
                  <a:pos x="14" y="361"/>
                </a:cxn>
                <a:cxn ang="0">
                  <a:pos x="48" y="353"/>
                </a:cxn>
                <a:cxn ang="0">
                  <a:pos x="35" y="374"/>
                </a:cxn>
                <a:cxn ang="0">
                  <a:pos x="62" y="372"/>
                </a:cxn>
                <a:cxn ang="0">
                  <a:pos x="62" y="372"/>
                </a:cxn>
              </a:cxnLst>
              <a:rect l="0" t="0" r="r" b="b"/>
              <a:pathLst>
                <a:path w="253" h="374">
                  <a:moveTo>
                    <a:pt x="62" y="372"/>
                  </a:moveTo>
                  <a:lnTo>
                    <a:pt x="165" y="313"/>
                  </a:lnTo>
                  <a:lnTo>
                    <a:pt x="234" y="311"/>
                  </a:lnTo>
                  <a:lnTo>
                    <a:pt x="253" y="236"/>
                  </a:lnTo>
                  <a:lnTo>
                    <a:pt x="253" y="176"/>
                  </a:lnTo>
                  <a:lnTo>
                    <a:pt x="238" y="140"/>
                  </a:lnTo>
                  <a:lnTo>
                    <a:pt x="246" y="128"/>
                  </a:lnTo>
                  <a:lnTo>
                    <a:pt x="225" y="82"/>
                  </a:lnTo>
                  <a:lnTo>
                    <a:pt x="156" y="109"/>
                  </a:lnTo>
                  <a:lnTo>
                    <a:pt x="136" y="80"/>
                  </a:lnTo>
                  <a:lnTo>
                    <a:pt x="165" y="28"/>
                  </a:lnTo>
                  <a:lnTo>
                    <a:pt x="163" y="0"/>
                  </a:lnTo>
                  <a:lnTo>
                    <a:pt x="131" y="13"/>
                  </a:lnTo>
                  <a:lnTo>
                    <a:pt x="94" y="59"/>
                  </a:lnTo>
                  <a:lnTo>
                    <a:pt x="125" y="67"/>
                  </a:lnTo>
                  <a:lnTo>
                    <a:pt x="104" y="103"/>
                  </a:lnTo>
                  <a:lnTo>
                    <a:pt x="35" y="96"/>
                  </a:lnTo>
                  <a:lnTo>
                    <a:pt x="27" y="115"/>
                  </a:lnTo>
                  <a:lnTo>
                    <a:pt x="29" y="130"/>
                  </a:lnTo>
                  <a:lnTo>
                    <a:pt x="14" y="130"/>
                  </a:lnTo>
                  <a:lnTo>
                    <a:pt x="44" y="149"/>
                  </a:lnTo>
                  <a:lnTo>
                    <a:pt x="16" y="172"/>
                  </a:lnTo>
                  <a:lnTo>
                    <a:pt x="29" y="194"/>
                  </a:lnTo>
                  <a:lnTo>
                    <a:pt x="83" y="209"/>
                  </a:lnTo>
                  <a:lnTo>
                    <a:pt x="33" y="270"/>
                  </a:lnTo>
                  <a:lnTo>
                    <a:pt x="88" y="247"/>
                  </a:lnTo>
                  <a:lnTo>
                    <a:pt x="96" y="263"/>
                  </a:lnTo>
                  <a:lnTo>
                    <a:pt x="44" y="272"/>
                  </a:lnTo>
                  <a:lnTo>
                    <a:pt x="27" y="301"/>
                  </a:lnTo>
                  <a:lnTo>
                    <a:pt x="0" y="307"/>
                  </a:lnTo>
                  <a:lnTo>
                    <a:pt x="27" y="320"/>
                  </a:lnTo>
                  <a:lnTo>
                    <a:pt x="2" y="341"/>
                  </a:lnTo>
                  <a:lnTo>
                    <a:pt x="42" y="341"/>
                  </a:lnTo>
                  <a:lnTo>
                    <a:pt x="14" y="361"/>
                  </a:lnTo>
                  <a:lnTo>
                    <a:pt x="48" y="353"/>
                  </a:lnTo>
                  <a:lnTo>
                    <a:pt x="35" y="374"/>
                  </a:lnTo>
                  <a:lnTo>
                    <a:pt x="62" y="372"/>
                  </a:lnTo>
                  <a:lnTo>
                    <a:pt x="62" y="372"/>
                  </a:lnTo>
                  <a:close/>
                </a:path>
              </a:pathLst>
            </a:custGeom>
            <a:solidFill>
              <a:srgbClr val="BDB694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7" name="Freeform 84"/>
            <p:cNvSpPr>
              <a:spLocks/>
            </p:cNvSpPr>
            <p:nvPr/>
          </p:nvSpPr>
          <p:spPr bwMode="auto">
            <a:xfrm>
              <a:off x="1136651" y="3081341"/>
              <a:ext cx="14288" cy="444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0"/>
                </a:cxn>
                <a:cxn ang="0">
                  <a:pos x="5" y="28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28">
                  <a:moveTo>
                    <a:pt x="9" y="0"/>
                  </a:moveTo>
                  <a:lnTo>
                    <a:pt x="0" y="0"/>
                  </a:lnTo>
                  <a:lnTo>
                    <a:pt x="5" y="28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8" name="Freeform 86"/>
            <p:cNvSpPr>
              <a:spLocks/>
            </p:cNvSpPr>
            <p:nvPr/>
          </p:nvSpPr>
          <p:spPr bwMode="auto">
            <a:xfrm>
              <a:off x="879476" y="3144841"/>
              <a:ext cx="238125" cy="215900"/>
            </a:xfrm>
            <a:custGeom>
              <a:avLst/>
              <a:gdLst/>
              <a:ahLst/>
              <a:cxnLst>
                <a:cxn ang="0">
                  <a:pos x="20" y="117"/>
                </a:cxn>
                <a:cxn ang="0">
                  <a:pos x="89" y="90"/>
                </a:cxn>
                <a:cxn ang="0">
                  <a:pos x="110" y="136"/>
                </a:cxn>
                <a:cxn ang="0">
                  <a:pos x="146" y="104"/>
                </a:cxn>
                <a:cxn ang="0">
                  <a:pos x="137" y="81"/>
                </a:cxn>
                <a:cxn ang="0">
                  <a:pos x="146" y="96"/>
                </a:cxn>
                <a:cxn ang="0">
                  <a:pos x="150" y="88"/>
                </a:cxn>
                <a:cxn ang="0">
                  <a:pos x="123" y="69"/>
                </a:cxn>
                <a:cxn ang="0">
                  <a:pos x="129" y="40"/>
                </a:cxn>
                <a:cxn ang="0">
                  <a:pos x="110" y="15"/>
                </a:cxn>
                <a:cxn ang="0">
                  <a:pos x="50" y="29"/>
                </a:cxn>
                <a:cxn ang="0">
                  <a:pos x="62" y="8"/>
                </a:cxn>
                <a:cxn ang="0">
                  <a:pos x="41" y="0"/>
                </a:cxn>
                <a:cxn ang="0">
                  <a:pos x="29" y="36"/>
                </a:cxn>
                <a:cxn ang="0">
                  <a:pos x="0" y="88"/>
                </a:cxn>
                <a:cxn ang="0">
                  <a:pos x="20" y="117"/>
                </a:cxn>
                <a:cxn ang="0">
                  <a:pos x="20" y="117"/>
                </a:cxn>
              </a:cxnLst>
              <a:rect l="0" t="0" r="r" b="b"/>
              <a:pathLst>
                <a:path w="150" h="136">
                  <a:moveTo>
                    <a:pt x="20" y="117"/>
                  </a:moveTo>
                  <a:lnTo>
                    <a:pt x="89" y="90"/>
                  </a:lnTo>
                  <a:lnTo>
                    <a:pt x="110" y="136"/>
                  </a:lnTo>
                  <a:lnTo>
                    <a:pt x="146" y="104"/>
                  </a:lnTo>
                  <a:lnTo>
                    <a:pt x="137" y="81"/>
                  </a:lnTo>
                  <a:lnTo>
                    <a:pt x="146" y="96"/>
                  </a:lnTo>
                  <a:lnTo>
                    <a:pt x="150" y="88"/>
                  </a:lnTo>
                  <a:lnTo>
                    <a:pt x="123" y="69"/>
                  </a:lnTo>
                  <a:lnTo>
                    <a:pt x="129" y="40"/>
                  </a:lnTo>
                  <a:lnTo>
                    <a:pt x="110" y="15"/>
                  </a:lnTo>
                  <a:lnTo>
                    <a:pt x="50" y="29"/>
                  </a:lnTo>
                  <a:lnTo>
                    <a:pt x="62" y="8"/>
                  </a:lnTo>
                  <a:lnTo>
                    <a:pt x="41" y="0"/>
                  </a:lnTo>
                  <a:lnTo>
                    <a:pt x="29" y="36"/>
                  </a:lnTo>
                  <a:lnTo>
                    <a:pt x="0" y="88"/>
                  </a:lnTo>
                  <a:lnTo>
                    <a:pt x="20" y="117"/>
                  </a:lnTo>
                  <a:lnTo>
                    <a:pt x="20" y="117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69" name="Freeform 87"/>
            <p:cNvSpPr>
              <a:spLocks/>
            </p:cNvSpPr>
            <p:nvPr/>
          </p:nvSpPr>
          <p:spPr bwMode="auto">
            <a:xfrm>
              <a:off x="1001714" y="2744793"/>
              <a:ext cx="92075" cy="98425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52" y="62"/>
                </a:cxn>
                <a:cxn ang="0">
                  <a:pos x="58" y="48"/>
                </a:cxn>
                <a:cxn ang="0">
                  <a:pos x="40" y="43"/>
                </a:cxn>
                <a:cxn ang="0">
                  <a:pos x="25" y="0"/>
                </a:cxn>
                <a:cxn ang="0">
                  <a:pos x="0" y="29"/>
                </a:cxn>
                <a:cxn ang="0">
                  <a:pos x="0" y="29"/>
                </a:cxn>
              </a:cxnLst>
              <a:rect l="0" t="0" r="r" b="b"/>
              <a:pathLst>
                <a:path w="58" h="62">
                  <a:moveTo>
                    <a:pt x="0" y="29"/>
                  </a:moveTo>
                  <a:lnTo>
                    <a:pt x="52" y="62"/>
                  </a:lnTo>
                  <a:lnTo>
                    <a:pt x="58" y="48"/>
                  </a:lnTo>
                  <a:lnTo>
                    <a:pt x="40" y="43"/>
                  </a:lnTo>
                  <a:lnTo>
                    <a:pt x="25" y="0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0" name="Freeform 88"/>
            <p:cNvSpPr>
              <a:spLocks/>
            </p:cNvSpPr>
            <p:nvPr/>
          </p:nvSpPr>
          <p:spPr bwMode="auto">
            <a:xfrm>
              <a:off x="1044577" y="2928941"/>
              <a:ext cx="49213" cy="39688"/>
            </a:xfrm>
            <a:custGeom>
              <a:avLst/>
              <a:gdLst/>
              <a:ahLst/>
              <a:cxnLst>
                <a:cxn ang="0">
                  <a:pos x="31" y="25"/>
                </a:cxn>
                <a:cxn ang="0">
                  <a:pos x="13" y="0"/>
                </a:cxn>
                <a:cxn ang="0">
                  <a:pos x="0" y="5"/>
                </a:cxn>
                <a:cxn ang="0">
                  <a:pos x="13" y="25"/>
                </a:cxn>
                <a:cxn ang="0">
                  <a:pos x="31" y="25"/>
                </a:cxn>
                <a:cxn ang="0">
                  <a:pos x="31" y="25"/>
                </a:cxn>
              </a:cxnLst>
              <a:rect l="0" t="0" r="r" b="b"/>
              <a:pathLst>
                <a:path w="31" h="25">
                  <a:moveTo>
                    <a:pt x="31" y="25"/>
                  </a:moveTo>
                  <a:lnTo>
                    <a:pt x="13" y="0"/>
                  </a:lnTo>
                  <a:lnTo>
                    <a:pt x="0" y="5"/>
                  </a:lnTo>
                  <a:lnTo>
                    <a:pt x="13" y="25"/>
                  </a:lnTo>
                  <a:lnTo>
                    <a:pt x="31" y="25"/>
                  </a:lnTo>
                  <a:lnTo>
                    <a:pt x="31" y="25"/>
                  </a:lnTo>
                  <a:close/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1" name="Freeform 89"/>
            <p:cNvSpPr>
              <a:spLocks/>
            </p:cNvSpPr>
            <p:nvPr/>
          </p:nvSpPr>
          <p:spPr bwMode="auto">
            <a:xfrm>
              <a:off x="1068389" y="3016253"/>
              <a:ext cx="49213" cy="460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29"/>
                </a:cxn>
                <a:cxn ang="0">
                  <a:pos x="31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31" h="29">
                  <a:moveTo>
                    <a:pt x="16" y="0"/>
                  </a:moveTo>
                  <a:lnTo>
                    <a:pt x="0" y="29"/>
                  </a:lnTo>
                  <a:lnTo>
                    <a:pt x="31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2" name="Freeform 90"/>
            <p:cNvSpPr>
              <a:spLocks/>
            </p:cNvSpPr>
            <p:nvPr/>
          </p:nvSpPr>
          <p:spPr bwMode="auto">
            <a:xfrm>
              <a:off x="1023939" y="3055943"/>
              <a:ext cx="41275" cy="36513"/>
            </a:xfrm>
            <a:custGeom>
              <a:avLst/>
              <a:gdLst/>
              <a:ahLst/>
              <a:cxnLst>
                <a:cxn ang="0">
                  <a:pos x="26" y="23"/>
                </a:cxn>
                <a:cxn ang="0">
                  <a:pos x="17" y="0"/>
                </a:cxn>
                <a:cxn ang="0">
                  <a:pos x="0" y="16"/>
                </a:cxn>
                <a:cxn ang="0">
                  <a:pos x="26" y="23"/>
                </a:cxn>
                <a:cxn ang="0">
                  <a:pos x="26" y="23"/>
                </a:cxn>
              </a:cxnLst>
              <a:rect l="0" t="0" r="r" b="b"/>
              <a:pathLst>
                <a:path w="26" h="23">
                  <a:moveTo>
                    <a:pt x="26" y="23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3" name="Freeform 91"/>
            <p:cNvSpPr>
              <a:spLocks/>
            </p:cNvSpPr>
            <p:nvPr/>
          </p:nvSpPr>
          <p:spPr bwMode="auto">
            <a:xfrm>
              <a:off x="1187452" y="3297241"/>
              <a:ext cx="30163" cy="52388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19" y="0"/>
                </a:cxn>
                <a:cxn ang="0">
                  <a:pos x="0" y="33"/>
                </a:cxn>
                <a:cxn ang="0">
                  <a:pos x="19" y="25"/>
                </a:cxn>
                <a:cxn ang="0">
                  <a:pos x="19" y="25"/>
                </a:cxn>
              </a:cxnLst>
              <a:rect l="0" t="0" r="r" b="b"/>
              <a:pathLst>
                <a:path w="19" h="33">
                  <a:moveTo>
                    <a:pt x="19" y="25"/>
                  </a:moveTo>
                  <a:lnTo>
                    <a:pt x="19" y="0"/>
                  </a:lnTo>
                  <a:lnTo>
                    <a:pt x="0" y="33"/>
                  </a:lnTo>
                  <a:lnTo>
                    <a:pt x="19" y="25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4" name="Freeform 92"/>
            <p:cNvSpPr>
              <a:spLocks/>
            </p:cNvSpPr>
            <p:nvPr/>
          </p:nvSpPr>
          <p:spPr bwMode="auto">
            <a:xfrm>
              <a:off x="1214438" y="3446466"/>
              <a:ext cx="42863" cy="33338"/>
            </a:xfrm>
            <a:custGeom>
              <a:avLst/>
              <a:gdLst/>
              <a:ahLst/>
              <a:cxnLst>
                <a:cxn ang="0">
                  <a:pos x="14" y="21"/>
                </a:cxn>
                <a:cxn ang="0">
                  <a:pos x="27" y="21"/>
                </a:cxn>
                <a:cxn ang="0">
                  <a:pos x="0" y="0"/>
                </a:cxn>
                <a:cxn ang="0">
                  <a:pos x="14" y="21"/>
                </a:cxn>
                <a:cxn ang="0">
                  <a:pos x="14" y="21"/>
                </a:cxn>
              </a:cxnLst>
              <a:rect l="0" t="0" r="r" b="b"/>
              <a:pathLst>
                <a:path w="27" h="21">
                  <a:moveTo>
                    <a:pt x="14" y="21"/>
                  </a:moveTo>
                  <a:lnTo>
                    <a:pt x="27" y="21"/>
                  </a:lnTo>
                  <a:lnTo>
                    <a:pt x="0" y="0"/>
                  </a:lnTo>
                  <a:lnTo>
                    <a:pt x="14" y="21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5" name="Freeform 93"/>
            <p:cNvSpPr>
              <a:spLocks/>
            </p:cNvSpPr>
            <p:nvPr/>
          </p:nvSpPr>
          <p:spPr bwMode="auto">
            <a:xfrm>
              <a:off x="1054102" y="2571755"/>
              <a:ext cx="736600" cy="1395413"/>
            </a:xfrm>
            <a:custGeom>
              <a:avLst/>
              <a:gdLst/>
              <a:ahLst/>
              <a:cxnLst>
                <a:cxn ang="0">
                  <a:pos x="0" y="213"/>
                </a:cxn>
                <a:cxn ang="0">
                  <a:pos x="55" y="225"/>
                </a:cxn>
                <a:cxn ang="0">
                  <a:pos x="52" y="315"/>
                </a:cxn>
                <a:cxn ang="0">
                  <a:pos x="61" y="267"/>
                </a:cxn>
                <a:cxn ang="0">
                  <a:pos x="73" y="286"/>
                </a:cxn>
                <a:cxn ang="0">
                  <a:pos x="80" y="321"/>
                </a:cxn>
                <a:cxn ang="0">
                  <a:pos x="69" y="401"/>
                </a:cxn>
                <a:cxn ang="0">
                  <a:pos x="69" y="428"/>
                </a:cxn>
                <a:cxn ang="0">
                  <a:pos x="103" y="428"/>
                </a:cxn>
                <a:cxn ang="0">
                  <a:pos x="182" y="401"/>
                </a:cxn>
                <a:cxn ang="0">
                  <a:pos x="176" y="486"/>
                </a:cxn>
                <a:cxn ang="0">
                  <a:pos x="186" y="518"/>
                </a:cxn>
                <a:cxn ang="0">
                  <a:pos x="186" y="547"/>
                </a:cxn>
                <a:cxn ang="0">
                  <a:pos x="142" y="563"/>
                </a:cxn>
                <a:cxn ang="0">
                  <a:pos x="121" y="601"/>
                </a:cxn>
                <a:cxn ang="0">
                  <a:pos x="121" y="666"/>
                </a:cxn>
                <a:cxn ang="0">
                  <a:pos x="69" y="728"/>
                </a:cxn>
                <a:cxn ang="0">
                  <a:pos x="111" y="730"/>
                </a:cxn>
                <a:cxn ang="0">
                  <a:pos x="163" y="751"/>
                </a:cxn>
                <a:cxn ang="0">
                  <a:pos x="186" y="768"/>
                </a:cxn>
                <a:cxn ang="0">
                  <a:pos x="36" y="879"/>
                </a:cxn>
                <a:cxn ang="0">
                  <a:pos x="88" y="847"/>
                </a:cxn>
                <a:cxn ang="0">
                  <a:pos x="163" y="822"/>
                </a:cxn>
                <a:cxn ang="0">
                  <a:pos x="220" y="831"/>
                </a:cxn>
                <a:cxn ang="0">
                  <a:pos x="284" y="797"/>
                </a:cxn>
                <a:cxn ang="0">
                  <a:pos x="422" y="791"/>
                </a:cxn>
                <a:cxn ang="0">
                  <a:pos x="410" y="755"/>
                </a:cxn>
                <a:cxn ang="0">
                  <a:pos x="462" y="680"/>
                </a:cxn>
                <a:cxn ang="0">
                  <a:pos x="441" y="601"/>
                </a:cxn>
                <a:cxn ang="0">
                  <a:pos x="387" y="568"/>
                </a:cxn>
                <a:cxn ang="0">
                  <a:pos x="374" y="538"/>
                </a:cxn>
                <a:cxn ang="0">
                  <a:pos x="328" y="442"/>
                </a:cxn>
                <a:cxn ang="0">
                  <a:pos x="272" y="336"/>
                </a:cxn>
                <a:cxn ang="0">
                  <a:pos x="172" y="288"/>
                </a:cxn>
                <a:cxn ang="0">
                  <a:pos x="190" y="240"/>
                </a:cxn>
                <a:cxn ang="0">
                  <a:pos x="232" y="198"/>
                </a:cxn>
                <a:cxn ang="0">
                  <a:pos x="253" y="109"/>
                </a:cxn>
                <a:cxn ang="0">
                  <a:pos x="111" y="109"/>
                </a:cxn>
                <a:cxn ang="0">
                  <a:pos x="121" y="81"/>
                </a:cxn>
                <a:cxn ang="0">
                  <a:pos x="178" y="2"/>
                </a:cxn>
                <a:cxn ang="0">
                  <a:pos x="73" y="8"/>
                </a:cxn>
                <a:cxn ang="0">
                  <a:pos x="48" y="48"/>
                </a:cxn>
                <a:cxn ang="0">
                  <a:pos x="55" y="77"/>
                </a:cxn>
                <a:cxn ang="0">
                  <a:pos x="30" y="123"/>
                </a:cxn>
                <a:cxn ang="0">
                  <a:pos x="21" y="142"/>
                </a:cxn>
                <a:cxn ang="0">
                  <a:pos x="21" y="207"/>
                </a:cxn>
              </a:cxnLst>
              <a:rect l="0" t="0" r="r" b="b"/>
              <a:pathLst>
                <a:path w="464" h="879">
                  <a:moveTo>
                    <a:pt x="21" y="207"/>
                  </a:moveTo>
                  <a:lnTo>
                    <a:pt x="0" y="213"/>
                  </a:lnTo>
                  <a:lnTo>
                    <a:pt x="27" y="240"/>
                  </a:lnTo>
                  <a:lnTo>
                    <a:pt x="55" y="225"/>
                  </a:lnTo>
                  <a:lnTo>
                    <a:pt x="25" y="361"/>
                  </a:lnTo>
                  <a:lnTo>
                    <a:pt x="52" y="315"/>
                  </a:lnTo>
                  <a:lnTo>
                    <a:pt x="42" y="288"/>
                  </a:lnTo>
                  <a:lnTo>
                    <a:pt x="61" y="267"/>
                  </a:lnTo>
                  <a:lnTo>
                    <a:pt x="55" y="305"/>
                  </a:lnTo>
                  <a:lnTo>
                    <a:pt x="73" y="286"/>
                  </a:lnTo>
                  <a:lnTo>
                    <a:pt x="88" y="298"/>
                  </a:lnTo>
                  <a:lnTo>
                    <a:pt x="80" y="321"/>
                  </a:lnTo>
                  <a:lnTo>
                    <a:pt x="88" y="346"/>
                  </a:lnTo>
                  <a:lnTo>
                    <a:pt x="69" y="401"/>
                  </a:lnTo>
                  <a:lnTo>
                    <a:pt x="57" y="401"/>
                  </a:lnTo>
                  <a:lnTo>
                    <a:pt x="69" y="428"/>
                  </a:lnTo>
                  <a:lnTo>
                    <a:pt x="80" y="409"/>
                  </a:lnTo>
                  <a:lnTo>
                    <a:pt x="103" y="428"/>
                  </a:lnTo>
                  <a:lnTo>
                    <a:pt x="109" y="411"/>
                  </a:lnTo>
                  <a:lnTo>
                    <a:pt x="182" y="401"/>
                  </a:lnTo>
                  <a:lnTo>
                    <a:pt x="149" y="449"/>
                  </a:lnTo>
                  <a:lnTo>
                    <a:pt x="176" y="486"/>
                  </a:lnTo>
                  <a:lnTo>
                    <a:pt x="205" y="472"/>
                  </a:lnTo>
                  <a:lnTo>
                    <a:pt x="186" y="518"/>
                  </a:lnTo>
                  <a:lnTo>
                    <a:pt x="199" y="520"/>
                  </a:lnTo>
                  <a:lnTo>
                    <a:pt x="186" y="547"/>
                  </a:lnTo>
                  <a:lnTo>
                    <a:pt x="192" y="557"/>
                  </a:lnTo>
                  <a:lnTo>
                    <a:pt x="142" y="563"/>
                  </a:lnTo>
                  <a:lnTo>
                    <a:pt x="88" y="611"/>
                  </a:lnTo>
                  <a:lnTo>
                    <a:pt x="121" y="601"/>
                  </a:lnTo>
                  <a:lnTo>
                    <a:pt x="132" y="641"/>
                  </a:lnTo>
                  <a:lnTo>
                    <a:pt x="121" y="666"/>
                  </a:lnTo>
                  <a:lnTo>
                    <a:pt x="55" y="707"/>
                  </a:lnTo>
                  <a:lnTo>
                    <a:pt x="69" y="728"/>
                  </a:lnTo>
                  <a:lnTo>
                    <a:pt x="103" y="714"/>
                  </a:lnTo>
                  <a:lnTo>
                    <a:pt x="111" y="730"/>
                  </a:lnTo>
                  <a:lnTo>
                    <a:pt x="138" y="724"/>
                  </a:lnTo>
                  <a:lnTo>
                    <a:pt x="163" y="751"/>
                  </a:lnTo>
                  <a:lnTo>
                    <a:pt x="218" y="724"/>
                  </a:lnTo>
                  <a:lnTo>
                    <a:pt x="186" y="768"/>
                  </a:lnTo>
                  <a:lnTo>
                    <a:pt x="121" y="772"/>
                  </a:lnTo>
                  <a:lnTo>
                    <a:pt x="36" y="879"/>
                  </a:lnTo>
                  <a:lnTo>
                    <a:pt x="61" y="879"/>
                  </a:lnTo>
                  <a:lnTo>
                    <a:pt x="88" y="847"/>
                  </a:lnTo>
                  <a:lnTo>
                    <a:pt x="149" y="858"/>
                  </a:lnTo>
                  <a:lnTo>
                    <a:pt x="163" y="822"/>
                  </a:lnTo>
                  <a:lnTo>
                    <a:pt x="203" y="812"/>
                  </a:lnTo>
                  <a:lnTo>
                    <a:pt x="220" y="831"/>
                  </a:lnTo>
                  <a:lnTo>
                    <a:pt x="272" y="816"/>
                  </a:lnTo>
                  <a:lnTo>
                    <a:pt x="284" y="797"/>
                  </a:lnTo>
                  <a:lnTo>
                    <a:pt x="320" y="812"/>
                  </a:lnTo>
                  <a:lnTo>
                    <a:pt x="422" y="791"/>
                  </a:lnTo>
                  <a:lnTo>
                    <a:pt x="449" y="758"/>
                  </a:lnTo>
                  <a:lnTo>
                    <a:pt x="410" y="755"/>
                  </a:lnTo>
                  <a:lnTo>
                    <a:pt x="401" y="741"/>
                  </a:lnTo>
                  <a:lnTo>
                    <a:pt x="462" y="680"/>
                  </a:lnTo>
                  <a:lnTo>
                    <a:pt x="464" y="622"/>
                  </a:lnTo>
                  <a:lnTo>
                    <a:pt x="441" y="601"/>
                  </a:lnTo>
                  <a:lnTo>
                    <a:pt x="368" y="611"/>
                  </a:lnTo>
                  <a:lnTo>
                    <a:pt x="387" y="568"/>
                  </a:lnTo>
                  <a:lnTo>
                    <a:pt x="343" y="526"/>
                  </a:lnTo>
                  <a:lnTo>
                    <a:pt x="374" y="538"/>
                  </a:lnTo>
                  <a:lnTo>
                    <a:pt x="374" y="518"/>
                  </a:lnTo>
                  <a:lnTo>
                    <a:pt x="328" y="442"/>
                  </a:lnTo>
                  <a:lnTo>
                    <a:pt x="299" y="430"/>
                  </a:lnTo>
                  <a:lnTo>
                    <a:pt x="272" y="336"/>
                  </a:lnTo>
                  <a:lnTo>
                    <a:pt x="211" y="288"/>
                  </a:lnTo>
                  <a:lnTo>
                    <a:pt x="172" y="288"/>
                  </a:lnTo>
                  <a:lnTo>
                    <a:pt x="209" y="267"/>
                  </a:lnTo>
                  <a:lnTo>
                    <a:pt x="190" y="240"/>
                  </a:lnTo>
                  <a:lnTo>
                    <a:pt x="209" y="238"/>
                  </a:lnTo>
                  <a:lnTo>
                    <a:pt x="232" y="198"/>
                  </a:lnTo>
                  <a:lnTo>
                    <a:pt x="259" y="138"/>
                  </a:lnTo>
                  <a:lnTo>
                    <a:pt x="253" y="109"/>
                  </a:lnTo>
                  <a:lnTo>
                    <a:pt x="117" y="123"/>
                  </a:lnTo>
                  <a:lnTo>
                    <a:pt x="111" y="109"/>
                  </a:lnTo>
                  <a:lnTo>
                    <a:pt x="138" y="94"/>
                  </a:lnTo>
                  <a:lnTo>
                    <a:pt x="121" y="81"/>
                  </a:lnTo>
                  <a:lnTo>
                    <a:pt x="178" y="33"/>
                  </a:lnTo>
                  <a:lnTo>
                    <a:pt x="178" y="2"/>
                  </a:lnTo>
                  <a:lnTo>
                    <a:pt x="169" y="0"/>
                  </a:lnTo>
                  <a:lnTo>
                    <a:pt x="73" y="8"/>
                  </a:lnTo>
                  <a:lnTo>
                    <a:pt x="61" y="46"/>
                  </a:lnTo>
                  <a:lnTo>
                    <a:pt x="48" y="48"/>
                  </a:lnTo>
                  <a:lnTo>
                    <a:pt x="42" y="63"/>
                  </a:lnTo>
                  <a:lnTo>
                    <a:pt x="55" y="77"/>
                  </a:lnTo>
                  <a:lnTo>
                    <a:pt x="25" y="94"/>
                  </a:lnTo>
                  <a:lnTo>
                    <a:pt x="30" y="123"/>
                  </a:lnTo>
                  <a:lnTo>
                    <a:pt x="21" y="123"/>
                  </a:lnTo>
                  <a:lnTo>
                    <a:pt x="21" y="142"/>
                  </a:lnTo>
                  <a:lnTo>
                    <a:pt x="40" y="150"/>
                  </a:lnTo>
                  <a:lnTo>
                    <a:pt x="21" y="207"/>
                  </a:lnTo>
                  <a:lnTo>
                    <a:pt x="21" y="207"/>
                  </a:lnTo>
                  <a:close/>
                </a:path>
              </a:pathLst>
            </a:custGeom>
            <a:solidFill>
              <a:srgbClr val="B664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6" name="Freeform 94"/>
            <p:cNvSpPr>
              <a:spLocks/>
            </p:cNvSpPr>
            <p:nvPr/>
          </p:nvSpPr>
          <p:spPr bwMode="auto">
            <a:xfrm>
              <a:off x="974726" y="2605093"/>
              <a:ext cx="76200" cy="119063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38" y="48"/>
                </a:cxn>
                <a:cxn ang="0">
                  <a:pos x="31" y="35"/>
                </a:cxn>
                <a:cxn ang="0">
                  <a:pos x="48" y="25"/>
                </a:cxn>
                <a:cxn ang="0">
                  <a:pos x="44" y="0"/>
                </a:cxn>
                <a:cxn ang="0">
                  <a:pos x="0" y="27"/>
                </a:cxn>
                <a:cxn ang="0">
                  <a:pos x="0" y="75"/>
                </a:cxn>
                <a:cxn ang="0">
                  <a:pos x="0" y="75"/>
                </a:cxn>
              </a:cxnLst>
              <a:rect l="0" t="0" r="r" b="b"/>
              <a:pathLst>
                <a:path w="48" h="75">
                  <a:moveTo>
                    <a:pt x="0" y="75"/>
                  </a:moveTo>
                  <a:lnTo>
                    <a:pt x="38" y="48"/>
                  </a:lnTo>
                  <a:lnTo>
                    <a:pt x="31" y="35"/>
                  </a:lnTo>
                  <a:lnTo>
                    <a:pt x="48" y="25"/>
                  </a:lnTo>
                  <a:lnTo>
                    <a:pt x="44" y="0"/>
                  </a:lnTo>
                  <a:lnTo>
                    <a:pt x="0" y="27"/>
                  </a:lnTo>
                  <a:lnTo>
                    <a:pt x="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7" name="Freeform 95"/>
            <p:cNvSpPr>
              <a:spLocks/>
            </p:cNvSpPr>
            <p:nvPr/>
          </p:nvSpPr>
          <p:spPr bwMode="auto">
            <a:xfrm>
              <a:off x="3697288" y="2505080"/>
              <a:ext cx="82550" cy="53975"/>
            </a:xfrm>
            <a:custGeom>
              <a:avLst/>
              <a:gdLst/>
              <a:ahLst/>
              <a:cxnLst>
                <a:cxn ang="0">
                  <a:pos x="52" y="17"/>
                </a:cxn>
                <a:cxn ang="0">
                  <a:pos x="42" y="0"/>
                </a:cxn>
                <a:cxn ang="0">
                  <a:pos x="0" y="13"/>
                </a:cxn>
                <a:cxn ang="0">
                  <a:pos x="21" y="34"/>
                </a:cxn>
                <a:cxn ang="0">
                  <a:pos x="52" y="17"/>
                </a:cxn>
                <a:cxn ang="0">
                  <a:pos x="52" y="17"/>
                </a:cxn>
              </a:cxnLst>
              <a:rect l="0" t="0" r="r" b="b"/>
              <a:pathLst>
                <a:path w="52" h="34">
                  <a:moveTo>
                    <a:pt x="52" y="17"/>
                  </a:moveTo>
                  <a:lnTo>
                    <a:pt x="42" y="0"/>
                  </a:lnTo>
                  <a:lnTo>
                    <a:pt x="0" y="13"/>
                  </a:lnTo>
                  <a:lnTo>
                    <a:pt x="21" y="34"/>
                  </a:lnTo>
                  <a:lnTo>
                    <a:pt x="52" y="17"/>
                  </a:lnTo>
                  <a:lnTo>
                    <a:pt x="52" y="17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8" name="Freeform 96"/>
            <p:cNvSpPr>
              <a:spLocks/>
            </p:cNvSpPr>
            <p:nvPr/>
          </p:nvSpPr>
          <p:spPr bwMode="auto">
            <a:xfrm>
              <a:off x="3681414" y="2574928"/>
              <a:ext cx="131763" cy="115888"/>
            </a:xfrm>
            <a:custGeom>
              <a:avLst/>
              <a:gdLst/>
              <a:ahLst/>
              <a:cxnLst>
                <a:cxn ang="0">
                  <a:pos x="14" y="73"/>
                </a:cxn>
                <a:cxn ang="0">
                  <a:pos x="29" y="38"/>
                </a:cxn>
                <a:cxn ang="0">
                  <a:pos x="83" y="19"/>
                </a:cxn>
                <a:cxn ang="0">
                  <a:pos x="69" y="0"/>
                </a:cxn>
                <a:cxn ang="0">
                  <a:pos x="0" y="13"/>
                </a:cxn>
                <a:cxn ang="0">
                  <a:pos x="0" y="38"/>
                </a:cxn>
                <a:cxn ang="0">
                  <a:pos x="14" y="48"/>
                </a:cxn>
                <a:cxn ang="0">
                  <a:pos x="14" y="73"/>
                </a:cxn>
                <a:cxn ang="0">
                  <a:pos x="14" y="73"/>
                </a:cxn>
              </a:cxnLst>
              <a:rect l="0" t="0" r="r" b="b"/>
              <a:pathLst>
                <a:path w="83" h="73">
                  <a:moveTo>
                    <a:pt x="14" y="73"/>
                  </a:moveTo>
                  <a:lnTo>
                    <a:pt x="29" y="38"/>
                  </a:lnTo>
                  <a:lnTo>
                    <a:pt x="83" y="19"/>
                  </a:lnTo>
                  <a:lnTo>
                    <a:pt x="69" y="0"/>
                  </a:lnTo>
                  <a:lnTo>
                    <a:pt x="0" y="13"/>
                  </a:lnTo>
                  <a:lnTo>
                    <a:pt x="0" y="38"/>
                  </a:lnTo>
                  <a:lnTo>
                    <a:pt x="14" y="48"/>
                  </a:lnTo>
                  <a:lnTo>
                    <a:pt x="14" y="73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79" name="Freeform 97"/>
            <p:cNvSpPr>
              <a:spLocks/>
            </p:cNvSpPr>
            <p:nvPr/>
          </p:nvSpPr>
          <p:spPr bwMode="auto">
            <a:xfrm>
              <a:off x="8569326" y="4641855"/>
              <a:ext cx="782638" cy="1520825"/>
            </a:xfrm>
            <a:custGeom>
              <a:avLst/>
              <a:gdLst/>
              <a:ahLst/>
              <a:cxnLst>
                <a:cxn ang="0">
                  <a:pos x="393" y="52"/>
                </a:cxn>
                <a:cxn ang="0">
                  <a:pos x="416" y="155"/>
                </a:cxn>
                <a:cxn ang="0">
                  <a:pos x="399" y="228"/>
                </a:cxn>
                <a:cxn ang="0">
                  <a:pos x="386" y="263"/>
                </a:cxn>
                <a:cxn ang="0">
                  <a:pos x="297" y="305"/>
                </a:cxn>
                <a:cxn ang="0">
                  <a:pos x="271" y="336"/>
                </a:cxn>
                <a:cxn ang="0">
                  <a:pos x="194" y="351"/>
                </a:cxn>
                <a:cxn ang="0">
                  <a:pos x="157" y="390"/>
                </a:cxn>
                <a:cxn ang="0">
                  <a:pos x="75" y="380"/>
                </a:cxn>
                <a:cxn ang="0">
                  <a:pos x="67" y="395"/>
                </a:cxn>
                <a:cxn ang="0">
                  <a:pos x="19" y="417"/>
                </a:cxn>
                <a:cxn ang="0">
                  <a:pos x="12" y="453"/>
                </a:cxn>
                <a:cxn ang="0">
                  <a:pos x="0" y="507"/>
                </a:cxn>
                <a:cxn ang="0">
                  <a:pos x="19" y="534"/>
                </a:cxn>
                <a:cxn ang="0">
                  <a:pos x="60" y="530"/>
                </a:cxn>
                <a:cxn ang="0">
                  <a:pos x="67" y="541"/>
                </a:cxn>
                <a:cxn ang="0">
                  <a:pos x="79" y="628"/>
                </a:cxn>
                <a:cxn ang="0">
                  <a:pos x="67" y="628"/>
                </a:cxn>
                <a:cxn ang="0">
                  <a:pos x="48" y="637"/>
                </a:cxn>
                <a:cxn ang="0">
                  <a:pos x="60" y="643"/>
                </a:cxn>
                <a:cxn ang="0">
                  <a:pos x="102" y="651"/>
                </a:cxn>
                <a:cxn ang="0">
                  <a:pos x="106" y="670"/>
                </a:cxn>
                <a:cxn ang="0">
                  <a:pos x="127" y="670"/>
                </a:cxn>
                <a:cxn ang="0">
                  <a:pos x="140" y="685"/>
                </a:cxn>
                <a:cxn ang="0">
                  <a:pos x="136" y="714"/>
                </a:cxn>
                <a:cxn ang="0">
                  <a:pos x="150" y="730"/>
                </a:cxn>
                <a:cxn ang="0">
                  <a:pos x="173" y="726"/>
                </a:cxn>
                <a:cxn ang="0">
                  <a:pos x="184" y="741"/>
                </a:cxn>
                <a:cxn ang="0">
                  <a:pos x="236" y="760"/>
                </a:cxn>
                <a:cxn ang="0">
                  <a:pos x="334" y="720"/>
                </a:cxn>
                <a:cxn ang="0">
                  <a:pos x="378" y="747"/>
                </a:cxn>
                <a:cxn ang="0">
                  <a:pos x="380" y="762"/>
                </a:cxn>
                <a:cxn ang="0">
                  <a:pos x="399" y="755"/>
                </a:cxn>
                <a:cxn ang="0">
                  <a:pos x="380" y="810"/>
                </a:cxn>
                <a:cxn ang="0">
                  <a:pos x="353" y="835"/>
                </a:cxn>
                <a:cxn ang="0">
                  <a:pos x="351" y="860"/>
                </a:cxn>
                <a:cxn ang="0">
                  <a:pos x="313" y="864"/>
                </a:cxn>
                <a:cxn ang="0">
                  <a:pos x="317" y="910"/>
                </a:cxn>
                <a:cxn ang="0">
                  <a:pos x="345" y="924"/>
                </a:cxn>
                <a:cxn ang="0">
                  <a:pos x="353" y="956"/>
                </a:cxn>
                <a:cxn ang="0">
                  <a:pos x="349" y="958"/>
                </a:cxn>
                <a:cxn ang="0">
                  <a:pos x="493" y="958"/>
                </a:cxn>
                <a:cxn ang="0">
                  <a:pos x="493" y="0"/>
                </a:cxn>
                <a:cxn ang="0">
                  <a:pos x="374" y="29"/>
                </a:cxn>
                <a:cxn ang="0">
                  <a:pos x="393" y="52"/>
                </a:cxn>
                <a:cxn ang="0">
                  <a:pos x="393" y="52"/>
                </a:cxn>
              </a:cxnLst>
              <a:rect l="0" t="0" r="r" b="b"/>
              <a:pathLst>
                <a:path w="493" h="958">
                  <a:moveTo>
                    <a:pt x="393" y="52"/>
                  </a:moveTo>
                  <a:lnTo>
                    <a:pt x="416" y="155"/>
                  </a:lnTo>
                  <a:lnTo>
                    <a:pt x="399" y="228"/>
                  </a:lnTo>
                  <a:lnTo>
                    <a:pt x="386" y="263"/>
                  </a:lnTo>
                  <a:lnTo>
                    <a:pt x="297" y="305"/>
                  </a:lnTo>
                  <a:lnTo>
                    <a:pt x="271" y="336"/>
                  </a:lnTo>
                  <a:lnTo>
                    <a:pt x="194" y="351"/>
                  </a:lnTo>
                  <a:lnTo>
                    <a:pt x="157" y="390"/>
                  </a:lnTo>
                  <a:lnTo>
                    <a:pt x="75" y="380"/>
                  </a:lnTo>
                  <a:lnTo>
                    <a:pt x="67" y="395"/>
                  </a:lnTo>
                  <a:lnTo>
                    <a:pt x="19" y="417"/>
                  </a:lnTo>
                  <a:lnTo>
                    <a:pt x="12" y="453"/>
                  </a:lnTo>
                  <a:lnTo>
                    <a:pt x="0" y="507"/>
                  </a:lnTo>
                  <a:lnTo>
                    <a:pt x="19" y="534"/>
                  </a:lnTo>
                  <a:lnTo>
                    <a:pt x="60" y="530"/>
                  </a:lnTo>
                  <a:lnTo>
                    <a:pt x="67" y="541"/>
                  </a:lnTo>
                  <a:lnTo>
                    <a:pt x="79" y="628"/>
                  </a:lnTo>
                  <a:lnTo>
                    <a:pt x="67" y="628"/>
                  </a:lnTo>
                  <a:lnTo>
                    <a:pt x="48" y="637"/>
                  </a:lnTo>
                  <a:lnTo>
                    <a:pt x="60" y="643"/>
                  </a:lnTo>
                  <a:lnTo>
                    <a:pt x="102" y="651"/>
                  </a:lnTo>
                  <a:lnTo>
                    <a:pt x="106" y="670"/>
                  </a:lnTo>
                  <a:lnTo>
                    <a:pt x="127" y="670"/>
                  </a:lnTo>
                  <a:lnTo>
                    <a:pt x="140" y="685"/>
                  </a:lnTo>
                  <a:lnTo>
                    <a:pt x="136" y="714"/>
                  </a:lnTo>
                  <a:lnTo>
                    <a:pt x="150" y="730"/>
                  </a:lnTo>
                  <a:lnTo>
                    <a:pt x="173" y="726"/>
                  </a:lnTo>
                  <a:lnTo>
                    <a:pt x="184" y="741"/>
                  </a:lnTo>
                  <a:lnTo>
                    <a:pt x="236" y="760"/>
                  </a:lnTo>
                  <a:lnTo>
                    <a:pt x="334" y="720"/>
                  </a:lnTo>
                  <a:lnTo>
                    <a:pt x="378" y="747"/>
                  </a:lnTo>
                  <a:lnTo>
                    <a:pt x="380" y="762"/>
                  </a:lnTo>
                  <a:lnTo>
                    <a:pt x="399" y="755"/>
                  </a:lnTo>
                  <a:lnTo>
                    <a:pt x="380" y="810"/>
                  </a:lnTo>
                  <a:lnTo>
                    <a:pt x="353" y="835"/>
                  </a:lnTo>
                  <a:lnTo>
                    <a:pt x="351" y="860"/>
                  </a:lnTo>
                  <a:lnTo>
                    <a:pt x="313" y="864"/>
                  </a:lnTo>
                  <a:lnTo>
                    <a:pt x="317" y="910"/>
                  </a:lnTo>
                  <a:lnTo>
                    <a:pt x="345" y="924"/>
                  </a:lnTo>
                  <a:lnTo>
                    <a:pt x="353" y="956"/>
                  </a:lnTo>
                  <a:lnTo>
                    <a:pt x="349" y="958"/>
                  </a:lnTo>
                  <a:lnTo>
                    <a:pt x="493" y="958"/>
                  </a:lnTo>
                  <a:lnTo>
                    <a:pt x="493" y="0"/>
                  </a:lnTo>
                  <a:lnTo>
                    <a:pt x="374" y="29"/>
                  </a:lnTo>
                  <a:lnTo>
                    <a:pt x="393" y="52"/>
                  </a:lnTo>
                  <a:lnTo>
                    <a:pt x="393" y="52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0" name="Rectangle 98"/>
            <p:cNvSpPr>
              <a:spLocks noChangeArrowheads="1"/>
            </p:cNvSpPr>
            <p:nvPr/>
          </p:nvSpPr>
          <p:spPr bwMode="auto">
            <a:xfrm>
              <a:off x="9047164" y="6162678"/>
              <a:ext cx="3175" cy="1588"/>
            </a:xfrm>
            <a:prstGeom prst="rect">
              <a:avLst/>
            </a:pr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1" name="Freeform 99"/>
            <p:cNvSpPr>
              <a:spLocks/>
            </p:cNvSpPr>
            <p:nvPr/>
          </p:nvSpPr>
          <p:spPr bwMode="auto">
            <a:xfrm>
              <a:off x="8578851" y="5784855"/>
              <a:ext cx="623888" cy="377825"/>
            </a:xfrm>
            <a:custGeom>
              <a:avLst/>
              <a:gdLst/>
              <a:ahLst/>
              <a:cxnLst>
                <a:cxn ang="0">
                  <a:pos x="339" y="204"/>
                </a:cxn>
                <a:cxn ang="0">
                  <a:pos x="311" y="190"/>
                </a:cxn>
                <a:cxn ang="0">
                  <a:pos x="307" y="144"/>
                </a:cxn>
                <a:cxn ang="0">
                  <a:pos x="345" y="140"/>
                </a:cxn>
                <a:cxn ang="0">
                  <a:pos x="347" y="115"/>
                </a:cxn>
                <a:cxn ang="0">
                  <a:pos x="374" y="90"/>
                </a:cxn>
                <a:cxn ang="0">
                  <a:pos x="393" y="35"/>
                </a:cxn>
                <a:cxn ang="0">
                  <a:pos x="374" y="42"/>
                </a:cxn>
                <a:cxn ang="0">
                  <a:pos x="372" y="27"/>
                </a:cxn>
                <a:cxn ang="0">
                  <a:pos x="328" y="0"/>
                </a:cxn>
                <a:cxn ang="0">
                  <a:pos x="230" y="40"/>
                </a:cxn>
                <a:cxn ang="0">
                  <a:pos x="192" y="67"/>
                </a:cxn>
                <a:cxn ang="0">
                  <a:pos x="182" y="90"/>
                </a:cxn>
                <a:cxn ang="0">
                  <a:pos x="157" y="88"/>
                </a:cxn>
                <a:cxn ang="0">
                  <a:pos x="107" y="102"/>
                </a:cxn>
                <a:cxn ang="0">
                  <a:pos x="32" y="81"/>
                </a:cxn>
                <a:cxn ang="0">
                  <a:pos x="11" y="88"/>
                </a:cxn>
                <a:cxn ang="0">
                  <a:pos x="0" y="115"/>
                </a:cxn>
                <a:cxn ang="0">
                  <a:pos x="13" y="121"/>
                </a:cxn>
                <a:cxn ang="0">
                  <a:pos x="6" y="134"/>
                </a:cxn>
                <a:cxn ang="0">
                  <a:pos x="27" y="144"/>
                </a:cxn>
                <a:cxn ang="0">
                  <a:pos x="13" y="161"/>
                </a:cxn>
                <a:cxn ang="0">
                  <a:pos x="27" y="177"/>
                </a:cxn>
                <a:cxn ang="0">
                  <a:pos x="11" y="198"/>
                </a:cxn>
                <a:cxn ang="0">
                  <a:pos x="32" y="223"/>
                </a:cxn>
                <a:cxn ang="0">
                  <a:pos x="54" y="230"/>
                </a:cxn>
                <a:cxn ang="0">
                  <a:pos x="57" y="238"/>
                </a:cxn>
                <a:cxn ang="0">
                  <a:pos x="295" y="238"/>
                </a:cxn>
                <a:cxn ang="0">
                  <a:pos x="297" y="238"/>
                </a:cxn>
                <a:cxn ang="0">
                  <a:pos x="297" y="238"/>
                </a:cxn>
                <a:cxn ang="0">
                  <a:pos x="343" y="238"/>
                </a:cxn>
                <a:cxn ang="0">
                  <a:pos x="347" y="236"/>
                </a:cxn>
                <a:cxn ang="0">
                  <a:pos x="339" y="204"/>
                </a:cxn>
                <a:cxn ang="0">
                  <a:pos x="339" y="204"/>
                </a:cxn>
              </a:cxnLst>
              <a:rect l="0" t="0" r="r" b="b"/>
              <a:pathLst>
                <a:path w="393" h="238">
                  <a:moveTo>
                    <a:pt x="339" y="204"/>
                  </a:moveTo>
                  <a:lnTo>
                    <a:pt x="311" y="190"/>
                  </a:lnTo>
                  <a:lnTo>
                    <a:pt x="307" y="144"/>
                  </a:lnTo>
                  <a:lnTo>
                    <a:pt x="345" y="140"/>
                  </a:lnTo>
                  <a:lnTo>
                    <a:pt x="347" y="115"/>
                  </a:lnTo>
                  <a:lnTo>
                    <a:pt x="374" y="90"/>
                  </a:lnTo>
                  <a:lnTo>
                    <a:pt x="393" y="35"/>
                  </a:lnTo>
                  <a:lnTo>
                    <a:pt x="374" y="42"/>
                  </a:lnTo>
                  <a:lnTo>
                    <a:pt x="372" y="27"/>
                  </a:lnTo>
                  <a:lnTo>
                    <a:pt x="328" y="0"/>
                  </a:lnTo>
                  <a:lnTo>
                    <a:pt x="230" y="40"/>
                  </a:lnTo>
                  <a:lnTo>
                    <a:pt x="192" y="67"/>
                  </a:lnTo>
                  <a:lnTo>
                    <a:pt x="182" y="90"/>
                  </a:lnTo>
                  <a:lnTo>
                    <a:pt x="157" y="88"/>
                  </a:lnTo>
                  <a:lnTo>
                    <a:pt x="107" y="102"/>
                  </a:lnTo>
                  <a:lnTo>
                    <a:pt x="32" y="81"/>
                  </a:lnTo>
                  <a:lnTo>
                    <a:pt x="11" y="88"/>
                  </a:lnTo>
                  <a:lnTo>
                    <a:pt x="0" y="115"/>
                  </a:lnTo>
                  <a:lnTo>
                    <a:pt x="13" y="121"/>
                  </a:lnTo>
                  <a:lnTo>
                    <a:pt x="6" y="134"/>
                  </a:lnTo>
                  <a:lnTo>
                    <a:pt x="27" y="144"/>
                  </a:lnTo>
                  <a:lnTo>
                    <a:pt x="13" y="161"/>
                  </a:lnTo>
                  <a:lnTo>
                    <a:pt x="27" y="177"/>
                  </a:lnTo>
                  <a:lnTo>
                    <a:pt x="11" y="198"/>
                  </a:lnTo>
                  <a:lnTo>
                    <a:pt x="32" y="223"/>
                  </a:lnTo>
                  <a:lnTo>
                    <a:pt x="54" y="230"/>
                  </a:lnTo>
                  <a:lnTo>
                    <a:pt x="57" y="238"/>
                  </a:lnTo>
                  <a:lnTo>
                    <a:pt x="295" y="238"/>
                  </a:lnTo>
                  <a:lnTo>
                    <a:pt x="297" y="238"/>
                  </a:lnTo>
                  <a:lnTo>
                    <a:pt x="297" y="238"/>
                  </a:lnTo>
                  <a:lnTo>
                    <a:pt x="343" y="238"/>
                  </a:lnTo>
                  <a:lnTo>
                    <a:pt x="347" y="236"/>
                  </a:lnTo>
                  <a:lnTo>
                    <a:pt x="339" y="204"/>
                  </a:lnTo>
                  <a:lnTo>
                    <a:pt x="339" y="204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2" name="Freeform 100"/>
            <p:cNvSpPr>
              <a:spLocks/>
            </p:cNvSpPr>
            <p:nvPr/>
          </p:nvSpPr>
          <p:spPr bwMode="auto">
            <a:xfrm>
              <a:off x="4181476" y="1339855"/>
              <a:ext cx="5170488" cy="3802063"/>
            </a:xfrm>
            <a:custGeom>
              <a:avLst/>
              <a:gdLst/>
              <a:ahLst/>
              <a:cxnLst>
                <a:cxn ang="0">
                  <a:pos x="650" y="12"/>
                </a:cxn>
                <a:cxn ang="0">
                  <a:pos x="608" y="69"/>
                </a:cxn>
                <a:cxn ang="0">
                  <a:pos x="506" y="69"/>
                </a:cxn>
                <a:cxn ang="0">
                  <a:pos x="180" y="42"/>
                </a:cxn>
                <a:cxn ang="0">
                  <a:pos x="255" y="284"/>
                </a:cxn>
                <a:cxn ang="0">
                  <a:pos x="75" y="553"/>
                </a:cxn>
                <a:cxn ang="0">
                  <a:pos x="69" y="659"/>
                </a:cxn>
                <a:cxn ang="0">
                  <a:pos x="23" y="809"/>
                </a:cxn>
                <a:cxn ang="0">
                  <a:pos x="27" y="897"/>
                </a:cxn>
                <a:cxn ang="0">
                  <a:pos x="75" y="1049"/>
                </a:cxn>
                <a:cxn ang="0">
                  <a:pos x="192" y="1081"/>
                </a:cxn>
                <a:cxn ang="0">
                  <a:pos x="265" y="1248"/>
                </a:cxn>
                <a:cxn ang="0">
                  <a:pos x="334" y="1308"/>
                </a:cxn>
                <a:cxn ang="0">
                  <a:pos x="255" y="1356"/>
                </a:cxn>
                <a:cxn ang="0">
                  <a:pos x="403" y="1431"/>
                </a:cxn>
                <a:cxn ang="0">
                  <a:pos x="464" y="1540"/>
                </a:cxn>
                <a:cxn ang="0">
                  <a:pos x="545" y="1613"/>
                </a:cxn>
                <a:cxn ang="0">
                  <a:pos x="675" y="1648"/>
                </a:cxn>
                <a:cxn ang="0">
                  <a:pos x="784" y="1721"/>
                </a:cxn>
                <a:cxn ang="0">
                  <a:pos x="758" y="1803"/>
                </a:cxn>
                <a:cxn ang="0">
                  <a:pos x="690" y="1861"/>
                </a:cxn>
                <a:cxn ang="0">
                  <a:pos x="729" y="1920"/>
                </a:cxn>
                <a:cxn ang="0">
                  <a:pos x="677" y="2001"/>
                </a:cxn>
                <a:cxn ang="0">
                  <a:pos x="612" y="2120"/>
                </a:cxn>
                <a:cxn ang="0">
                  <a:pos x="873" y="2235"/>
                </a:cxn>
                <a:cxn ang="0">
                  <a:pos x="1107" y="2293"/>
                </a:cxn>
                <a:cxn ang="0">
                  <a:pos x="1237" y="2395"/>
                </a:cxn>
                <a:cxn ang="0">
                  <a:pos x="1210" y="2207"/>
                </a:cxn>
                <a:cxn ang="0">
                  <a:pos x="1214" y="2036"/>
                </a:cxn>
                <a:cxn ang="0">
                  <a:pos x="1277" y="1988"/>
                </a:cxn>
                <a:cxn ang="0">
                  <a:pos x="1304" y="1942"/>
                </a:cxn>
                <a:cxn ang="0">
                  <a:pos x="1199" y="1846"/>
                </a:cxn>
                <a:cxn ang="0">
                  <a:pos x="1178" y="1715"/>
                </a:cxn>
                <a:cxn ang="0">
                  <a:pos x="1297" y="1655"/>
                </a:cxn>
                <a:cxn ang="0">
                  <a:pos x="1379" y="1534"/>
                </a:cxn>
                <a:cxn ang="0">
                  <a:pos x="1467" y="1517"/>
                </a:cxn>
                <a:cxn ang="0">
                  <a:pos x="1575" y="1513"/>
                </a:cxn>
                <a:cxn ang="0">
                  <a:pos x="1653" y="1559"/>
                </a:cxn>
                <a:cxn ang="0">
                  <a:pos x="1765" y="1559"/>
                </a:cxn>
                <a:cxn ang="0">
                  <a:pos x="1870" y="1554"/>
                </a:cxn>
                <a:cxn ang="0">
                  <a:pos x="1964" y="1575"/>
                </a:cxn>
                <a:cxn ang="0">
                  <a:pos x="2008" y="1504"/>
                </a:cxn>
                <a:cxn ang="0">
                  <a:pos x="2014" y="1442"/>
                </a:cxn>
                <a:cxn ang="0">
                  <a:pos x="2089" y="1362"/>
                </a:cxn>
                <a:cxn ang="0">
                  <a:pos x="2045" y="1308"/>
                </a:cxn>
                <a:cxn ang="0">
                  <a:pos x="2054" y="1275"/>
                </a:cxn>
                <a:cxn ang="0">
                  <a:pos x="2177" y="1246"/>
                </a:cxn>
                <a:cxn ang="0">
                  <a:pos x="2271" y="1212"/>
                </a:cxn>
                <a:cxn ang="0">
                  <a:pos x="2494" y="1129"/>
                </a:cxn>
                <a:cxn ang="0">
                  <a:pos x="2614" y="1191"/>
                </a:cxn>
                <a:cxn ang="0">
                  <a:pos x="2674" y="1252"/>
                </a:cxn>
                <a:cxn ang="0">
                  <a:pos x="2710" y="1275"/>
                </a:cxn>
                <a:cxn ang="0">
                  <a:pos x="2774" y="1285"/>
                </a:cxn>
                <a:cxn ang="0">
                  <a:pos x="2818" y="1317"/>
                </a:cxn>
                <a:cxn ang="0">
                  <a:pos x="2954" y="1231"/>
                </a:cxn>
                <a:cxn ang="0">
                  <a:pos x="3152" y="1581"/>
                </a:cxn>
                <a:cxn ang="0">
                  <a:pos x="3217" y="1565"/>
                </a:cxn>
                <a:cxn ang="0">
                  <a:pos x="794" y="0"/>
                </a:cxn>
              </a:cxnLst>
              <a:rect l="0" t="0" r="r" b="b"/>
              <a:pathLst>
                <a:path w="3257" h="2395">
                  <a:moveTo>
                    <a:pt x="794" y="0"/>
                  </a:moveTo>
                  <a:lnTo>
                    <a:pt x="819" y="54"/>
                  </a:lnTo>
                  <a:lnTo>
                    <a:pt x="677" y="8"/>
                  </a:lnTo>
                  <a:lnTo>
                    <a:pt x="656" y="33"/>
                  </a:lnTo>
                  <a:lnTo>
                    <a:pt x="650" y="12"/>
                  </a:lnTo>
                  <a:lnTo>
                    <a:pt x="669" y="2"/>
                  </a:lnTo>
                  <a:lnTo>
                    <a:pt x="662" y="0"/>
                  </a:lnTo>
                  <a:lnTo>
                    <a:pt x="562" y="0"/>
                  </a:lnTo>
                  <a:lnTo>
                    <a:pt x="568" y="21"/>
                  </a:lnTo>
                  <a:lnTo>
                    <a:pt x="608" y="69"/>
                  </a:lnTo>
                  <a:lnTo>
                    <a:pt x="642" y="56"/>
                  </a:lnTo>
                  <a:lnTo>
                    <a:pt x="662" y="131"/>
                  </a:lnTo>
                  <a:lnTo>
                    <a:pt x="621" y="148"/>
                  </a:lnTo>
                  <a:lnTo>
                    <a:pt x="541" y="115"/>
                  </a:lnTo>
                  <a:lnTo>
                    <a:pt x="506" y="69"/>
                  </a:lnTo>
                  <a:lnTo>
                    <a:pt x="449" y="56"/>
                  </a:lnTo>
                  <a:lnTo>
                    <a:pt x="464" y="33"/>
                  </a:lnTo>
                  <a:lnTo>
                    <a:pt x="462" y="0"/>
                  </a:lnTo>
                  <a:lnTo>
                    <a:pt x="178" y="0"/>
                  </a:lnTo>
                  <a:lnTo>
                    <a:pt x="180" y="42"/>
                  </a:lnTo>
                  <a:lnTo>
                    <a:pt x="207" y="75"/>
                  </a:lnTo>
                  <a:lnTo>
                    <a:pt x="190" y="150"/>
                  </a:lnTo>
                  <a:lnTo>
                    <a:pt x="220" y="192"/>
                  </a:lnTo>
                  <a:lnTo>
                    <a:pt x="255" y="238"/>
                  </a:lnTo>
                  <a:lnTo>
                    <a:pt x="255" y="284"/>
                  </a:lnTo>
                  <a:lnTo>
                    <a:pt x="165" y="417"/>
                  </a:lnTo>
                  <a:lnTo>
                    <a:pt x="29" y="545"/>
                  </a:lnTo>
                  <a:lnTo>
                    <a:pt x="88" y="532"/>
                  </a:lnTo>
                  <a:lnTo>
                    <a:pt x="88" y="565"/>
                  </a:lnTo>
                  <a:lnTo>
                    <a:pt x="75" y="553"/>
                  </a:lnTo>
                  <a:lnTo>
                    <a:pt x="84" y="580"/>
                  </a:lnTo>
                  <a:lnTo>
                    <a:pt x="159" y="599"/>
                  </a:lnTo>
                  <a:lnTo>
                    <a:pt x="186" y="626"/>
                  </a:lnTo>
                  <a:lnTo>
                    <a:pt x="117" y="622"/>
                  </a:lnTo>
                  <a:lnTo>
                    <a:pt x="69" y="659"/>
                  </a:lnTo>
                  <a:lnTo>
                    <a:pt x="71" y="693"/>
                  </a:lnTo>
                  <a:lnTo>
                    <a:pt x="48" y="730"/>
                  </a:lnTo>
                  <a:lnTo>
                    <a:pt x="0" y="747"/>
                  </a:lnTo>
                  <a:lnTo>
                    <a:pt x="15" y="805"/>
                  </a:lnTo>
                  <a:lnTo>
                    <a:pt x="23" y="809"/>
                  </a:lnTo>
                  <a:lnTo>
                    <a:pt x="29" y="832"/>
                  </a:lnTo>
                  <a:lnTo>
                    <a:pt x="42" y="845"/>
                  </a:lnTo>
                  <a:lnTo>
                    <a:pt x="46" y="864"/>
                  </a:lnTo>
                  <a:lnTo>
                    <a:pt x="23" y="887"/>
                  </a:lnTo>
                  <a:lnTo>
                    <a:pt x="27" y="897"/>
                  </a:lnTo>
                  <a:lnTo>
                    <a:pt x="48" y="924"/>
                  </a:lnTo>
                  <a:lnTo>
                    <a:pt x="42" y="966"/>
                  </a:lnTo>
                  <a:lnTo>
                    <a:pt x="57" y="974"/>
                  </a:lnTo>
                  <a:lnTo>
                    <a:pt x="71" y="1006"/>
                  </a:lnTo>
                  <a:lnTo>
                    <a:pt x="75" y="1049"/>
                  </a:lnTo>
                  <a:lnTo>
                    <a:pt x="77" y="1056"/>
                  </a:lnTo>
                  <a:lnTo>
                    <a:pt x="136" y="1064"/>
                  </a:lnTo>
                  <a:lnTo>
                    <a:pt x="149" y="1074"/>
                  </a:lnTo>
                  <a:lnTo>
                    <a:pt x="144" y="1095"/>
                  </a:lnTo>
                  <a:lnTo>
                    <a:pt x="192" y="1081"/>
                  </a:lnTo>
                  <a:lnTo>
                    <a:pt x="234" y="1108"/>
                  </a:lnTo>
                  <a:lnTo>
                    <a:pt x="232" y="1135"/>
                  </a:lnTo>
                  <a:lnTo>
                    <a:pt x="240" y="1152"/>
                  </a:lnTo>
                  <a:lnTo>
                    <a:pt x="232" y="1187"/>
                  </a:lnTo>
                  <a:lnTo>
                    <a:pt x="265" y="1248"/>
                  </a:lnTo>
                  <a:lnTo>
                    <a:pt x="286" y="1266"/>
                  </a:lnTo>
                  <a:lnTo>
                    <a:pt x="288" y="1289"/>
                  </a:lnTo>
                  <a:lnTo>
                    <a:pt x="316" y="1287"/>
                  </a:lnTo>
                  <a:lnTo>
                    <a:pt x="330" y="1294"/>
                  </a:lnTo>
                  <a:lnTo>
                    <a:pt x="334" y="1308"/>
                  </a:lnTo>
                  <a:lnTo>
                    <a:pt x="343" y="1312"/>
                  </a:lnTo>
                  <a:lnTo>
                    <a:pt x="343" y="1327"/>
                  </a:lnTo>
                  <a:lnTo>
                    <a:pt x="309" y="1354"/>
                  </a:lnTo>
                  <a:lnTo>
                    <a:pt x="272" y="1342"/>
                  </a:lnTo>
                  <a:lnTo>
                    <a:pt x="255" y="1356"/>
                  </a:lnTo>
                  <a:lnTo>
                    <a:pt x="268" y="1375"/>
                  </a:lnTo>
                  <a:lnTo>
                    <a:pt x="286" y="1452"/>
                  </a:lnTo>
                  <a:lnTo>
                    <a:pt x="301" y="1463"/>
                  </a:lnTo>
                  <a:lnTo>
                    <a:pt x="326" y="1435"/>
                  </a:lnTo>
                  <a:lnTo>
                    <a:pt x="403" y="1431"/>
                  </a:lnTo>
                  <a:lnTo>
                    <a:pt x="439" y="1479"/>
                  </a:lnTo>
                  <a:lnTo>
                    <a:pt x="439" y="1490"/>
                  </a:lnTo>
                  <a:lnTo>
                    <a:pt x="424" y="1496"/>
                  </a:lnTo>
                  <a:lnTo>
                    <a:pt x="433" y="1527"/>
                  </a:lnTo>
                  <a:lnTo>
                    <a:pt x="464" y="1540"/>
                  </a:lnTo>
                  <a:lnTo>
                    <a:pt x="483" y="1538"/>
                  </a:lnTo>
                  <a:lnTo>
                    <a:pt x="497" y="1559"/>
                  </a:lnTo>
                  <a:lnTo>
                    <a:pt x="499" y="1598"/>
                  </a:lnTo>
                  <a:lnTo>
                    <a:pt x="512" y="1613"/>
                  </a:lnTo>
                  <a:lnTo>
                    <a:pt x="545" y="1613"/>
                  </a:lnTo>
                  <a:lnTo>
                    <a:pt x="558" y="1623"/>
                  </a:lnTo>
                  <a:lnTo>
                    <a:pt x="573" y="1623"/>
                  </a:lnTo>
                  <a:lnTo>
                    <a:pt x="614" y="1609"/>
                  </a:lnTo>
                  <a:lnTo>
                    <a:pt x="654" y="1655"/>
                  </a:lnTo>
                  <a:lnTo>
                    <a:pt x="675" y="1648"/>
                  </a:lnTo>
                  <a:lnTo>
                    <a:pt x="702" y="1667"/>
                  </a:lnTo>
                  <a:lnTo>
                    <a:pt x="719" y="1663"/>
                  </a:lnTo>
                  <a:lnTo>
                    <a:pt x="779" y="1690"/>
                  </a:lnTo>
                  <a:lnTo>
                    <a:pt x="773" y="1696"/>
                  </a:lnTo>
                  <a:lnTo>
                    <a:pt x="784" y="1721"/>
                  </a:lnTo>
                  <a:lnTo>
                    <a:pt x="773" y="1736"/>
                  </a:lnTo>
                  <a:lnTo>
                    <a:pt x="756" y="1742"/>
                  </a:lnTo>
                  <a:lnTo>
                    <a:pt x="777" y="1757"/>
                  </a:lnTo>
                  <a:lnTo>
                    <a:pt x="756" y="1769"/>
                  </a:lnTo>
                  <a:lnTo>
                    <a:pt x="758" y="1803"/>
                  </a:lnTo>
                  <a:lnTo>
                    <a:pt x="769" y="1805"/>
                  </a:lnTo>
                  <a:lnTo>
                    <a:pt x="756" y="1851"/>
                  </a:lnTo>
                  <a:lnTo>
                    <a:pt x="723" y="1851"/>
                  </a:lnTo>
                  <a:lnTo>
                    <a:pt x="708" y="1840"/>
                  </a:lnTo>
                  <a:lnTo>
                    <a:pt x="690" y="1861"/>
                  </a:lnTo>
                  <a:lnTo>
                    <a:pt x="675" y="1867"/>
                  </a:lnTo>
                  <a:lnTo>
                    <a:pt x="664" y="1882"/>
                  </a:lnTo>
                  <a:lnTo>
                    <a:pt x="669" y="1915"/>
                  </a:lnTo>
                  <a:lnTo>
                    <a:pt x="717" y="1905"/>
                  </a:lnTo>
                  <a:lnTo>
                    <a:pt x="729" y="1920"/>
                  </a:lnTo>
                  <a:lnTo>
                    <a:pt x="675" y="1936"/>
                  </a:lnTo>
                  <a:lnTo>
                    <a:pt x="677" y="1949"/>
                  </a:lnTo>
                  <a:lnTo>
                    <a:pt x="639" y="1953"/>
                  </a:lnTo>
                  <a:lnTo>
                    <a:pt x="633" y="1963"/>
                  </a:lnTo>
                  <a:lnTo>
                    <a:pt x="677" y="2001"/>
                  </a:lnTo>
                  <a:lnTo>
                    <a:pt x="644" y="2009"/>
                  </a:lnTo>
                  <a:lnTo>
                    <a:pt x="614" y="2061"/>
                  </a:lnTo>
                  <a:lnTo>
                    <a:pt x="581" y="2061"/>
                  </a:lnTo>
                  <a:lnTo>
                    <a:pt x="568" y="2076"/>
                  </a:lnTo>
                  <a:lnTo>
                    <a:pt x="612" y="2120"/>
                  </a:lnTo>
                  <a:lnTo>
                    <a:pt x="627" y="2118"/>
                  </a:lnTo>
                  <a:lnTo>
                    <a:pt x="692" y="2159"/>
                  </a:lnTo>
                  <a:lnTo>
                    <a:pt x="756" y="2218"/>
                  </a:lnTo>
                  <a:lnTo>
                    <a:pt x="807" y="2212"/>
                  </a:lnTo>
                  <a:lnTo>
                    <a:pt x="873" y="2235"/>
                  </a:lnTo>
                  <a:lnTo>
                    <a:pt x="942" y="2239"/>
                  </a:lnTo>
                  <a:lnTo>
                    <a:pt x="1005" y="2287"/>
                  </a:lnTo>
                  <a:lnTo>
                    <a:pt x="1049" y="2270"/>
                  </a:lnTo>
                  <a:lnTo>
                    <a:pt x="1078" y="2276"/>
                  </a:lnTo>
                  <a:lnTo>
                    <a:pt x="1107" y="2293"/>
                  </a:lnTo>
                  <a:lnTo>
                    <a:pt x="1107" y="2316"/>
                  </a:lnTo>
                  <a:lnTo>
                    <a:pt x="1151" y="2341"/>
                  </a:lnTo>
                  <a:lnTo>
                    <a:pt x="1193" y="2368"/>
                  </a:lnTo>
                  <a:lnTo>
                    <a:pt x="1201" y="2391"/>
                  </a:lnTo>
                  <a:lnTo>
                    <a:pt x="1237" y="2395"/>
                  </a:lnTo>
                  <a:lnTo>
                    <a:pt x="1268" y="2351"/>
                  </a:lnTo>
                  <a:lnTo>
                    <a:pt x="1260" y="2343"/>
                  </a:lnTo>
                  <a:lnTo>
                    <a:pt x="1214" y="2253"/>
                  </a:lnTo>
                  <a:lnTo>
                    <a:pt x="1216" y="2187"/>
                  </a:lnTo>
                  <a:lnTo>
                    <a:pt x="1210" y="2207"/>
                  </a:lnTo>
                  <a:lnTo>
                    <a:pt x="1189" y="2164"/>
                  </a:lnTo>
                  <a:lnTo>
                    <a:pt x="1160" y="2130"/>
                  </a:lnTo>
                  <a:lnTo>
                    <a:pt x="1199" y="2070"/>
                  </a:lnTo>
                  <a:lnTo>
                    <a:pt x="1206" y="2030"/>
                  </a:lnTo>
                  <a:lnTo>
                    <a:pt x="1214" y="2036"/>
                  </a:lnTo>
                  <a:lnTo>
                    <a:pt x="1220" y="1997"/>
                  </a:lnTo>
                  <a:lnTo>
                    <a:pt x="1210" y="1982"/>
                  </a:lnTo>
                  <a:lnTo>
                    <a:pt x="1233" y="1986"/>
                  </a:lnTo>
                  <a:lnTo>
                    <a:pt x="1249" y="2024"/>
                  </a:lnTo>
                  <a:lnTo>
                    <a:pt x="1277" y="1988"/>
                  </a:lnTo>
                  <a:lnTo>
                    <a:pt x="1304" y="1980"/>
                  </a:lnTo>
                  <a:lnTo>
                    <a:pt x="1277" y="1961"/>
                  </a:lnTo>
                  <a:lnTo>
                    <a:pt x="1268" y="1959"/>
                  </a:lnTo>
                  <a:lnTo>
                    <a:pt x="1270" y="1942"/>
                  </a:lnTo>
                  <a:lnTo>
                    <a:pt x="1304" y="1942"/>
                  </a:lnTo>
                  <a:lnTo>
                    <a:pt x="1281" y="1882"/>
                  </a:lnTo>
                  <a:lnTo>
                    <a:pt x="1260" y="1857"/>
                  </a:lnTo>
                  <a:lnTo>
                    <a:pt x="1210" y="1851"/>
                  </a:lnTo>
                  <a:lnTo>
                    <a:pt x="1210" y="1859"/>
                  </a:lnTo>
                  <a:lnTo>
                    <a:pt x="1199" y="1846"/>
                  </a:lnTo>
                  <a:lnTo>
                    <a:pt x="1189" y="1807"/>
                  </a:lnTo>
                  <a:lnTo>
                    <a:pt x="1160" y="1796"/>
                  </a:lnTo>
                  <a:lnTo>
                    <a:pt x="1172" y="1750"/>
                  </a:lnTo>
                  <a:lnTo>
                    <a:pt x="1193" y="1732"/>
                  </a:lnTo>
                  <a:lnTo>
                    <a:pt x="1178" y="1715"/>
                  </a:lnTo>
                  <a:lnTo>
                    <a:pt x="1187" y="1663"/>
                  </a:lnTo>
                  <a:lnTo>
                    <a:pt x="1208" y="1648"/>
                  </a:lnTo>
                  <a:lnTo>
                    <a:pt x="1216" y="1607"/>
                  </a:lnTo>
                  <a:lnTo>
                    <a:pt x="1270" y="1675"/>
                  </a:lnTo>
                  <a:lnTo>
                    <a:pt x="1297" y="1655"/>
                  </a:lnTo>
                  <a:lnTo>
                    <a:pt x="1281" y="1598"/>
                  </a:lnTo>
                  <a:lnTo>
                    <a:pt x="1295" y="1594"/>
                  </a:lnTo>
                  <a:lnTo>
                    <a:pt x="1325" y="1575"/>
                  </a:lnTo>
                  <a:lnTo>
                    <a:pt x="1331" y="1552"/>
                  </a:lnTo>
                  <a:lnTo>
                    <a:pt x="1379" y="1534"/>
                  </a:lnTo>
                  <a:lnTo>
                    <a:pt x="1404" y="1500"/>
                  </a:lnTo>
                  <a:lnTo>
                    <a:pt x="1439" y="1496"/>
                  </a:lnTo>
                  <a:lnTo>
                    <a:pt x="1446" y="1513"/>
                  </a:lnTo>
                  <a:lnTo>
                    <a:pt x="1460" y="1511"/>
                  </a:lnTo>
                  <a:lnTo>
                    <a:pt x="1467" y="1517"/>
                  </a:lnTo>
                  <a:lnTo>
                    <a:pt x="1479" y="1492"/>
                  </a:lnTo>
                  <a:lnTo>
                    <a:pt x="1496" y="1490"/>
                  </a:lnTo>
                  <a:lnTo>
                    <a:pt x="1506" y="1490"/>
                  </a:lnTo>
                  <a:lnTo>
                    <a:pt x="1517" y="1513"/>
                  </a:lnTo>
                  <a:lnTo>
                    <a:pt x="1575" y="1513"/>
                  </a:lnTo>
                  <a:lnTo>
                    <a:pt x="1630" y="1575"/>
                  </a:lnTo>
                  <a:lnTo>
                    <a:pt x="1636" y="1602"/>
                  </a:lnTo>
                  <a:lnTo>
                    <a:pt x="1644" y="1600"/>
                  </a:lnTo>
                  <a:lnTo>
                    <a:pt x="1644" y="1561"/>
                  </a:lnTo>
                  <a:lnTo>
                    <a:pt x="1653" y="1559"/>
                  </a:lnTo>
                  <a:lnTo>
                    <a:pt x="1671" y="1586"/>
                  </a:lnTo>
                  <a:lnTo>
                    <a:pt x="1705" y="1600"/>
                  </a:lnTo>
                  <a:lnTo>
                    <a:pt x="1747" y="1565"/>
                  </a:lnTo>
                  <a:lnTo>
                    <a:pt x="1765" y="1567"/>
                  </a:lnTo>
                  <a:lnTo>
                    <a:pt x="1765" y="1559"/>
                  </a:lnTo>
                  <a:lnTo>
                    <a:pt x="1788" y="1554"/>
                  </a:lnTo>
                  <a:lnTo>
                    <a:pt x="1809" y="1573"/>
                  </a:lnTo>
                  <a:lnTo>
                    <a:pt x="1830" y="1554"/>
                  </a:lnTo>
                  <a:lnTo>
                    <a:pt x="1855" y="1552"/>
                  </a:lnTo>
                  <a:lnTo>
                    <a:pt x="1870" y="1554"/>
                  </a:lnTo>
                  <a:lnTo>
                    <a:pt x="1889" y="1594"/>
                  </a:lnTo>
                  <a:lnTo>
                    <a:pt x="1922" y="1594"/>
                  </a:lnTo>
                  <a:lnTo>
                    <a:pt x="1928" y="1607"/>
                  </a:lnTo>
                  <a:lnTo>
                    <a:pt x="1945" y="1607"/>
                  </a:lnTo>
                  <a:lnTo>
                    <a:pt x="1964" y="1575"/>
                  </a:lnTo>
                  <a:lnTo>
                    <a:pt x="1993" y="1594"/>
                  </a:lnTo>
                  <a:lnTo>
                    <a:pt x="2041" y="1581"/>
                  </a:lnTo>
                  <a:lnTo>
                    <a:pt x="2060" y="1531"/>
                  </a:lnTo>
                  <a:lnTo>
                    <a:pt x="2018" y="1519"/>
                  </a:lnTo>
                  <a:lnTo>
                    <a:pt x="2008" y="1504"/>
                  </a:lnTo>
                  <a:lnTo>
                    <a:pt x="1983" y="1498"/>
                  </a:lnTo>
                  <a:lnTo>
                    <a:pt x="1978" y="1483"/>
                  </a:lnTo>
                  <a:lnTo>
                    <a:pt x="1960" y="1477"/>
                  </a:lnTo>
                  <a:lnTo>
                    <a:pt x="1960" y="1471"/>
                  </a:lnTo>
                  <a:lnTo>
                    <a:pt x="2014" y="1442"/>
                  </a:lnTo>
                  <a:lnTo>
                    <a:pt x="2020" y="1423"/>
                  </a:lnTo>
                  <a:lnTo>
                    <a:pt x="1999" y="1396"/>
                  </a:lnTo>
                  <a:lnTo>
                    <a:pt x="2024" y="1371"/>
                  </a:lnTo>
                  <a:lnTo>
                    <a:pt x="2079" y="1371"/>
                  </a:lnTo>
                  <a:lnTo>
                    <a:pt x="2089" y="1362"/>
                  </a:lnTo>
                  <a:lnTo>
                    <a:pt x="2068" y="1344"/>
                  </a:lnTo>
                  <a:lnTo>
                    <a:pt x="2033" y="1342"/>
                  </a:lnTo>
                  <a:lnTo>
                    <a:pt x="2031" y="1323"/>
                  </a:lnTo>
                  <a:lnTo>
                    <a:pt x="2052" y="1314"/>
                  </a:lnTo>
                  <a:lnTo>
                    <a:pt x="2045" y="1308"/>
                  </a:lnTo>
                  <a:lnTo>
                    <a:pt x="2020" y="1312"/>
                  </a:lnTo>
                  <a:lnTo>
                    <a:pt x="2031" y="1287"/>
                  </a:lnTo>
                  <a:lnTo>
                    <a:pt x="2018" y="1275"/>
                  </a:lnTo>
                  <a:lnTo>
                    <a:pt x="2047" y="1266"/>
                  </a:lnTo>
                  <a:lnTo>
                    <a:pt x="2054" y="1275"/>
                  </a:lnTo>
                  <a:lnTo>
                    <a:pt x="2106" y="1273"/>
                  </a:lnTo>
                  <a:lnTo>
                    <a:pt x="2110" y="1281"/>
                  </a:lnTo>
                  <a:lnTo>
                    <a:pt x="2121" y="1266"/>
                  </a:lnTo>
                  <a:lnTo>
                    <a:pt x="2148" y="1266"/>
                  </a:lnTo>
                  <a:lnTo>
                    <a:pt x="2177" y="1246"/>
                  </a:lnTo>
                  <a:lnTo>
                    <a:pt x="2202" y="1254"/>
                  </a:lnTo>
                  <a:lnTo>
                    <a:pt x="2204" y="1246"/>
                  </a:lnTo>
                  <a:lnTo>
                    <a:pt x="2229" y="1237"/>
                  </a:lnTo>
                  <a:lnTo>
                    <a:pt x="2263" y="1237"/>
                  </a:lnTo>
                  <a:lnTo>
                    <a:pt x="2271" y="1212"/>
                  </a:lnTo>
                  <a:lnTo>
                    <a:pt x="2317" y="1204"/>
                  </a:lnTo>
                  <a:lnTo>
                    <a:pt x="2446" y="1173"/>
                  </a:lnTo>
                  <a:lnTo>
                    <a:pt x="2451" y="1150"/>
                  </a:lnTo>
                  <a:lnTo>
                    <a:pt x="2467" y="1145"/>
                  </a:lnTo>
                  <a:lnTo>
                    <a:pt x="2494" y="1129"/>
                  </a:lnTo>
                  <a:lnTo>
                    <a:pt x="2532" y="1135"/>
                  </a:lnTo>
                  <a:lnTo>
                    <a:pt x="2563" y="1152"/>
                  </a:lnTo>
                  <a:lnTo>
                    <a:pt x="2593" y="1139"/>
                  </a:lnTo>
                  <a:lnTo>
                    <a:pt x="2607" y="1150"/>
                  </a:lnTo>
                  <a:lnTo>
                    <a:pt x="2614" y="1191"/>
                  </a:lnTo>
                  <a:lnTo>
                    <a:pt x="2628" y="1204"/>
                  </a:lnTo>
                  <a:lnTo>
                    <a:pt x="2626" y="1227"/>
                  </a:lnTo>
                  <a:lnTo>
                    <a:pt x="2614" y="1241"/>
                  </a:lnTo>
                  <a:lnTo>
                    <a:pt x="2624" y="1258"/>
                  </a:lnTo>
                  <a:lnTo>
                    <a:pt x="2674" y="1252"/>
                  </a:lnTo>
                  <a:lnTo>
                    <a:pt x="2678" y="1233"/>
                  </a:lnTo>
                  <a:lnTo>
                    <a:pt x="2687" y="1237"/>
                  </a:lnTo>
                  <a:lnTo>
                    <a:pt x="2699" y="1258"/>
                  </a:lnTo>
                  <a:lnTo>
                    <a:pt x="2695" y="1275"/>
                  </a:lnTo>
                  <a:lnTo>
                    <a:pt x="2710" y="1275"/>
                  </a:lnTo>
                  <a:lnTo>
                    <a:pt x="2705" y="1262"/>
                  </a:lnTo>
                  <a:lnTo>
                    <a:pt x="2710" y="1260"/>
                  </a:lnTo>
                  <a:lnTo>
                    <a:pt x="2749" y="1279"/>
                  </a:lnTo>
                  <a:lnTo>
                    <a:pt x="2770" y="1266"/>
                  </a:lnTo>
                  <a:lnTo>
                    <a:pt x="2774" y="1285"/>
                  </a:lnTo>
                  <a:lnTo>
                    <a:pt x="2758" y="1289"/>
                  </a:lnTo>
                  <a:lnTo>
                    <a:pt x="2749" y="1308"/>
                  </a:lnTo>
                  <a:lnTo>
                    <a:pt x="2756" y="1323"/>
                  </a:lnTo>
                  <a:lnTo>
                    <a:pt x="2785" y="1308"/>
                  </a:lnTo>
                  <a:lnTo>
                    <a:pt x="2818" y="1317"/>
                  </a:lnTo>
                  <a:lnTo>
                    <a:pt x="2818" y="1302"/>
                  </a:lnTo>
                  <a:lnTo>
                    <a:pt x="2858" y="1287"/>
                  </a:lnTo>
                  <a:lnTo>
                    <a:pt x="2885" y="1254"/>
                  </a:lnTo>
                  <a:lnTo>
                    <a:pt x="2910" y="1252"/>
                  </a:lnTo>
                  <a:lnTo>
                    <a:pt x="2954" y="1231"/>
                  </a:lnTo>
                  <a:lnTo>
                    <a:pt x="2960" y="1246"/>
                  </a:lnTo>
                  <a:lnTo>
                    <a:pt x="2939" y="1258"/>
                  </a:lnTo>
                  <a:lnTo>
                    <a:pt x="2939" y="1273"/>
                  </a:lnTo>
                  <a:lnTo>
                    <a:pt x="3023" y="1344"/>
                  </a:lnTo>
                  <a:lnTo>
                    <a:pt x="3152" y="1581"/>
                  </a:lnTo>
                  <a:lnTo>
                    <a:pt x="3169" y="1571"/>
                  </a:lnTo>
                  <a:lnTo>
                    <a:pt x="3184" y="1540"/>
                  </a:lnTo>
                  <a:lnTo>
                    <a:pt x="3192" y="1538"/>
                  </a:lnTo>
                  <a:lnTo>
                    <a:pt x="3219" y="1554"/>
                  </a:lnTo>
                  <a:lnTo>
                    <a:pt x="3217" y="1565"/>
                  </a:lnTo>
                  <a:lnTo>
                    <a:pt x="3232" y="1588"/>
                  </a:lnTo>
                  <a:lnTo>
                    <a:pt x="3257" y="1588"/>
                  </a:lnTo>
                  <a:lnTo>
                    <a:pt x="3257" y="0"/>
                  </a:lnTo>
                  <a:lnTo>
                    <a:pt x="794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3" name="Freeform 101"/>
            <p:cNvSpPr>
              <a:spLocks/>
            </p:cNvSpPr>
            <p:nvPr/>
          </p:nvSpPr>
          <p:spPr bwMode="auto">
            <a:xfrm>
              <a:off x="4181476" y="1339855"/>
              <a:ext cx="5170488" cy="3802063"/>
            </a:xfrm>
            <a:custGeom>
              <a:avLst/>
              <a:gdLst/>
              <a:ahLst/>
              <a:cxnLst>
                <a:cxn ang="0">
                  <a:pos x="650" y="12"/>
                </a:cxn>
                <a:cxn ang="0">
                  <a:pos x="608" y="69"/>
                </a:cxn>
                <a:cxn ang="0">
                  <a:pos x="506" y="69"/>
                </a:cxn>
                <a:cxn ang="0">
                  <a:pos x="180" y="42"/>
                </a:cxn>
                <a:cxn ang="0">
                  <a:pos x="255" y="284"/>
                </a:cxn>
                <a:cxn ang="0">
                  <a:pos x="75" y="553"/>
                </a:cxn>
                <a:cxn ang="0">
                  <a:pos x="69" y="659"/>
                </a:cxn>
                <a:cxn ang="0">
                  <a:pos x="23" y="809"/>
                </a:cxn>
                <a:cxn ang="0">
                  <a:pos x="27" y="897"/>
                </a:cxn>
                <a:cxn ang="0">
                  <a:pos x="75" y="1049"/>
                </a:cxn>
                <a:cxn ang="0">
                  <a:pos x="192" y="1081"/>
                </a:cxn>
                <a:cxn ang="0">
                  <a:pos x="265" y="1248"/>
                </a:cxn>
                <a:cxn ang="0">
                  <a:pos x="334" y="1308"/>
                </a:cxn>
                <a:cxn ang="0">
                  <a:pos x="255" y="1356"/>
                </a:cxn>
                <a:cxn ang="0">
                  <a:pos x="403" y="1431"/>
                </a:cxn>
                <a:cxn ang="0">
                  <a:pos x="464" y="1540"/>
                </a:cxn>
                <a:cxn ang="0">
                  <a:pos x="545" y="1613"/>
                </a:cxn>
                <a:cxn ang="0">
                  <a:pos x="675" y="1648"/>
                </a:cxn>
                <a:cxn ang="0">
                  <a:pos x="784" y="1721"/>
                </a:cxn>
                <a:cxn ang="0">
                  <a:pos x="758" y="1803"/>
                </a:cxn>
                <a:cxn ang="0">
                  <a:pos x="690" y="1861"/>
                </a:cxn>
                <a:cxn ang="0">
                  <a:pos x="729" y="1920"/>
                </a:cxn>
                <a:cxn ang="0">
                  <a:pos x="677" y="2001"/>
                </a:cxn>
                <a:cxn ang="0">
                  <a:pos x="612" y="2120"/>
                </a:cxn>
                <a:cxn ang="0">
                  <a:pos x="873" y="2235"/>
                </a:cxn>
                <a:cxn ang="0">
                  <a:pos x="1107" y="2293"/>
                </a:cxn>
                <a:cxn ang="0">
                  <a:pos x="1237" y="2395"/>
                </a:cxn>
                <a:cxn ang="0">
                  <a:pos x="1210" y="2207"/>
                </a:cxn>
                <a:cxn ang="0">
                  <a:pos x="1214" y="2036"/>
                </a:cxn>
                <a:cxn ang="0">
                  <a:pos x="1277" y="1988"/>
                </a:cxn>
                <a:cxn ang="0">
                  <a:pos x="1304" y="1942"/>
                </a:cxn>
                <a:cxn ang="0">
                  <a:pos x="1199" y="1846"/>
                </a:cxn>
                <a:cxn ang="0">
                  <a:pos x="1178" y="1715"/>
                </a:cxn>
                <a:cxn ang="0">
                  <a:pos x="1297" y="1655"/>
                </a:cxn>
                <a:cxn ang="0">
                  <a:pos x="1379" y="1534"/>
                </a:cxn>
                <a:cxn ang="0">
                  <a:pos x="1467" y="1517"/>
                </a:cxn>
                <a:cxn ang="0">
                  <a:pos x="1575" y="1513"/>
                </a:cxn>
                <a:cxn ang="0">
                  <a:pos x="1653" y="1559"/>
                </a:cxn>
                <a:cxn ang="0">
                  <a:pos x="1765" y="1559"/>
                </a:cxn>
                <a:cxn ang="0">
                  <a:pos x="1870" y="1554"/>
                </a:cxn>
                <a:cxn ang="0">
                  <a:pos x="1964" y="1575"/>
                </a:cxn>
                <a:cxn ang="0">
                  <a:pos x="2008" y="1504"/>
                </a:cxn>
                <a:cxn ang="0">
                  <a:pos x="2014" y="1442"/>
                </a:cxn>
                <a:cxn ang="0">
                  <a:pos x="2089" y="1362"/>
                </a:cxn>
                <a:cxn ang="0">
                  <a:pos x="2045" y="1308"/>
                </a:cxn>
                <a:cxn ang="0">
                  <a:pos x="2054" y="1275"/>
                </a:cxn>
                <a:cxn ang="0">
                  <a:pos x="2177" y="1246"/>
                </a:cxn>
                <a:cxn ang="0">
                  <a:pos x="2271" y="1212"/>
                </a:cxn>
                <a:cxn ang="0">
                  <a:pos x="2494" y="1129"/>
                </a:cxn>
                <a:cxn ang="0">
                  <a:pos x="2614" y="1191"/>
                </a:cxn>
                <a:cxn ang="0">
                  <a:pos x="2674" y="1252"/>
                </a:cxn>
                <a:cxn ang="0">
                  <a:pos x="2710" y="1275"/>
                </a:cxn>
                <a:cxn ang="0">
                  <a:pos x="2774" y="1285"/>
                </a:cxn>
                <a:cxn ang="0">
                  <a:pos x="2818" y="1317"/>
                </a:cxn>
                <a:cxn ang="0">
                  <a:pos x="2954" y="1231"/>
                </a:cxn>
                <a:cxn ang="0">
                  <a:pos x="3152" y="1581"/>
                </a:cxn>
                <a:cxn ang="0">
                  <a:pos x="3217" y="1565"/>
                </a:cxn>
                <a:cxn ang="0">
                  <a:pos x="794" y="0"/>
                </a:cxn>
              </a:cxnLst>
              <a:rect l="0" t="0" r="r" b="b"/>
              <a:pathLst>
                <a:path w="3257" h="2395">
                  <a:moveTo>
                    <a:pt x="794" y="0"/>
                  </a:moveTo>
                  <a:lnTo>
                    <a:pt x="819" y="54"/>
                  </a:lnTo>
                  <a:lnTo>
                    <a:pt x="677" y="8"/>
                  </a:lnTo>
                  <a:lnTo>
                    <a:pt x="656" y="33"/>
                  </a:lnTo>
                  <a:lnTo>
                    <a:pt x="650" y="12"/>
                  </a:lnTo>
                  <a:lnTo>
                    <a:pt x="669" y="2"/>
                  </a:lnTo>
                  <a:lnTo>
                    <a:pt x="662" y="0"/>
                  </a:lnTo>
                  <a:lnTo>
                    <a:pt x="562" y="0"/>
                  </a:lnTo>
                  <a:lnTo>
                    <a:pt x="568" y="21"/>
                  </a:lnTo>
                  <a:lnTo>
                    <a:pt x="608" y="69"/>
                  </a:lnTo>
                  <a:lnTo>
                    <a:pt x="642" y="56"/>
                  </a:lnTo>
                  <a:lnTo>
                    <a:pt x="662" y="131"/>
                  </a:lnTo>
                  <a:lnTo>
                    <a:pt x="621" y="148"/>
                  </a:lnTo>
                  <a:lnTo>
                    <a:pt x="541" y="115"/>
                  </a:lnTo>
                  <a:lnTo>
                    <a:pt x="506" y="69"/>
                  </a:lnTo>
                  <a:lnTo>
                    <a:pt x="449" y="56"/>
                  </a:lnTo>
                  <a:lnTo>
                    <a:pt x="464" y="33"/>
                  </a:lnTo>
                  <a:lnTo>
                    <a:pt x="462" y="0"/>
                  </a:lnTo>
                  <a:lnTo>
                    <a:pt x="178" y="0"/>
                  </a:lnTo>
                  <a:lnTo>
                    <a:pt x="180" y="42"/>
                  </a:lnTo>
                  <a:lnTo>
                    <a:pt x="207" y="75"/>
                  </a:lnTo>
                  <a:lnTo>
                    <a:pt x="190" y="150"/>
                  </a:lnTo>
                  <a:lnTo>
                    <a:pt x="220" y="192"/>
                  </a:lnTo>
                  <a:lnTo>
                    <a:pt x="255" y="238"/>
                  </a:lnTo>
                  <a:lnTo>
                    <a:pt x="255" y="284"/>
                  </a:lnTo>
                  <a:lnTo>
                    <a:pt x="165" y="417"/>
                  </a:lnTo>
                  <a:lnTo>
                    <a:pt x="29" y="545"/>
                  </a:lnTo>
                  <a:lnTo>
                    <a:pt x="88" y="532"/>
                  </a:lnTo>
                  <a:lnTo>
                    <a:pt x="88" y="565"/>
                  </a:lnTo>
                  <a:lnTo>
                    <a:pt x="75" y="553"/>
                  </a:lnTo>
                  <a:lnTo>
                    <a:pt x="84" y="580"/>
                  </a:lnTo>
                  <a:lnTo>
                    <a:pt x="159" y="599"/>
                  </a:lnTo>
                  <a:lnTo>
                    <a:pt x="186" y="626"/>
                  </a:lnTo>
                  <a:lnTo>
                    <a:pt x="117" y="622"/>
                  </a:lnTo>
                  <a:lnTo>
                    <a:pt x="69" y="659"/>
                  </a:lnTo>
                  <a:lnTo>
                    <a:pt x="71" y="693"/>
                  </a:lnTo>
                  <a:lnTo>
                    <a:pt x="48" y="730"/>
                  </a:lnTo>
                  <a:lnTo>
                    <a:pt x="0" y="747"/>
                  </a:lnTo>
                  <a:lnTo>
                    <a:pt x="15" y="805"/>
                  </a:lnTo>
                  <a:lnTo>
                    <a:pt x="23" y="809"/>
                  </a:lnTo>
                  <a:lnTo>
                    <a:pt x="29" y="832"/>
                  </a:lnTo>
                  <a:lnTo>
                    <a:pt x="42" y="845"/>
                  </a:lnTo>
                  <a:lnTo>
                    <a:pt x="46" y="864"/>
                  </a:lnTo>
                  <a:lnTo>
                    <a:pt x="23" y="887"/>
                  </a:lnTo>
                  <a:lnTo>
                    <a:pt x="27" y="897"/>
                  </a:lnTo>
                  <a:lnTo>
                    <a:pt x="48" y="924"/>
                  </a:lnTo>
                  <a:lnTo>
                    <a:pt x="42" y="966"/>
                  </a:lnTo>
                  <a:lnTo>
                    <a:pt x="57" y="974"/>
                  </a:lnTo>
                  <a:lnTo>
                    <a:pt x="71" y="1006"/>
                  </a:lnTo>
                  <a:lnTo>
                    <a:pt x="75" y="1049"/>
                  </a:lnTo>
                  <a:lnTo>
                    <a:pt x="77" y="1056"/>
                  </a:lnTo>
                  <a:lnTo>
                    <a:pt x="136" y="1064"/>
                  </a:lnTo>
                  <a:lnTo>
                    <a:pt x="149" y="1074"/>
                  </a:lnTo>
                  <a:lnTo>
                    <a:pt x="144" y="1095"/>
                  </a:lnTo>
                  <a:lnTo>
                    <a:pt x="192" y="1081"/>
                  </a:lnTo>
                  <a:lnTo>
                    <a:pt x="234" y="1108"/>
                  </a:lnTo>
                  <a:lnTo>
                    <a:pt x="232" y="1135"/>
                  </a:lnTo>
                  <a:lnTo>
                    <a:pt x="240" y="1152"/>
                  </a:lnTo>
                  <a:lnTo>
                    <a:pt x="232" y="1187"/>
                  </a:lnTo>
                  <a:lnTo>
                    <a:pt x="265" y="1248"/>
                  </a:lnTo>
                  <a:lnTo>
                    <a:pt x="286" y="1266"/>
                  </a:lnTo>
                  <a:lnTo>
                    <a:pt x="288" y="1289"/>
                  </a:lnTo>
                  <a:lnTo>
                    <a:pt x="316" y="1287"/>
                  </a:lnTo>
                  <a:lnTo>
                    <a:pt x="330" y="1294"/>
                  </a:lnTo>
                  <a:lnTo>
                    <a:pt x="334" y="1308"/>
                  </a:lnTo>
                  <a:lnTo>
                    <a:pt x="343" y="1312"/>
                  </a:lnTo>
                  <a:lnTo>
                    <a:pt x="343" y="1327"/>
                  </a:lnTo>
                  <a:lnTo>
                    <a:pt x="309" y="1354"/>
                  </a:lnTo>
                  <a:lnTo>
                    <a:pt x="272" y="1342"/>
                  </a:lnTo>
                  <a:lnTo>
                    <a:pt x="255" y="1356"/>
                  </a:lnTo>
                  <a:lnTo>
                    <a:pt x="268" y="1375"/>
                  </a:lnTo>
                  <a:lnTo>
                    <a:pt x="286" y="1452"/>
                  </a:lnTo>
                  <a:lnTo>
                    <a:pt x="301" y="1463"/>
                  </a:lnTo>
                  <a:lnTo>
                    <a:pt x="326" y="1435"/>
                  </a:lnTo>
                  <a:lnTo>
                    <a:pt x="403" y="1431"/>
                  </a:lnTo>
                  <a:lnTo>
                    <a:pt x="439" y="1479"/>
                  </a:lnTo>
                  <a:lnTo>
                    <a:pt x="439" y="1490"/>
                  </a:lnTo>
                  <a:lnTo>
                    <a:pt x="424" y="1496"/>
                  </a:lnTo>
                  <a:lnTo>
                    <a:pt x="433" y="1527"/>
                  </a:lnTo>
                  <a:lnTo>
                    <a:pt x="464" y="1540"/>
                  </a:lnTo>
                  <a:lnTo>
                    <a:pt x="483" y="1538"/>
                  </a:lnTo>
                  <a:lnTo>
                    <a:pt x="497" y="1559"/>
                  </a:lnTo>
                  <a:lnTo>
                    <a:pt x="499" y="1598"/>
                  </a:lnTo>
                  <a:lnTo>
                    <a:pt x="512" y="1613"/>
                  </a:lnTo>
                  <a:lnTo>
                    <a:pt x="545" y="1613"/>
                  </a:lnTo>
                  <a:lnTo>
                    <a:pt x="558" y="1623"/>
                  </a:lnTo>
                  <a:lnTo>
                    <a:pt x="573" y="1623"/>
                  </a:lnTo>
                  <a:lnTo>
                    <a:pt x="614" y="1609"/>
                  </a:lnTo>
                  <a:lnTo>
                    <a:pt x="654" y="1655"/>
                  </a:lnTo>
                  <a:lnTo>
                    <a:pt x="675" y="1648"/>
                  </a:lnTo>
                  <a:lnTo>
                    <a:pt x="702" y="1667"/>
                  </a:lnTo>
                  <a:lnTo>
                    <a:pt x="719" y="1663"/>
                  </a:lnTo>
                  <a:lnTo>
                    <a:pt x="779" y="1690"/>
                  </a:lnTo>
                  <a:lnTo>
                    <a:pt x="773" y="1696"/>
                  </a:lnTo>
                  <a:lnTo>
                    <a:pt x="784" y="1721"/>
                  </a:lnTo>
                  <a:lnTo>
                    <a:pt x="773" y="1736"/>
                  </a:lnTo>
                  <a:lnTo>
                    <a:pt x="756" y="1742"/>
                  </a:lnTo>
                  <a:lnTo>
                    <a:pt x="777" y="1757"/>
                  </a:lnTo>
                  <a:lnTo>
                    <a:pt x="756" y="1769"/>
                  </a:lnTo>
                  <a:lnTo>
                    <a:pt x="758" y="1803"/>
                  </a:lnTo>
                  <a:lnTo>
                    <a:pt x="769" y="1805"/>
                  </a:lnTo>
                  <a:lnTo>
                    <a:pt x="756" y="1851"/>
                  </a:lnTo>
                  <a:lnTo>
                    <a:pt x="723" y="1851"/>
                  </a:lnTo>
                  <a:lnTo>
                    <a:pt x="708" y="1840"/>
                  </a:lnTo>
                  <a:lnTo>
                    <a:pt x="690" y="1861"/>
                  </a:lnTo>
                  <a:lnTo>
                    <a:pt x="675" y="1867"/>
                  </a:lnTo>
                  <a:lnTo>
                    <a:pt x="664" y="1882"/>
                  </a:lnTo>
                  <a:lnTo>
                    <a:pt x="669" y="1915"/>
                  </a:lnTo>
                  <a:lnTo>
                    <a:pt x="717" y="1905"/>
                  </a:lnTo>
                  <a:lnTo>
                    <a:pt x="729" y="1920"/>
                  </a:lnTo>
                  <a:lnTo>
                    <a:pt x="675" y="1936"/>
                  </a:lnTo>
                  <a:lnTo>
                    <a:pt x="677" y="1949"/>
                  </a:lnTo>
                  <a:lnTo>
                    <a:pt x="639" y="1953"/>
                  </a:lnTo>
                  <a:lnTo>
                    <a:pt x="633" y="1963"/>
                  </a:lnTo>
                  <a:lnTo>
                    <a:pt x="677" y="2001"/>
                  </a:lnTo>
                  <a:lnTo>
                    <a:pt x="644" y="2009"/>
                  </a:lnTo>
                  <a:lnTo>
                    <a:pt x="614" y="2061"/>
                  </a:lnTo>
                  <a:lnTo>
                    <a:pt x="581" y="2061"/>
                  </a:lnTo>
                  <a:lnTo>
                    <a:pt x="568" y="2076"/>
                  </a:lnTo>
                  <a:lnTo>
                    <a:pt x="612" y="2120"/>
                  </a:lnTo>
                  <a:lnTo>
                    <a:pt x="627" y="2118"/>
                  </a:lnTo>
                  <a:lnTo>
                    <a:pt x="692" y="2159"/>
                  </a:lnTo>
                  <a:lnTo>
                    <a:pt x="756" y="2218"/>
                  </a:lnTo>
                  <a:lnTo>
                    <a:pt x="807" y="2212"/>
                  </a:lnTo>
                  <a:lnTo>
                    <a:pt x="873" y="2235"/>
                  </a:lnTo>
                  <a:lnTo>
                    <a:pt x="942" y="2239"/>
                  </a:lnTo>
                  <a:lnTo>
                    <a:pt x="1005" y="2287"/>
                  </a:lnTo>
                  <a:lnTo>
                    <a:pt x="1049" y="2270"/>
                  </a:lnTo>
                  <a:lnTo>
                    <a:pt x="1078" y="2276"/>
                  </a:lnTo>
                  <a:lnTo>
                    <a:pt x="1107" y="2293"/>
                  </a:lnTo>
                  <a:lnTo>
                    <a:pt x="1107" y="2316"/>
                  </a:lnTo>
                  <a:lnTo>
                    <a:pt x="1151" y="2341"/>
                  </a:lnTo>
                  <a:lnTo>
                    <a:pt x="1193" y="2368"/>
                  </a:lnTo>
                  <a:lnTo>
                    <a:pt x="1201" y="2391"/>
                  </a:lnTo>
                  <a:lnTo>
                    <a:pt x="1237" y="2395"/>
                  </a:lnTo>
                  <a:lnTo>
                    <a:pt x="1268" y="2351"/>
                  </a:lnTo>
                  <a:lnTo>
                    <a:pt x="1260" y="2343"/>
                  </a:lnTo>
                  <a:lnTo>
                    <a:pt x="1214" y="2253"/>
                  </a:lnTo>
                  <a:lnTo>
                    <a:pt x="1216" y="2187"/>
                  </a:lnTo>
                  <a:lnTo>
                    <a:pt x="1210" y="2207"/>
                  </a:lnTo>
                  <a:lnTo>
                    <a:pt x="1189" y="2164"/>
                  </a:lnTo>
                  <a:lnTo>
                    <a:pt x="1160" y="2130"/>
                  </a:lnTo>
                  <a:lnTo>
                    <a:pt x="1199" y="2070"/>
                  </a:lnTo>
                  <a:lnTo>
                    <a:pt x="1206" y="2030"/>
                  </a:lnTo>
                  <a:lnTo>
                    <a:pt x="1214" y="2036"/>
                  </a:lnTo>
                  <a:lnTo>
                    <a:pt x="1220" y="1997"/>
                  </a:lnTo>
                  <a:lnTo>
                    <a:pt x="1210" y="1982"/>
                  </a:lnTo>
                  <a:lnTo>
                    <a:pt x="1233" y="1986"/>
                  </a:lnTo>
                  <a:lnTo>
                    <a:pt x="1249" y="2024"/>
                  </a:lnTo>
                  <a:lnTo>
                    <a:pt x="1277" y="1988"/>
                  </a:lnTo>
                  <a:lnTo>
                    <a:pt x="1304" y="1980"/>
                  </a:lnTo>
                  <a:lnTo>
                    <a:pt x="1277" y="1961"/>
                  </a:lnTo>
                  <a:lnTo>
                    <a:pt x="1268" y="1959"/>
                  </a:lnTo>
                  <a:lnTo>
                    <a:pt x="1270" y="1942"/>
                  </a:lnTo>
                  <a:lnTo>
                    <a:pt x="1304" y="1942"/>
                  </a:lnTo>
                  <a:lnTo>
                    <a:pt x="1281" y="1882"/>
                  </a:lnTo>
                  <a:lnTo>
                    <a:pt x="1260" y="1857"/>
                  </a:lnTo>
                  <a:lnTo>
                    <a:pt x="1210" y="1851"/>
                  </a:lnTo>
                  <a:lnTo>
                    <a:pt x="1210" y="1859"/>
                  </a:lnTo>
                  <a:lnTo>
                    <a:pt x="1199" y="1846"/>
                  </a:lnTo>
                  <a:lnTo>
                    <a:pt x="1189" y="1807"/>
                  </a:lnTo>
                  <a:lnTo>
                    <a:pt x="1160" y="1796"/>
                  </a:lnTo>
                  <a:lnTo>
                    <a:pt x="1172" y="1750"/>
                  </a:lnTo>
                  <a:lnTo>
                    <a:pt x="1193" y="1732"/>
                  </a:lnTo>
                  <a:lnTo>
                    <a:pt x="1178" y="1715"/>
                  </a:lnTo>
                  <a:lnTo>
                    <a:pt x="1187" y="1663"/>
                  </a:lnTo>
                  <a:lnTo>
                    <a:pt x="1208" y="1648"/>
                  </a:lnTo>
                  <a:lnTo>
                    <a:pt x="1216" y="1607"/>
                  </a:lnTo>
                  <a:lnTo>
                    <a:pt x="1270" y="1675"/>
                  </a:lnTo>
                  <a:lnTo>
                    <a:pt x="1297" y="1655"/>
                  </a:lnTo>
                  <a:lnTo>
                    <a:pt x="1281" y="1598"/>
                  </a:lnTo>
                  <a:lnTo>
                    <a:pt x="1295" y="1594"/>
                  </a:lnTo>
                  <a:lnTo>
                    <a:pt x="1325" y="1575"/>
                  </a:lnTo>
                  <a:lnTo>
                    <a:pt x="1331" y="1552"/>
                  </a:lnTo>
                  <a:lnTo>
                    <a:pt x="1379" y="1534"/>
                  </a:lnTo>
                  <a:lnTo>
                    <a:pt x="1404" y="1500"/>
                  </a:lnTo>
                  <a:lnTo>
                    <a:pt x="1439" y="1496"/>
                  </a:lnTo>
                  <a:lnTo>
                    <a:pt x="1446" y="1513"/>
                  </a:lnTo>
                  <a:lnTo>
                    <a:pt x="1460" y="1511"/>
                  </a:lnTo>
                  <a:lnTo>
                    <a:pt x="1467" y="1517"/>
                  </a:lnTo>
                  <a:lnTo>
                    <a:pt x="1479" y="1492"/>
                  </a:lnTo>
                  <a:lnTo>
                    <a:pt x="1496" y="1490"/>
                  </a:lnTo>
                  <a:lnTo>
                    <a:pt x="1506" y="1490"/>
                  </a:lnTo>
                  <a:lnTo>
                    <a:pt x="1517" y="1513"/>
                  </a:lnTo>
                  <a:lnTo>
                    <a:pt x="1575" y="1513"/>
                  </a:lnTo>
                  <a:lnTo>
                    <a:pt x="1630" y="1575"/>
                  </a:lnTo>
                  <a:lnTo>
                    <a:pt x="1636" y="1602"/>
                  </a:lnTo>
                  <a:lnTo>
                    <a:pt x="1644" y="1600"/>
                  </a:lnTo>
                  <a:lnTo>
                    <a:pt x="1644" y="1561"/>
                  </a:lnTo>
                  <a:lnTo>
                    <a:pt x="1653" y="1559"/>
                  </a:lnTo>
                  <a:lnTo>
                    <a:pt x="1671" y="1586"/>
                  </a:lnTo>
                  <a:lnTo>
                    <a:pt x="1705" y="1600"/>
                  </a:lnTo>
                  <a:lnTo>
                    <a:pt x="1747" y="1565"/>
                  </a:lnTo>
                  <a:lnTo>
                    <a:pt x="1765" y="1567"/>
                  </a:lnTo>
                  <a:lnTo>
                    <a:pt x="1765" y="1559"/>
                  </a:lnTo>
                  <a:lnTo>
                    <a:pt x="1788" y="1554"/>
                  </a:lnTo>
                  <a:lnTo>
                    <a:pt x="1809" y="1573"/>
                  </a:lnTo>
                  <a:lnTo>
                    <a:pt x="1830" y="1554"/>
                  </a:lnTo>
                  <a:lnTo>
                    <a:pt x="1855" y="1552"/>
                  </a:lnTo>
                  <a:lnTo>
                    <a:pt x="1870" y="1554"/>
                  </a:lnTo>
                  <a:lnTo>
                    <a:pt x="1889" y="1594"/>
                  </a:lnTo>
                  <a:lnTo>
                    <a:pt x="1922" y="1594"/>
                  </a:lnTo>
                  <a:lnTo>
                    <a:pt x="1928" y="1607"/>
                  </a:lnTo>
                  <a:lnTo>
                    <a:pt x="1945" y="1607"/>
                  </a:lnTo>
                  <a:lnTo>
                    <a:pt x="1964" y="1575"/>
                  </a:lnTo>
                  <a:lnTo>
                    <a:pt x="1993" y="1594"/>
                  </a:lnTo>
                  <a:lnTo>
                    <a:pt x="2041" y="1581"/>
                  </a:lnTo>
                  <a:lnTo>
                    <a:pt x="2060" y="1531"/>
                  </a:lnTo>
                  <a:lnTo>
                    <a:pt x="2018" y="1519"/>
                  </a:lnTo>
                  <a:lnTo>
                    <a:pt x="2008" y="1504"/>
                  </a:lnTo>
                  <a:lnTo>
                    <a:pt x="1983" y="1498"/>
                  </a:lnTo>
                  <a:lnTo>
                    <a:pt x="1978" y="1483"/>
                  </a:lnTo>
                  <a:lnTo>
                    <a:pt x="1960" y="1477"/>
                  </a:lnTo>
                  <a:lnTo>
                    <a:pt x="1960" y="1471"/>
                  </a:lnTo>
                  <a:lnTo>
                    <a:pt x="2014" y="1442"/>
                  </a:lnTo>
                  <a:lnTo>
                    <a:pt x="2020" y="1423"/>
                  </a:lnTo>
                  <a:lnTo>
                    <a:pt x="1999" y="1396"/>
                  </a:lnTo>
                  <a:lnTo>
                    <a:pt x="2024" y="1371"/>
                  </a:lnTo>
                  <a:lnTo>
                    <a:pt x="2079" y="1371"/>
                  </a:lnTo>
                  <a:lnTo>
                    <a:pt x="2089" y="1362"/>
                  </a:lnTo>
                  <a:lnTo>
                    <a:pt x="2068" y="1344"/>
                  </a:lnTo>
                  <a:lnTo>
                    <a:pt x="2033" y="1342"/>
                  </a:lnTo>
                  <a:lnTo>
                    <a:pt x="2031" y="1323"/>
                  </a:lnTo>
                  <a:lnTo>
                    <a:pt x="2052" y="1314"/>
                  </a:lnTo>
                  <a:lnTo>
                    <a:pt x="2045" y="1308"/>
                  </a:lnTo>
                  <a:lnTo>
                    <a:pt x="2020" y="1312"/>
                  </a:lnTo>
                  <a:lnTo>
                    <a:pt x="2031" y="1287"/>
                  </a:lnTo>
                  <a:lnTo>
                    <a:pt x="2018" y="1275"/>
                  </a:lnTo>
                  <a:lnTo>
                    <a:pt x="2047" y="1266"/>
                  </a:lnTo>
                  <a:lnTo>
                    <a:pt x="2054" y="1275"/>
                  </a:lnTo>
                  <a:lnTo>
                    <a:pt x="2106" y="1273"/>
                  </a:lnTo>
                  <a:lnTo>
                    <a:pt x="2110" y="1281"/>
                  </a:lnTo>
                  <a:lnTo>
                    <a:pt x="2121" y="1266"/>
                  </a:lnTo>
                  <a:lnTo>
                    <a:pt x="2148" y="1266"/>
                  </a:lnTo>
                  <a:lnTo>
                    <a:pt x="2177" y="1246"/>
                  </a:lnTo>
                  <a:lnTo>
                    <a:pt x="2202" y="1254"/>
                  </a:lnTo>
                  <a:lnTo>
                    <a:pt x="2204" y="1246"/>
                  </a:lnTo>
                  <a:lnTo>
                    <a:pt x="2229" y="1237"/>
                  </a:lnTo>
                  <a:lnTo>
                    <a:pt x="2263" y="1237"/>
                  </a:lnTo>
                  <a:lnTo>
                    <a:pt x="2271" y="1212"/>
                  </a:lnTo>
                  <a:lnTo>
                    <a:pt x="2317" y="1204"/>
                  </a:lnTo>
                  <a:lnTo>
                    <a:pt x="2446" y="1173"/>
                  </a:lnTo>
                  <a:lnTo>
                    <a:pt x="2451" y="1150"/>
                  </a:lnTo>
                  <a:lnTo>
                    <a:pt x="2467" y="1145"/>
                  </a:lnTo>
                  <a:lnTo>
                    <a:pt x="2494" y="1129"/>
                  </a:lnTo>
                  <a:lnTo>
                    <a:pt x="2532" y="1135"/>
                  </a:lnTo>
                  <a:lnTo>
                    <a:pt x="2563" y="1152"/>
                  </a:lnTo>
                  <a:lnTo>
                    <a:pt x="2593" y="1139"/>
                  </a:lnTo>
                  <a:lnTo>
                    <a:pt x="2607" y="1150"/>
                  </a:lnTo>
                  <a:lnTo>
                    <a:pt x="2614" y="1191"/>
                  </a:lnTo>
                  <a:lnTo>
                    <a:pt x="2628" y="1204"/>
                  </a:lnTo>
                  <a:lnTo>
                    <a:pt x="2626" y="1227"/>
                  </a:lnTo>
                  <a:lnTo>
                    <a:pt x="2614" y="1241"/>
                  </a:lnTo>
                  <a:lnTo>
                    <a:pt x="2624" y="1258"/>
                  </a:lnTo>
                  <a:lnTo>
                    <a:pt x="2674" y="1252"/>
                  </a:lnTo>
                  <a:lnTo>
                    <a:pt x="2678" y="1233"/>
                  </a:lnTo>
                  <a:lnTo>
                    <a:pt x="2687" y="1237"/>
                  </a:lnTo>
                  <a:lnTo>
                    <a:pt x="2699" y="1258"/>
                  </a:lnTo>
                  <a:lnTo>
                    <a:pt x="2695" y="1275"/>
                  </a:lnTo>
                  <a:lnTo>
                    <a:pt x="2710" y="1275"/>
                  </a:lnTo>
                  <a:lnTo>
                    <a:pt x="2705" y="1262"/>
                  </a:lnTo>
                  <a:lnTo>
                    <a:pt x="2710" y="1260"/>
                  </a:lnTo>
                  <a:lnTo>
                    <a:pt x="2749" y="1279"/>
                  </a:lnTo>
                  <a:lnTo>
                    <a:pt x="2770" y="1266"/>
                  </a:lnTo>
                  <a:lnTo>
                    <a:pt x="2774" y="1285"/>
                  </a:lnTo>
                  <a:lnTo>
                    <a:pt x="2758" y="1289"/>
                  </a:lnTo>
                  <a:lnTo>
                    <a:pt x="2749" y="1308"/>
                  </a:lnTo>
                  <a:lnTo>
                    <a:pt x="2756" y="1323"/>
                  </a:lnTo>
                  <a:lnTo>
                    <a:pt x="2785" y="1308"/>
                  </a:lnTo>
                  <a:lnTo>
                    <a:pt x="2818" y="1317"/>
                  </a:lnTo>
                  <a:lnTo>
                    <a:pt x="2818" y="1302"/>
                  </a:lnTo>
                  <a:lnTo>
                    <a:pt x="2858" y="1287"/>
                  </a:lnTo>
                  <a:lnTo>
                    <a:pt x="2885" y="1254"/>
                  </a:lnTo>
                  <a:lnTo>
                    <a:pt x="2910" y="1252"/>
                  </a:lnTo>
                  <a:lnTo>
                    <a:pt x="2954" y="1231"/>
                  </a:lnTo>
                  <a:lnTo>
                    <a:pt x="2960" y="1246"/>
                  </a:lnTo>
                  <a:lnTo>
                    <a:pt x="2939" y="1258"/>
                  </a:lnTo>
                  <a:lnTo>
                    <a:pt x="2939" y="1273"/>
                  </a:lnTo>
                  <a:lnTo>
                    <a:pt x="3023" y="1344"/>
                  </a:lnTo>
                  <a:lnTo>
                    <a:pt x="3152" y="1581"/>
                  </a:lnTo>
                  <a:lnTo>
                    <a:pt x="3169" y="1571"/>
                  </a:lnTo>
                  <a:lnTo>
                    <a:pt x="3184" y="1540"/>
                  </a:lnTo>
                  <a:lnTo>
                    <a:pt x="3192" y="1538"/>
                  </a:lnTo>
                  <a:lnTo>
                    <a:pt x="3219" y="1554"/>
                  </a:lnTo>
                  <a:lnTo>
                    <a:pt x="3217" y="1565"/>
                  </a:lnTo>
                  <a:lnTo>
                    <a:pt x="3232" y="1588"/>
                  </a:lnTo>
                  <a:lnTo>
                    <a:pt x="3257" y="1588"/>
                  </a:lnTo>
                  <a:lnTo>
                    <a:pt x="3257" y="0"/>
                  </a:lnTo>
                  <a:lnTo>
                    <a:pt x="794" y="0"/>
                  </a:lnTo>
                  <a:lnTo>
                    <a:pt x="794" y="0"/>
                  </a:lnTo>
                  <a:close/>
                </a:path>
              </a:pathLst>
            </a:cu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4" name="Freeform 102"/>
            <p:cNvSpPr>
              <a:spLocks/>
            </p:cNvSpPr>
            <p:nvPr/>
          </p:nvSpPr>
          <p:spPr bwMode="auto">
            <a:xfrm>
              <a:off x="3827464" y="2366968"/>
              <a:ext cx="466725" cy="396875"/>
            </a:xfrm>
            <a:custGeom>
              <a:avLst/>
              <a:gdLst/>
              <a:ahLst/>
              <a:cxnLst>
                <a:cxn ang="0">
                  <a:pos x="169" y="219"/>
                </a:cxn>
                <a:cxn ang="0">
                  <a:pos x="196" y="250"/>
                </a:cxn>
                <a:cxn ang="0">
                  <a:pos x="229" y="244"/>
                </a:cxn>
                <a:cxn ang="0">
                  <a:pos x="250" y="250"/>
                </a:cxn>
                <a:cxn ang="0">
                  <a:pos x="246" y="240"/>
                </a:cxn>
                <a:cxn ang="0">
                  <a:pos x="269" y="217"/>
                </a:cxn>
                <a:cxn ang="0">
                  <a:pos x="265" y="198"/>
                </a:cxn>
                <a:cxn ang="0">
                  <a:pos x="252" y="185"/>
                </a:cxn>
                <a:cxn ang="0">
                  <a:pos x="246" y="162"/>
                </a:cxn>
                <a:cxn ang="0">
                  <a:pos x="238" y="158"/>
                </a:cxn>
                <a:cxn ang="0">
                  <a:pos x="223" y="100"/>
                </a:cxn>
                <a:cxn ang="0">
                  <a:pos x="271" y="83"/>
                </a:cxn>
                <a:cxn ang="0">
                  <a:pos x="294" y="46"/>
                </a:cxn>
                <a:cxn ang="0">
                  <a:pos x="292" y="12"/>
                </a:cxn>
                <a:cxn ang="0">
                  <a:pos x="277" y="0"/>
                </a:cxn>
                <a:cxn ang="0">
                  <a:pos x="271" y="35"/>
                </a:cxn>
                <a:cxn ang="0">
                  <a:pos x="263" y="39"/>
                </a:cxn>
                <a:cxn ang="0">
                  <a:pos x="133" y="12"/>
                </a:cxn>
                <a:cxn ang="0">
                  <a:pos x="6" y="67"/>
                </a:cxn>
                <a:cxn ang="0">
                  <a:pos x="0" y="108"/>
                </a:cxn>
                <a:cxn ang="0">
                  <a:pos x="21" y="117"/>
                </a:cxn>
                <a:cxn ang="0">
                  <a:pos x="6" y="129"/>
                </a:cxn>
                <a:cxn ang="0">
                  <a:pos x="18" y="162"/>
                </a:cxn>
                <a:cxn ang="0">
                  <a:pos x="67" y="158"/>
                </a:cxn>
                <a:cxn ang="0">
                  <a:pos x="60" y="217"/>
                </a:cxn>
                <a:cxn ang="0">
                  <a:pos x="121" y="198"/>
                </a:cxn>
                <a:cxn ang="0">
                  <a:pos x="169" y="219"/>
                </a:cxn>
                <a:cxn ang="0">
                  <a:pos x="169" y="219"/>
                </a:cxn>
              </a:cxnLst>
              <a:rect l="0" t="0" r="r" b="b"/>
              <a:pathLst>
                <a:path w="294" h="250">
                  <a:moveTo>
                    <a:pt x="169" y="219"/>
                  </a:moveTo>
                  <a:lnTo>
                    <a:pt x="196" y="250"/>
                  </a:lnTo>
                  <a:lnTo>
                    <a:pt x="229" y="244"/>
                  </a:lnTo>
                  <a:lnTo>
                    <a:pt x="250" y="250"/>
                  </a:lnTo>
                  <a:lnTo>
                    <a:pt x="246" y="240"/>
                  </a:lnTo>
                  <a:lnTo>
                    <a:pt x="269" y="217"/>
                  </a:lnTo>
                  <a:lnTo>
                    <a:pt x="265" y="198"/>
                  </a:lnTo>
                  <a:lnTo>
                    <a:pt x="252" y="185"/>
                  </a:lnTo>
                  <a:lnTo>
                    <a:pt x="246" y="162"/>
                  </a:lnTo>
                  <a:lnTo>
                    <a:pt x="238" y="158"/>
                  </a:lnTo>
                  <a:lnTo>
                    <a:pt x="223" y="100"/>
                  </a:lnTo>
                  <a:lnTo>
                    <a:pt x="271" y="83"/>
                  </a:lnTo>
                  <a:lnTo>
                    <a:pt x="294" y="46"/>
                  </a:lnTo>
                  <a:lnTo>
                    <a:pt x="292" y="12"/>
                  </a:lnTo>
                  <a:lnTo>
                    <a:pt x="277" y="0"/>
                  </a:lnTo>
                  <a:lnTo>
                    <a:pt x="271" y="35"/>
                  </a:lnTo>
                  <a:lnTo>
                    <a:pt x="263" y="39"/>
                  </a:lnTo>
                  <a:lnTo>
                    <a:pt x="133" y="12"/>
                  </a:lnTo>
                  <a:lnTo>
                    <a:pt x="6" y="67"/>
                  </a:lnTo>
                  <a:lnTo>
                    <a:pt x="0" y="108"/>
                  </a:lnTo>
                  <a:lnTo>
                    <a:pt x="21" y="117"/>
                  </a:lnTo>
                  <a:lnTo>
                    <a:pt x="6" y="129"/>
                  </a:lnTo>
                  <a:lnTo>
                    <a:pt x="18" y="162"/>
                  </a:lnTo>
                  <a:lnTo>
                    <a:pt x="67" y="158"/>
                  </a:lnTo>
                  <a:lnTo>
                    <a:pt x="60" y="217"/>
                  </a:lnTo>
                  <a:lnTo>
                    <a:pt x="121" y="198"/>
                  </a:lnTo>
                  <a:lnTo>
                    <a:pt x="169" y="219"/>
                  </a:lnTo>
                  <a:lnTo>
                    <a:pt x="169" y="219"/>
                  </a:lnTo>
                  <a:close/>
                </a:path>
              </a:pathLst>
            </a:custGeom>
            <a:solidFill>
              <a:srgbClr val="9BCA4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5" name="Freeform 103"/>
            <p:cNvSpPr>
              <a:spLocks/>
            </p:cNvSpPr>
            <p:nvPr/>
          </p:nvSpPr>
          <p:spPr bwMode="auto">
            <a:xfrm>
              <a:off x="3598864" y="2681293"/>
              <a:ext cx="701675" cy="411163"/>
            </a:xfrm>
            <a:custGeom>
              <a:avLst/>
              <a:gdLst/>
              <a:ahLst/>
              <a:cxnLst>
                <a:cxn ang="0">
                  <a:pos x="35" y="192"/>
                </a:cxn>
                <a:cxn ang="0">
                  <a:pos x="77" y="175"/>
                </a:cxn>
                <a:cxn ang="0">
                  <a:pos x="171" y="177"/>
                </a:cxn>
                <a:cxn ang="0">
                  <a:pos x="204" y="190"/>
                </a:cxn>
                <a:cxn ang="0">
                  <a:pos x="240" y="171"/>
                </a:cxn>
                <a:cxn ang="0">
                  <a:pos x="259" y="202"/>
                </a:cxn>
                <a:cxn ang="0">
                  <a:pos x="284" y="204"/>
                </a:cxn>
                <a:cxn ang="0">
                  <a:pos x="332" y="246"/>
                </a:cxn>
                <a:cxn ang="0">
                  <a:pos x="355" y="259"/>
                </a:cxn>
                <a:cxn ang="0">
                  <a:pos x="373" y="238"/>
                </a:cxn>
                <a:cxn ang="0">
                  <a:pos x="396" y="244"/>
                </a:cxn>
                <a:cxn ang="0">
                  <a:pos x="424" y="209"/>
                </a:cxn>
                <a:cxn ang="0">
                  <a:pos x="442" y="204"/>
                </a:cxn>
                <a:cxn ang="0">
                  <a:pos x="438" y="161"/>
                </a:cxn>
                <a:cxn ang="0">
                  <a:pos x="424" y="129"/>
                </a:cxn>
                <a:cxn ang="0">
                  <a:pos x="409" y="121"/>
                </a:cxn>
                <a:cxn ang="0">
                  <a:pos x="415" y="79"/>
                </a:cxn>
                <a:cxn ang="0">
                  <a:pos x="394" y="52"/>
                </a:cxn>
                <a:cxn ang="0">
                  <a:pos x="373" y="46"/>
                </a:cxn>
                <a:cxn ang="0">
                  <a:pos x="340" y="52"/>
                </a:cxn>
                <a:cxn ang="0">
                  <a:pos x="313" y="21"/>
                </a:cxn>
                <a:cxn ang="0">
                  <a:pos x="265" y="0"/>
                </a:cxn>
                <a:cxn ang="0">
                  <a:pos x="204" y="19"/>
                </a:cxn>
                <a:cxn ang="0">
                  <a:pos x="198" y="88"/>
                </a:cxn>
                <a:cxn ang="0">
                  <a:pos x="185" y="117"/>
                </a:cxn>
                <a:cxn ang="0">
                  <a:pos x="142" y="102"/>
                </a:cxn>
                <a:cxn ang="0">
                  <a:pos x="94" y="31"/>
                </a:cxn>
                <a:cxn ang="0">
                  <a:pos x="45" y="54"/>
                </a:cxn>
                <a:cxn ang="0">
                  <a:pos x="2" y="142"/>
                </a:cxn>
                <a:cxn ang="0">
                  <a:pos x="0" y="198"/>
                </a:cxn>
                <a:cxn ang="0">
                  <a:pos x="18" y="211"/>
                </a:cxn>
                <a:cxn ang="0">
                  <a:pos x="35" y="192"/>
                </a:cxn>
                <a:cxn ang="0">
                  <a:pos x="35" y="192"/>
                </a:cxn>
              </a:cxnLst>
              <a:rect l="0" t="0" r="r" b="b"/>
              <a:pathLst>
                <a:path w="442" h="259">
                  <a:moveTo>
                    <a:pt x="35" y="192"/>
                  </a:moveTo>
                  <a:lnTo>
                    <a:pt x="77" y="175"/>
                  </a:lnTo>
                  <a:lnTo>
                    <a:pt x="171" y="177"/>
                  </a:lnTo>
                  <a:lnTo>
                    <a:pt x="204" y="190"/>
                  </a:lnTo>
                  <a:lnTo>
                    <a:pt x="240" y="171"/>
                  </a:lnTo>
                  <a:lnTo>
                    <a:pt x="259" y="202"/>
                  </a:lnTo>
                  <a:lnTo>
                    <a:pt x="284" y="204"/>
                  </a:lnTo>
                  <a:lnTo>
                    <a:pt x="332" y="246"/>
                  </a:lnTo>
                  <a:lnTo>
                    <a:pt x="355" y="259"/>
                  </a:lnTo>
                  <a:lnTo>
                    <a:pt x="373" y="238"/>
                  </a:lnTo>
                  <a:lnTo>
                    <a:pt x="396" y="244"/>
                  </a:lnTo>
                  <a:lnTo>
                    <a:pt x="424" y="209"/>
                  </a:lnTo>
                  <a:lnTo>
                    <a:pt x="442" y="204"/>
                  </a:lnTo>
                  <a:lnTo>
                    <a:pt x="438" y="161"/>
                  </a:lnTo>
                  <a:lnTo>
                    <a:pt x="424" y="129"/>
                  </a:lnTo>
                  <a:lnTo>
                    <a:pt x="409" y="121"/>
                  </a:lnTo>
                  <a:lnTo>
                    <a:pt x="415" y="79"/>
                  </a:lnTo>
                  <a:lnTo>
                    <a:pt x="394" y="52"/>
                  </a:lnTo>
                  <a:lnTo>
                    <a:pt x="373" y="46"/>
                  </a:lnTo>
                  <a:lnTo>
                    <a:pt x="340" y="52"/>
                  </a:lnTo>
                  <a:lnTo>
                    <a:pt x="313" y="21"/>
                  </a:lnTo>
                  <a:lnTo>
                    <a:pt x="265" y="0"/>
                  </a:lnTo>
                  <a:lnTo>
                    <a:pt x="204" y="19"/>
                  </a:lnTo>
                  <a:lnTo>
                    <a:pt x="198" y="88"/>
                  </a:lnTo>
                  <a:lnTo>
                    <a:pt x="185" y="117"/>
                  </a:lnTo>
                  <a:lnTo>
                    <a:pt x="142" y="102"/>
                  </a:lnTo>
                  <a:lnTo>
                    <a:pt x="94" y="31"/>
                  </a:lnTo>
                  <a:lnTo>
                    <a:pt x="45" y="54"/>
                  </a:lnTo>
                  <a:lnTo>
                    <a:pt x="2" y="142"/>
                  </a:lnTo>
                  <a:lnTo>
                    <a:pt x="0" y="198"/>
                  </a:lnTo>
                  <a:lnTo>
                    <a:pt x="18" y="211"/>
                  </a:lnTo>
                  <a:lnTo>
                    <a:pt x="35" y="192"/>
                  </a:lnTo>
                  <a:lnTo>
                    <a:pt x="35" y="192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6" name="Freeform 104"/>
            <p:cNvSpPr>
              <a:spLocks/>
            </p:cNvSpPr>
            <p:nvPr/>
          </p:nvSpPr>
          <p:spPr bwMode="auto">
            <a:xfrm>
              <a:off x="3475039" y="3144841"/>
              <a:ext cx="315913" cy="158750"/>
            </a:xfrm>
            <a:custGeom>
              <a:avLst/>
              <a:gdLst/>
              <a:ahLst/>
              <a:cxnLst>
                <a:cxn ang="0">
                  <a:pos x="188" y="94"/>
                </a:cxn>
                <a:cxn ang="0">
                  <a:pos x="199" y="50"/>
                </a:cxn>
                <a:cxn ang="0">
                  <a:pos x="186" y="27"/>
                </a:cxn>
                <a:cxn ang="0">
                  <a:pos x="144" y="21"/>
                </a:cxn>
                <a:cxn ang="0">
                  <a:pos x="96" y="0"/>
                </a:cxn>
                <a:cxn ang="0">
                  <a:pos x="96" y="6"/>
                </a:cxn>
                <a:cxn ang="0">
                  <a:pos x="90" y="40"/>
                </a:cxn>
                <a:cxn ang="0">
                  <a:pos x="59" y="29"/>
                </a:cxn>
                <a:cxn ang="0">
                  <a:pos x="69" y="15"/>
                </a:cxn>
                <a:cxn ang="0">
                  <a:pos x="23" y="36"/>
                </a:cxn>
                <a:cxn ang="0">
                  <a:pos x="0" y="88"/>
                </a:cxn>
                <a:cxn ang="0">
                  <a:pos x="80" y="100"/>
                </a:cxn>
                <a:cxn ang="0">
                  <a:pos x="188" y="94"/>
                </a:cxn>
                <a:cxn ang="0">
                  <a:pos x="188" y="94"/>
                </a:cxn>
              </a:cxnLst>
              <a:rect l="0" t="0" r="r" b="b"/>
              <a:pathLst>
                <a:path w="199" h="100">
                  <a:moveTo>
                    <a:pt x="188" y="94"/>
                  </a:moveTo>
                  <a:lnTo>
                    <a:pt x="199" y="50"/>
                  </a:lnTo>
                  <a:lnTo>
                    <a:pt x="186" y="27"/>
                  </a:lnTo>
                  <a:lnTo>
                    <a:pt x="144" y="21"/>
                  </a:lnTo>
                  <a:lnTo>
                    <a:pt x="96" y="0"/>
                  </a:lnTo>
                  <a:lnTo>
                    <a:pt x="96" y="6"/>
                  </a:lnTo>
                  <a:lnTo>
                    <a:pt x="90" y="40"/>
                  </a:lnTo>
                  <a:lnTo>
                    <a:pt x="59" y="29"/>
                  </a:lnTo>
                  <a:lnTo>
                    <a:pt x="69" y="15"/>
                  </a:lnTo>
                  <a:lnTo>
                    <a:pt x="23" y="36"/>
                  </a:lnTo>
                  <a:lnTo>
                    <a:pt x="0" y="88"/>
                  </a:lnTo>
                  <a:lnTo>
                    <a:pt x="80" y="100"/>
                  </a:lnTo>
                  <a:lnTo>
                    <a:pt x="188" y="94"/>
                  </a:lnTo>
                  <a:lnTo>
                    <a:pt x="188" y="94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7" name="Freeform 105"/>
            <p:cNvSpPr>
              <a:spLocks/>
            </p:cNvSpPr>
            <p:nvPr/>
          </p:nvSpPr>
          <p:spPr bwMode="auto">
            <a:xfrm>
              <a:off x="3598864" y="2952755"/>
              <a:ext cx="563563" cy="417513"/>
            </a:xfrm>
            <a:custGeom>
              <a:avLst/>
              <a:gdLst/>
              <a:ahLst/>
              <a:cxnLst>
                <a:cxn ang="0">
                  <a:pos x="108" y="148"/>
                </a:cxn>
                <a:cxn ang="0">
                  <a:pos x="121" y="171"/>
                </a:cxn>
                <a:cxn ang="0">
                  <a:pos x="110" y="215"/>
                </a:cxn>
                <a:cxn ang="0">
                  <a:pos x="154" y="246"/>
                </a:cxn>
                <a:cxn ang="0">
                  <a:pos x="156" y="263"/>
                </a:cxn>
                <a:cxn ang="0">
                  <a:pos x="240" y="257"/>
                </a:cxn>
                <a:cxn ang="0">
                  <a:pos x="238" y="242"/>
                </a:cxn>
                <a:cxn ang="0">
                  <a:pos x="267" y="225"/>
                </a:cxn>
                <a:cxn ang="0">
                  <a:pos x="288" y="242"/>
                </a:cxn>
                <a:cxn ang="0">
                  <a:pos x="298" y="238"/>
                </a:cxn>
                <a:cxn ang="0">
                  <a:pos x="286" y="215"/>
                </a:cxn>
                <a:cxn ang="0">
                  <a:pos x="300" y="157"/>
                </a:cxn>
                <a:cxn ang="0">
                  <a:pos x="346" y="140"/>
                </a:cxn>
                <a:cxn ang="0">
                  <a:pos x="355" y="121"/>
                </a:cxn>
                <a:cxn ang="0">
                  <a:pos x="336" y="115"/>
                </a:cxn>
                <a:cxn ang="0">
                  <a:pos x="336" y="100"/>
                </a:cxn>
                <a:cxn ang="0">
                  <a:pos x="355" y="88"/>
                </a:cxn>
                <a:cxn ang="0">
                  <a:pos x="332" y="75"/>
                </a:cxn>
                <a:cxn ang="0">
                  <a:pos x="284" y="33"/>
                </a:cxn>
                <a:cxn ang="0">
                  <a:pos x="259" y="31"/>
                </a:cxn>
                <a:cxn ang="0">
                  <a:pos x="240" y="0"/>
                </a:cxn>
                <a:cxn ang="0">
                  <a:pos x="204" y="19"/>
                </a:cxn>
                <a:cxn ang="0">
                  <a:pos x="171" y="6"/>
                </a:cxn>
                <a:cxn ang="0">
                  <a:pos x="77" y="4"/>
                </a:cxn>
                <a:cxn ang="0">
                  <a:pos x="35" y="21"/>
                </a:cxn>
                <a:cxn ang="0">
                  <a:pos x="18" y="40"/>
                </a:cxn>
                <a:cxn ang="0">
                  <a:pos x="0" y="27"/>
                </a:cxn>
                <a:cxn ang="0">
                  <a:pos x="18" y="121"/>
                </a:cxn>
                <a:cxn ang="0">
                  <a:pos x="66" y="142"/>
                </a:cxn>
                <a:cxn ang="0">
                  <a:pos x="108" y="148"/>
                </a:cxn>
                <a:cxn ang="0">
                  <a:pos x="108" y="148"/>
                </a:cxn>
              </a:cxnLst>
              <a:rect l="0" t="0" r="r" b="b"/>
              <a:pathLst>
                <a:path w="355" h="263">
                  <a:moveTo>
                    <a:pt x="108" y="148"/>
                  </a:moveTo>
                  <a:lnTo>
                    <a:pt x="121" y="171"/>
                  </a:lnTo>
                  <a:lnTo>
                    <a:pt x="110" y="215"/>
                  </a:lnTo>
                  <a:lnTo>
                    <a:pt x="154" y="246"/>
                  </a:lnTo>
                  <a:lnTo>
                    <a:pt x="156" y="263"/>
                  </a:lnTo>
                  <a:lnTo>
                    <a:pt x="240" y="257"/>
                  </a:lnTo>
                  <a:lnTo>
                    <a:pt x="238" y="242"/>
                  </a:lnTo>
                  <a:lnTo>
                    <a:pt x="267" y="225"/>
                  </a:lnTo>
                  <a:lnTo>
                    <a:pt x="288" y="242"/>
                  </a:lnTo>
                  <a:lnTo>
                    <a:pt x="298" y="238"/>
                  </a:lnTo>
                  <a:lnTo>
                    <a:pt x="286" y="215"/>
                  </a:lnTo>
                  <a:lnTo>
                    <a:pt x="300" y="157"/>
                  </a:lnTo>
                  <a:lnTo>
                    <a:pt x="346" y="140"/>
                  </a:lnTo>
                  <a:lnTo>
                    <a:pt x="355" y="121"/>
                  </a:lnTo>
                  <a:lnTo>
                    <a:pt x="336" y="115"/>
                  </a:lnTo>
                  <a:lnTo>
                    <a:pt x="336" y="100"/>
                  </a:lnTo>
                  <a:lnTo>
                    <a:pt x="355" y="88"/>
                  </a:lnTo>
                  <a:lnTo>
                    <a:pt x="332" y="75"/>
                  </a:lnTo>
                  <a:lnTo>
                    <a:pt x="284" y="33"/>
                  </a:lnTo>
                  <a:lnTo>
                    <a:pt x="259" y="31"/>
                  </a:lnTo>
                  <a:lnTo>
                    <a:pt x="240" y="0"/>
                  </a:lnTo>
                  <a:lnTo>
                    <a:pt x="204" y="19"/>
                  </a:lnTo>
                  <a:lnTo>
                    <a:pt x="171" y="6"/>
                  </a:lnTo>
                  <a:lnTo>
                    <a:pt x="77" y="4"/>
                  </a:lnTo>
                  <a:lnTo>
                    <a:pt x="35" y="21"/>
                  </a:lnTo>
                  <a:lnTo>
                    <a:pt x="18" y="40"/>
                  </a:lnTo>
                  <a:lnTo>
                    <a:pt x="0" y="27"/>
                  </a:lnTo>
                  <a:lnTo>
                    <a:pt x="18" y="121"/>
                  </a:lnTo>
                  <a:lnTo>
                    <a:pt x="66" y="142"/>
                  </a:lnTo>
                  <a:lnTo>
                    <a:pt x="108" y="148"/>
                  </a:lnTo>
                  <a:lnTo>
                    <a:pt x="108" y="148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8" name="Freeform 106"/>
            <p:cNvSpPr>
              <a:spLocks/>
            </p:cNvSpPr>
            <p:nvPr/>
          </p:nvSpPr>
          <p:spPr bwMode="auto">
            <a:xfrm>
              <a:off x="3813177" y="3005143"/>
              <a:ext cx="912813" cy="765175"/>
            </a:xfrm>
            <a:custGeom>
              <a:avLst/>
              <a:gdLst/>
              <a:ahLst/>
              <a:cxnLst>
                <a:cxn ang="0">
                  <a:pos x="261" y="40"/>
                </a:cxn>
                <a:cxn ang="0">
                  <a:pos x="238" y="34"/>
                </a:cxn>
                <a:cxn ang="0">
                  <a:pos x="220" y="55"/>
                </a:cxn>
                <a:cxn ang="0">
                  <a:pos x="201" y="67"/>
                </a:cxn>
                <a:cxn ang="0">
                  <a:pos x="201" y="82"/>
                </a:cxn>
                <a:cxn ang="0">
                  <a:pos x="220" y="88"/>
                </a:cxn>
                <a:cxn ang="0">
                  <a:pos x="211" y="107"/>
                </a:cxn>
                <a:cxn ang="0">
                  <a:pos x="165" y="124"/>
                </a:cxn>
                <a:cxn ang="0">
                  <a:pos x="151" y="182"/>
                </a:cxn>
                <a:cxn ang="0">
                  <a:pos x="163" y="205"/>
                </a:cxn>
                <a:cxn ang="0">
                  <a:pos x="153" y="209"/>
                </a:cxn>
                <a:cxn ang="0">
                  <a:pos x="132" y="192"/>
                </a:cxn>
                <a:cxn ang="0">
                  <a:pos x="103" y="209"/>
                </a:cxn>
                <a:cxn ang="0">
                  <a:pos x="105" y="224"/>
                </a:cxn>
                <a:cxn ang="0">
                  <a:pos x="21" y="230"/>
                </a:cxn>
                <a:cxn ang="0">
                  <a:pos x="36" y="347"/>
                </a:cxn>
                <a:cxn ang="0">
                  <a:pos x="0" y="389"/>
                </a:cxn>
                <a:cxn ang="0">
                  <a:pos x="19" y="416"/>
                </a:cxn>
                <a:cxn ang="0">
                  <a:pos x="15" y="455"/>
                </a:cxn>
                <a:cxn ang="0">
                  <a:pos x="71" y="443"/>
                </a:cxn>
                <a:cxn ang="0">
                  <a:pos x="88" y="424"/>
                </a:cxn>
                <a:cxn ang="0">
                  <a:pos x="165" y="422"/>
                </a:cxn>
                <a:cxn ang="0">
                  <a:pos x="232" y="441"/>
                </a:cxn>
                <a:cxn ang="0">
                  <a:pos x="251" y="457"/>
                </a:cxn>
                <a:cxn ang="0">
                  <a:pos x="266" y="457"/>
                </a:cxn>
                <a:cxn ang="0">
                  <a:pos x="274" y="472"/>
                </a:cxn>
                <a:cxn ang="0">
                  <a:pos x="303" y="457"/>
                </a:cxn>
                <a:cxn ang="0">
                  <a:pos x="341" y="476"/>
                </a:cxn>
                <a:cxn ang="0">
                  <a:pos x="358" y="455"/>
                </a:cxn>
                <a:cxn ang="0">
                  <a:pos x="383" y="478"/>
                </a:cxn>
                <a:cxn ang="0">
                  <a:pos x="424" y="472"/>
                </a:cxn>
                <a:cxn ang="0">
                  <a:pos x="437" y="482"/>
                </a:cxn>
                <a:cxn ang="0">
                  <a:pos x="449" y="472"/>
                </a:cxn>
                <a:cxn ang="0">
                  <a:pos x="456" y="430"/>
                </a:cxn>
                <a:cxn ang="0">
                  <a:pos x="472" y="414"/>
                </a:cxn>
                <a:cxn ang="0">
                  <a:pos x="518" y="403"/>
                </a:cxn>
                <a:cxn ang="0">
                  <a:pos x="500" y="326"/>
                </a:cxn>
                <a:cxn ang="0">
                  <a:pos x="487" y="307"/>
                </a:cxn>
                <a:cxn ang="0">
                  <a:pos x="504" y="293"/>
                </a:cxn>
                <a:cxn ang="0">
                  <a:pos x="541" y="305"/>
                </a:cxn>
                <a:cxn ang="0">
                  <a:pos x="575" y="278"/>
                </a:cxn>
                <a:cxn ang="0">
                  <a:pos x="575" y="263"/>
                </a:cxn>
                <a:cxn ang="0">
                  <a:pos x="566" y="259"/>
                </a:cxn>
                <a:cxn ang="0">
                  <a:pos x="562" y="245"/>
                </a:cxn>
                <a:cxn ang="0">
                  <a:pos x="548" y="238"/>
                </a:cxn>
                <a:cxn ang="0">
                  <a:pos x="520" y="240"/>
                </a:cxn>
                <a:cxn ang="0">
                  <a:pos x="518" y="217"/>
                </a:cxn>
                <a:cxn ang="0">
                  <a:pos x="497" y="199"/>
                </a:cxn>
                <a:cxn ang="0">
                  <a:pos x="464" y="138"/>
                </a:cxn>
                <a:cxn ang="0">
                  <a:pos x="472" y="103"/>
                </a:cxn>
                <a:cxn ang="0">
                  <a:pos x="464" y="86"/>
                </a:cxn>
                <a:cxn ang="0">
                  <a:pos x="466" y="59"/>
                </a:cxn>
                <a:cxn ang="0">
                  <a:pos x="424" y="32"/>
                </a:cxn>
                <a:cxn ang="0">
                  <a:pos x="376" y="46"/>
                </a:cxn>
                <a:cxn ang="0">
                  <a:pos x="381" y="25"/>
                </a:cxn>
                <a:cxn ang="0">
                  <a:pos x="368" y="15"/>
                </a:cxn>
                <a:cxn ang="0">
                  <a:pos x="309" y="7"/>
                </a:cxn>
                <a:cxn ang="0">
                  <a:pos x="307" y="0"/>
                </a:cxn>
                <a:cxn ang="0">
                  <a:pos x="289" y="5"/>
                </a:cxn>
                <a:cxn ang="0">
                  <a:pos x="261" y="40"/>
                </a:cxn>
                <a:cxn ang="0">
                  <a:pos x="261" y="40"/>
                </a:cxn>
              </a:cxnLst>
              <a:rect l="0" t="0" r="r" b="b"/>
              <a:pathLst>
                <a:path w="575" h="482">
                  <a:moveTo>
                    <a:pt x="261" y="40"/>
                  </a:moveTo>
                  <a:lnTo>
                    <a:pt x="238" y="34"/>
                  </a:lnTo>
                  <a:lnTo>
                    <a:pt x="220" y="55"/>
                  </a:lnTo>
                  <a:lnTo>
                    <a:pt x="201" y="67"/>
                  </a:lnTo>
                  <a:lnTo>
                    <a:pt x="201" y="82"/>
                  </a:lnTo>
                  <a:lnTo>
                    <a:pt x="220" y="88"/>
                  </a:lnTo>
                  <a:lnTo>
                    <a:pt x="211" y="107"/>
                  </a:lnTo>
                  <a:lnTo>
                    <a:pt x="165" y="124"/>
                  </a:lnTo>
                  <a:lnTo>
                    <a:pt x="151" y="182"/>
                  </a:lnTo>
                  <a:lnTo>
                    <a:pt x="163" y="205"/>
                  </a:lnTo>
                  <a:lnTo>
                    <a:pt x="153" y="209"/>
                  </a:lnTo>
                  <a:lnTo>
                    <a:pt x="132" y="192"/>
                  </a:lnTo>
                  <a:lnTo>
                    <a:pt x="103" y="209"/>
                  </a:lnTo>
                  <a:lnTo>
                    <a:pt x="105" y="224"/>
                  </a:lnTo>
                  <a:lnTo>
                    <a:pt x="21" y="230"/>
                  </a:lnTo>
                  <a:lnTo>
                    <a:pt x="36" y="347"/>
                  </a:lnTo>
                  <a:lnTo>
                    <a:pt x="0" y="389"/>
                  </a:lnTo>
                  <a:lnTo>
                    <a:pt x="19" y="416"/>
                  </a:lnTo>
                  <a:lnTo>
                    <a:pt x="15" y="455"/>
                  </a:lnTo>
                  <a:lnTo>
                    <a:pt x="71" y="443"/>
                  </a:lnTo>
                  <a:lnTo>
                    <a:pt x="88" y="424"/>
                  </a:lnTo>
                  <a:lnTo>
                    <a:pt x="165" y="422"/>
                  </a:lnTo>
                  <a:lnTo>
                    <a:pt x="232" y="441"/>
                  </a:lnTo>
                  <a:lnTo>
                    <a:pt x="251" y="457"/>
                  </a:lnTo>
                  <a:lnTo>
                    <a:pt x="266" y="457"/>
                  </a:lnTo>
                  <a:lnTo>
                    <a:pt x="274" y="472"/>
                  </a:lnTo>
                  <a:lnTo>
                    <a:pt x="303" y="457"/>
                  </a:lnTo>
                  <a:lnTo>
                    <a:pt x="341" y="476"/>
                  </a:lnTo>
                  <a:lnTo>
                    <a:pt x="358" y="455"/>
                  </a:lnTo>
                  <a:lnTo>
                    <a:pt x="383" y="478"/>
                  </a:lnTo>
                  <a:lnTo>
                    <a:pt x="424" y="472"/>
                  </a:lnTo>
                  <a:lnTo>
                    <a:pt x="437" y="482"/>
                  </a:lnTo>
                  <a:lnTo>
                    <a:pt x="449" y="472"/>
                  </a:lnTo>
                  <a:lnTo>
                    <a:pt x="456" y="430"/>
                  </a:lnTo>
                  <a:lnTo>
                    <a:pt x="472" y="414"/>
                  </a:lnTo>
                  <a:lnTo>
                    <a:pt x="518" y="403"/>
                  </a:lnTo>
                  <a:lnTo>
                    <a:pt x="500" y="326"/>
                  </a:lnTo>
                  <a:lnTo>
                    <a:pt x="487" y="307"/>
                  </a:lnTo>
                  <a:lnTo>
                    <a:pt x="504" y="293"/>
                  </a:lnTo>
                  <a:lnTo>
                    <a:pt x="541" y="305"/>
                  </a:lnTo>
                  <a:lnTo>
                    <a:pt x="575" y="278"/>
                  </a:lnTo>
                  <a:lnTo>
                    <a:pt x="575" y="263"/>
                  </a:lnTo>
                  <a:lnTo>
                    <a:pt x="566" y="259"/>
                  </a:lnTo>
                  <a:lnTo>
                    <a:pt x="562" y="245"/>
                  </a:lnTo>
                  <a:lnTo>
                    <a:pt x="548" y="238"/>
                  </a:lnTo>
                  <a:lnTo>
                    <a:pt x="520" y="240"/>
                  </a:lnTo>
                  <a:lnTo>
                    <a:pt x="518" y="217"/>
                  </a:lnTo>
                  <a:lnTo>
                    <a:pt x="497" y="199"/>
                  </a:lnTo>
                  <a:lnTo>
                    <a:pt x="464" y="138"/>
                  </a:lnTo>
                  <a:lnTo>
                    <a:pt x="472" y="103"/>
                  </a:lnTo>
                  <a:lnTo>
                    <a:pt x="464" y="86"/>
                  </a:lnTo>
                  <a:lnTo>
                    <a:pt x="466" y="59"/>
                  </a:lnTo>
                  <a:lnTo>
                    <a:pt x="424" y="32"/>
                  </a:lnTo>
                  <a:lnTo>
                    <a:pt x="376" y="46"/>
                  </a:lnTo>
                  <a:lnTo>
                    <a:pt x="381" y="25"/>
                  </a:lnTo>
                  <a:lnTo>
                    <a:pt x="368" y="15"/>
                  </a:lnTo>
                  <a:lnTo>
                    <a:pt x="309" y="7"/>
                  </a:lnTo>
                  <a:lnTo>
                    <a:pt x="307" y="0"/>
                  </a:lnTo>
                  <a:lnTo>
                    <a:pt x="289" y="5"/>
                  </a:lnTo>
                  <a:lnTo>
                    <a:pt x="261" y="40"/>
                  </a:lnTo>
                  <a:lnTo>
                    <a:pt x="261" y="40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89" name="Freeform 107"/>
            <p:cNvSpPr>
              <a:spLocks/>
            </p:cNvSpPr>
            <p:nvPr/>
          </p:nvSpPr>
          <p:spPr bwMode="auto">
            <a:xfrm>
              <a:off x="4148139" y="4184655"/>
              <a:ext cx="315913" cy="417513"/>
            </a:xfrm>
            <a:custGeom>
              <a:avLst/>
              <a:gdLst/>
              <a:ahLst/>
              <a:cxnLst>
                <a:cxn ang="0">
                  <a:pos x="78" y="144"/>
                </a:cxn>
                <a:cxn ang="0">
                  <a:pos x="88" y="263"/>
                </a:cxn>
                <a:cxn ang="0">
                  <a:pos x="111" y="253"/>
                </a:cxn>
                <a:cxn ang="0">
                  <a:pos x="117" y="236"/>
                </a:cxn>
                <a:cxn ang="0">
                  <a:pos x="138" y="211"/>
                </a:cxn>
                <a:cxn ang="0">
                  <a:pos x="147" y="178"/>
                </a:cxn>
                <a:cxn ang="0">
                  <a:pos x="199" y="178"/>
                </a:cxn>
                <a:cxn ang="0">
                  <a:pos x="199" y="144"/>
                </a:cxn>
                <a:cxn ang="0">
                  <a:pos x="180" y="130"/>
                </a:cxn>
                <a:cxn ang="0">
                  <a:pos x="172" y="96"/>
                </a:cxn>
                <a:cxn ang="0">
                  <a:pos x="151" y="82"/>
                </a:cxn>
                <a:cxn ang="0">
                  <a:pos x="151" y="40"/>
                </a:cxn>
                <a:cxn ang="0">
                  <a:pos x="119" y="25"/>
                </a:cxn>
                <a:cxn ang="0">
                  <a:pos x="96" y="27"/>
                </a:cxn>
                <a:cxn ang="0">
                  <a:pos x="48" y="0"/>
                </a:cxn>
                <a:cxn ang="0">
                  <a:pos x="15" y="4"/>
                </a:cxn>
                <a:cxn ang="0">
                  <a:pos x="0" y="21"/>
                </a:cxn>
                <a:cxn ang="0">
                  <a:pos x="36" y="59"/>
                </a:cxn>
                <a:cxn ang="0">
                  <a:pos x="78" y="144"/>
                </a:cxn>
                <a:cxn ang="0">
                  <a:pos x="78" y="144"/>
                </a:cxn>
              </a:cxnLst>
              <a:rect l="0" t="0" r="r" b="b"/>
              <a:pathLst>
                <a:path w="199" h="263">
                  <a:moveTo>
                    <a:pt x="78" y="144"/>
                  </a:moveTo>
                  <a:lnTo>
                    <a:pt x="88" y="263"/>
                  </a:lnTo>
                  <a:lnTo>
                    <a:pt x="111" y="253"/>
                  </a:lnTo>
                  <a:lnTo>
                    <a:pt x="117" y="236"/>
                  </a:lnTo>
                  <a:lnTo>
                    <a:pt x="138" y="211"/>
                  </a:lnTo>
                  <a:lnTo>
                    <a:pt x="147" y="178"/>
                  </a:lnTo>
                  <a:lnTo>
                    <a:pt x="199" y="178"/>
                  </a:lnTo>
                  <a:lnTo>
                    <a:pt x="199" y="144"/>
                  </a:lnTo>
                  <a:lnTo>
                    <a:pt x="180" y="130"/>
                  </a:lnTo>
                  <a:lnTo>
                    <a:pt x="172" y="96"/>
                  </a:lnTo>
                  <a:lnTo>
                    <a:pt x="151" y="82"/>
                  </a:lnTo>
                  <a:lnTo>
                    <a:pt x="151" y="40"/>
                  </a:lnTo>
                  <a:lnTo>
                    <a:pt x="119" y="25"/>
                  </a:lnTo>
                  <a:lnTo>
                    <a:pt x="96" y="27"/>
                  </a:lnTo>
                  <a:lnTo>
                    <a:pt x="48" y="0"/>
                  </a:lnTo>
                  <a:lnTo>
                    <a:pt x="15" y="4"/>
                  </a:lnTo>
                  <a:lnTo>
                    <a:pt x="0" y="21"/>
                  </a:lnTo>
                  <a:lnTo>
                    <a:pt x="36" y="59"/>
                  </a:lnTo>
                  <a:lnTo>
                    <a:pt x="78" y="144"/>
                  </a:lnTo>
                  <a:lnTo>
                    <a:pt x="78" y="144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0" name="Freeform 108"/>
            <p:cNvSpPr>
              <a:spLocks/>
            </p:cNvSpPr>
            <p:nvPr/>
          </p:nvSpPr>
          <p:spPr bwMode="auto">
            <a:xfrm>
              <a:off x="3714752" y="3611567"/>
              <a:ext cx="1711325" cy="1133475"/>
            </a:xfrm>
            <a:custGeom>
              <a:avLst/>
              <a:gdLst/>
              <a:ahLst/>
              <a:cxnLst>
                <a:cxn ang="0">
                  <a:pos x="984" y="430"/>
                </a:cxn>
                <a:cxn ang="0">
                  <a:pos x="1017" y="420"/>
                </a:cxn>
                <a:cxn ang="0">
                  <a:pos x="1063" y="374"/>
                </a:cxn>
                <a:cxn ang="0">
                  <a:pos x="1050" y="338"/>
                </a:cxn>
                <a:cxn ang="0">
                  <a:pos x="1050" y="311"/>
                </a:cxn>
                <a:cxn ang="0">
                  <a:pos x="1078" y="290"/>
                </a:cxn>
                <a:cxn ang="0">
                  <a:pos x="1073" y="259"/>
                </a:cxn>
                <a:cxn ang="0">
                  <a:pos x="996" y="236"/>
                </a:cxn>
                <a:cxn ang="0">
                  <a:pos x="948" y="224"/>
                </a:cxn>
                <a:cxn ang="0">
                  <a:pos x="867" y="192"/>
                </a:cxn>
                <a:cxn ang="0">
                  <a:pos x="839" y="182"/>
                </a:cxn>
                <a:cxn ang="0">
                  <a:pos x="793" y="167"/>
                </a:cxn>
                <a:cxn ang="0">
                  <a:pos x="777" y="107"/>
                </a:cxn>
                <a:cxn ang="0">
                  <a:pos x="727" y="96"/>
                </a:cxn>
                <a:cxn ang="0">
                  <a:pos x="733" y="59"/>
                </a:cxn>
                <a:cxn ang="0">
                  <a:pos x="697" y="0"/>
                </a:cxn>
                <a:cxn ang="0">
                  <a:pos x="595" y="32"/>
                </a:cxn>
                <a:cxn ang="0">
                  <a:pos x="534" y="32"/>
                </a:cxn>
                <a:cxn ang="0">
                  <a:pos x="511" y="90"/>
                </a:cxn>
                <a:cxn ang="0">
                  <a:pos x="486" y="90"/>
                </a:cxn>
                <a:cxn ang="0">
                  <a:pos x="420" y="73"/>
                </a:cxn>
                <a:cxn ang="0">
                  <a:pos x="365" y="75"/>
                </a:cxn>
                <a:cxn ang="0">
                  <a:pos x="328" y="75"/>
                </a:cxn>
                <a:cxn ang="0">
                  <a:pos x="294" y="59"/>
                </a:cxn>
                <a:cxn ang="0">
                  <a:pos x="150" y="42"/>
                </a:cxn>
                <a:cxn ang="0">
                  <a:pos x="77" y="73"/>
                </a:cxn>
                <a:cxn ang="0">
                  <a:pos x="50" y="232"/>
                </a:cxn>
                <a:cxn ang="0">
                  <a:pos x="31" y="305"/>
                </a:cxn>
                <a:cxn ang="0">
                  <a:pos x="0" y="367"/>
                </a:cxn>
                <a:cxn ang="0">
                  <a:pos x="144" y="403"/>
                </a:cxn>
                <a:cxn ang="0">
                  <a:pos x="273" y="382"/>
                </a:cxn>
                <a:cxn ang="0">
                  <a:pos x="321" y="361"/>
                </a:cxn>
                <a:cxn ang="0">
                  <a:pos x="392" y="386"/>
                </a:cxn>
                <a:cxn ang="0">
                  <a:pos x="424" y="443"/>
                </a:cxn>
                <a:cxn ang="0">
                  <a:pos x="453" y="491"/>
                </a:cxn>
                <a:cxn ang="0">
                  <a:pos x="472" y="539"/>
                </a:cxn>
                <a:cxn ang="0">
                  <a:pos x="411" y="572"/>
                </a:cxn>
                <a:cxn ang="0">
                  <a:pos x="384" y="614"/>
                </a:cxn>
                <a:cxn ang="0">
                  <a:pos x="382" y="639"/>
                </a:cxn>
                <a:cxn ang="0">
                  <a:pos x="445" y="593"/>
                </a:cxn>
                <a:cxn ang="0">
                  <a:pos x="491" y="578"/>
                </a:cxn>
                <a:cxn ang="0">
                  <a:pos x="499" y="566"/>
                </a:cxn>
                <a:cxn ang="0">
                  <a:pos x="580" y="516"/>
                </a:cxn>
                <a:cxn ang="0">
                  <a:pos x="566" y="539"/>
                </a:cxn>
                <a:cxn ang="0">
                  <a:pos x="576" y="564"/>
                </a:cxn>
                <a:cxn ang="0">
                  <a:pos x="695" y="584"/>
                </a:cxn>
                <a:cxn ang="0">
                  <a:pos x="670" y="653"/>
                </a:cxn>
                <a:cxn ang="0">
                  <a:pos x="704" y="714"/>
                </a:cxn>
                <a:cxn ang="0">
                  <a:pos x="852" y="660"/>
                </a:cxn>
                <a:cxn ang="0">
                  <a:pos x="770" y="639"/>
                </a:cxn>
                <a:cxn ang="0">
                  <a:pos x="733" y="599"/>
                </a:cxn>
                <a:cxn ang="0">
                  <a:pos x="716" y="587"/>
                </a:cxn>
                <a:cxn ang="0">
                  <a:pos x="710" y="566"/>
                </a:cxn>
                <a:cxn ang="0">
                  <a:pos x="733" y="580"/>
                </a:cxn>
                <a:cxn ang="0">
                  <a:pos x="758" y="584"/>
                </a:cxn>
                <a:cxn ang="0">
                  <a:pos x="773" y="539"/>
                </a:cxn>
                <a:cxn ang="0">
                  <a:pos x="812" y="528"/>
                </a:cxn>
                <a:cxn ang="0">
                  <a:pos x="958" y="451"/>
                </a:cxn>
                <a:cxn ang="0">
                  <a:pos x="969" y="436"/>
                </a:cxn>
              </a:cxnLst>
              <a:rect l="0" t="0" r="r" b="b"/>
              <a:pathLst>
                <a:path w="1078" h="714">
                  <a:moveTo>
                    <a:pt x="969" y="436"/>
                  </a:moveTo>
                  <a:lnTo>
                    <a:pt x="984" y="430"/>
                  </a:lnTo>
                  <a:lnTo>
                    <a:pt x="1002" y="409"/>
                  </a:lnTo>
                  <a:lnTo>
                    <a:pt x="1017" y="420"/>
                  </a:lnTo>
                  <a:lnTo>
                    <a:pt x="1050" y="420"/>
                  </a:lnTo>
                  <a:lnTo>
                    <a:pt x="1063" y="374"/>
                  </a:lnTo>
                  <a:lnTo>
                    <a:pt x="1052" y="372"/>
                  </a:lnTo>
                  <a:lnTo>
                    <a:pt x="1050" y="338"/>
                  </a:lnTo>
                  <a:lnTo>
                    <a:pt x="1071" y="326"/>
                  </a:lnTo>
                  <a:lnTo>
                    <a:pt x="1050" y="311"/>
                  </a:lnTo>
                  <a:lnTo>
                    <a:pt x="1067" y="305"/>
                  </a:lnTo>
                  <a:lnTo>
                    <a:pt x="1078" y="290"/>
                  </a:lnTo>
                  <a:lnTo>
                    <a:pt x="1067" y="265"/>
                  </a:lnTo>
                  <a:lnTo>
                    <a:pt x="1073" y="259"/>
                  </a:lnTo>
                  <a:lnTo>
                    <a:pt x="1013" y="232"/>
                  </a:lnTo>
                  <a:lnTo>
                    <a:pt x="996" y="236"/>
                  </a:lnTo>
                  <a:lnTo>
                    <a:pt x="969" y="217"/>
                  </a:lnTo>
                  <a:lnTo>
                    <a:pt x="948" y="224"/>
                  </a:lnTo>
                  <a:lnTo>
                    <a:pt x="908" y="178"/>
                  </a:lnTo>
                  <a:lnTo>
                    <a:pt x="867" y="192"/>
                  </a:lnTo>
                  <a:lnTo>
                    <a:pt x="852" y="192"/>
                  </a:lnTo>
                  <a:lnTo>
                    <a:pt x="839" y="182"/>
                  </a:lnTo>
                  <a:lnTo>
                    <a:pt x="806" y="182"/>
                  </a:lnTo>
                  <a:lnTo>
                    <a:pt x="793" y="167"/>
                  </a:lnTo>
                  <a:lnTo>
                    <a:pt x="791" y="128"/>
                  </a:lnTo>
                  <a:lnTo>
                    <a:pt x="777" y="107"/>
                  </a:lnTo>
                  <a:lnTo>
                    <a:pt x="758" y="109"/>
                  </a:lnTo>
                  <a:lnTo>
                    <a:pt x="727" y="96"/>
                  </a:lnTo>
                  <a:lnTo>
                    <a:pt x="718" y="65"/>
                  </a:lnTo>
                  <a:lnTo>
                    <a:pt x="733" y="59"/>
                  </a:lnTo>
                  <a:lnTo>
                    <a:pt x="733" y="48"/>
                  </a:lnTo>
                  <a:lnTo>
                    <a:pt x="697" y="0"/>
                  </a:lnTo>
                  <a:lnTo>
                    <a:pt x="620" y="4"/>
                  </a:lnTo>
                  <a:lnTo>
                    <a:pt x="595" y="32"/>
                  </a:lnTo>
                  <a:lnTo>
                    <a:pt x="580" y="21"/>
                  </a:lnTo>
                  <a:lnTo>
                    <a:pt x="534" y="32"/>
                  </a:lnTo>
                  <a:lnTo>
                    <a:pt x="518" y="48"/>
                  </a:lnTo>
                  <a:lnTo>
                    <a:pt x="511" y="90"/>
                  </a:lnTo>
                  <a:lnTo>
                    <a:pt x="499" y="100"/>
                  </a:lnTo>
                  <a:lnTo>
                    <a:pt x="486" y="90"/>
                  </a:lnTo>
                  <a:lnTo>
                    <a:pt x="445" y="96"/>
                  </a:lnTo>
                  <a:lnTo>
                    <a:pt x="420" y="73"/>
                  </a:lnTo>
                  <a:lnTo>
                    <a:pt x="403" y="94"/>
                  </a:lnTo>
                  <a:lnTo>
                    <a:pt x="365" y="75"/>
                  </a:lnTo>
                  <a:lnTo>
                    <a:pt x="336" y="90"/>
                  </a:lnTo>
                  <a:lnTo>
                    <a:pt x="328" y="75"/>
                  </a:lnTo>
                  <a:lnTo>
                    <a:pt x="313" y="75"/>
                  </a:lnTo>
                  <a:lnTo>
                    <a:pt x="294" y="59"/>
                  </a:lnTo>
                  <a:lnTo>
                    <a:pt x="227" y="40"/>
                  </a:lnTo>
                  <a:lnTo>
                    <a:pt x="150" y="42"/>
                  </a:lnTo>
                  <a:lnTo>
                    <a:pt x="133" y="61"/>
                  </a:lnTo>
                  <a:lnTo>
                    <a:pt x="77" y="73"/>
                  </a:lnTo>
                  <a:lnTo>
                    <a:pt x="110" y="167"/>
                  </a:lnTo>
                  <a:lnTo>
                    <a:pt x="50" y="232"/>
                  </a:lnTo>
                  <a:lnTo>
                    <a:pt x="31" y="274"/>
                  </a:lnTo>
                  <a:lnTo>
                    <a:pt x="31" y="305"/>
                  </a:lnTo>
                  <a:lnTo>
                    <a:pt x="16" y="305"/>
                  </a:lnTo>
                  <a:lnTo>
                    <a:pt x="0" y="367"/>
                  </a:lnTo>
                  <a:lnTo>
                    <a:pt x="37" y="407"/>
                  </a:lnTo>
                  <a:lnTo>
                    <a:pt x="144" y="403"/>
                  </a:lnTo>
                  <a:lnTo>
                    <a:pt x="167" y="420"/>
                  </a:lnTo>
                  <a:lnTo>
                    <a:pt x="273" y="382"/>
                  </a:lnTo>
                  <a:lnTo>
                    <a:pt x="288" y="365"/>
                  </a:lnTo>
                  <a:lnTo>
                    <a:pt x="321" y="361"/>
                  </a:lnTo>
                  <a:lnTo>
                    <a:pt x="369" y="388"/>
                  </a:lnTo>
                  <a:lnTo>
                    <a:pt x="392" y="386"/>
                  </a:lnTo>
                  <a:lnTo>
                    <a:pt x="424" y="401"/>
                  </a:lnTo>
                  <a:lnTo>
                    <a:pt x="424" y="443"/>
                  </a:lnTo>
                  <a:lnTo>
                    <a:pt x="445" y="457"/>
                  </a:lnTo>
                  <a:lnTo>
                    <a:pt x="453" y="491"/>
                  </a:lnTo>
                  <a:lnTo>
                    <a:pt x="472" y="505"/>
                  </a:lnTo>
                  <a:lnTo>
                    <a:pt x="472" y="539"/>
                  </a:lnTo>
                  <a:lnTo>
                    <a:pt x="420" y="539"/>
                  </a:lnTo>
                  <a:lnTo>
                    <a:pt x="411" y="572"/>
                  </a:lnTo>
                  <a:lnTo>
                    <a:pt x="390" y="597"/>
                  </a:lnTo>
                  <a:lnTo>
                    <a:pt x="384" y="614"/>
                  </a:lnTo>
                  <a:lnTo>
                    <a:pt x="361" y="624"/>
                  </a:lnTo>
                  <a:lnTo>
                    <a:pt x="382" y="639"/>
                  </a:lnTo>
                  <a:lnTo>
                    <a:pt x="443" y="626"/>
                  </a:lnTo>
                  <a:lnTo>
                    <a:pt x="445" y="593"/>
                  </a:lnTo>
                  <a:lnTo>
                    <a:pt x="453" y="612"/>
                  </a:lnTo>
                  <a:lnTo>
                    <a:pt x="491" y="578"/>
                  </a:lnTo>
                  <a:lnTo>
                    <a:pt x="474" y="549"/>
                  </a:lnTo>
                  <a:lnTo>
                    <a:pt x="499" y="566"/>
                  </a:lnTo>
                  <a:lnTo>
                    <a:pt x="511" y="536"/>
                  </a:lnTo>
                  <a:lnTo>
                    <a:pt x="580" y="516"/>
                  </a:lnTo>
                  <a:lnTo>
                    <a:pt x="601" y="539"/>
                  </a:lnTo>
                  <a:lnTo>
                    <a:pt x="566" y="539"/>
                  </a:lnTo>
                  <a:lnTo>
                    <a:pt x="589" y="549"/>
                  </a:lnTo>
                  <a:lnTo>
                    <a:pt x="576" y="564"/>
                  </a:lnTo>
                  <a:lnTo>
                    <a:pt x="685" y="576"/>
                  </a:lnTo>
                  <a:lnTo>
                    <a:pt x="695" y="584"/>
                  </a:lnTo>
                  <a:lnTo>
                    <a:pt x="620" y="630"/>
                  </a:lnTo>
                  <a:lnTo>
                    <a:pt x="670" y="653"/>
                  </a:lnTo>
                  <a:lnTo>
                    <a:pt x="670" y="701"/>
                  </a:lnTo>
                  <a:lnTo>
                    <a:pt x="704" y="714"/>
                  </a:lnTo>
                  <a:lnTo>
                    <a:pt x="793" y="653"/>
                  </a:lnTo>
                  <a:lnTo>
                    <a:pt x="852" y="660"/>
                  </a:lnTo>
                  <a:lnTo>
                    <a:pt x="860" y="626"/>
                  </a:lnTo>
                  <a:lnTo>
                    <a:pt x="770" y="639"/>
                  </a:lnTo>
                  <a:lnTo>
                    <a:pt x="758" y="607"/>
                  </a:lnTo>
                  <a:lnTo>
                    <a:pt x="733" y="599"/>
                  </a:lnTo>
                  <a:lnTo>
                    <a:pt x="739" y="584"/>
                  </a:lnTo>
                  <a:lnTo>
                    <a:pt x="716" y="587"/>
                  </a:lnTo>
                  <a:lnTo>
                    <a:pt x="691" y="564"/>
                  </a:lnTo>
                  <a:lnTo>
                    <a:pt x="710" y="566"/>
                  </a:lnTo>
                  <a:lnTo>
                    <a:pt x="712" y="551"/>
                  </a:lnTo>
                  <a:lnTo>
                    <a:pt x="733" y="580"/>
                  </a:lnTo>
                  <a:lnTo>
                    <a:pt x="745" y="566"/>
                  </a:lnTo>
                  <a:lnTo>
                    <a:pt x="758" y="584"/>
                  </a:lnTo>
                  <a:lnTo>
                    <a:pt x="758" y="566"/>
                  </a:lnTo>
                  <a:lnTo>
                    <a:pt x="773" y="539"/>
                  </a:lnTo>
                  <a:lnTo>
                    <a:pt x="785" y="555"/>
                  </a:lnTo>
                  <a:lnTo>
                    <a:pt x="812" y="528"/>
                  </a:lnTo>
                  <a:lnTo>
                    <a:pt x="963" y="484"/>
                  </a:lnTo>
                  <a:lnTo>
                    <a:pt x="958" y="451"/>
                  </a:lnTo>
                  <a:lnTo>
                    <a:pt x="969" y="436"/>
                  </a:lnTo>
                  <a:lnTo>
                    <a:pt x="969" y="43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1" name="Freeform 109"/>
            <p:cNvSpPr>
              <a:spLocks/>
            </p:cNvSpPr>
            <p:nvPr/>
          </p:nvSpPr>
          <p:spPr bwMode="auto">
            <a:xfrm>
              <a:off x="5727701" y="5132391"/>
              <a:ext cx="298450" cy="304800"/>
            </a:xfrm>
            <a:custGeom>
              <a:avLst/>
              <a:gdLst/>
              <a:ahLst/>
              <a:cxnLst>
                <a:cxn ang="0">
                  <a:pos x="179" y="163"/>
                </a:cxn>
                <a:cxn ang="0">
                  <a:pos x="179" y="131"/>
                </a:cxn>
                <a:cxn ang="0">
                  <a:pos x="165" y="131"/>
                </a:cxn>
                <a:cxn ang="0">
                  <a:pos x="138" y="108"/>
                </a:cxn>
                <a:cxn ang="0">
                  <a:pos x="146" y="81"/>
                </a:cxn>
                <a:cxn ang="0">
                  <a:pos x="119" y="60"/>
                </a:cxn>
                <a:cxn ang="0">
                  <a:pos x="123" y="27"/>
                </a:cxn>
                <a:cxn ang="0">
                  <a:pos x="104" y="21"/>
                </a:cxn>
                <a:cxn ang="0">
                  <a:pos x="92" y="0"/>
                </a:cxn>
                <a:cxn ang="0">
                  <a:pos x="79" y="6"/>
                </a:cxn>
                <a:cxn ang="0">
                  <a:pos x="0" y="27"/>
                </a:cxn>
                <a:cxn ang="0">
                  <a:pos x="21" y="90"/>
                </a:cxn>
                <a:cxn ang="0">
                  <a:pos x="64" y="119"/>
                </a:cxn>
                <a:cxn ang="0">
                  <a:pos x="75" y="131"/>
                </a:cxn>
                <a:cxn ang="0">
                  <a:pos x="92" y="123"/>
                </a:cxn>
                <a:cxn ang="0">
                  <a:pos x="112" y="138"/>
                </a:cxn>
                <a:cxn ang="0">
                  <a:pos x="138" y="138"/>
                </a:cxn>
                <a:cxn ang="0">
                  <a:pos x="152" y="192"/>
                </a:cxn>
                <a:cxn ang="0">
                  <a:pos x="188" y="192"/>
                </a:cxn>
                <a:cxn ang="0">
                  <a:pos x="173" y="165"/>
                </a:cxn>
                <a:cxn ang="0">
                  <a:pos x="179" y="163"/>
                </a:cxn>
                <a:cxn ang="0">
                  <a:pos x="179" y="163"/>
                </a:cxn>
              </a:cxnLst>
              <a:rect l="0" t="0" r="r" b="b"/>
              <a:pathLst>
                <a:path w="188" h="192">
                  <a:moveTo>
                    <a:pt x="179" y="163"/>
                  </a:moveTo>
                  <a:lnTo>
                    <a:pt x="179" y="131"/>
                  </a:lnTo>
                  <a:lnTo>
                    <a:pt x="165" y="131"/>
                  </a:lnTo>
                  <a:lnTo>
                    <a:pt x="138" y="108"/>
                  </a:lnTo>
                  <a:lnTo>
                    <a:pt x="146" y="81"/>
                  </a:lnTo>
                  <a:lnTo>
                    <a:pt x="119" y="60"/>
                  </a:lnTo>
                  <a:lnTo>
                    <a:pt x="123" y="27"/>
                  </a:lnTo>
                  <a:lnTo>
                    <a:pt x="104" y="21"/>
                  </a:lnTo>
                  <a:lnTo>
                    <a:pt x="92" y="0"/>
                  </a:lnTo>
                  <a:lnTo>
                    <a:pt x="79" y="6"/>
                  </a:lnTo>
                  <a:lnTo>
                    <a:pt x="0" y="27"/>
                  </a:lnTo>
                  <a:lnTo>
                    <a:pt x="21" y="90"/>
                  </a:lnTo>
                  <a:lnTo>
                    <a:pt x="64" y="119"/>
                  </a:lnTo>
                  <a:lnTo>
                    <a:pt x="75" y="131"/>
                  </a:lnTo>
                  <a:lnTo>
                    <a:pt x="92" y="123"/>
                  </a:lnTo>
                  <a:lnTo>
                    <a:pt x="112" y="138"/>
                  </a:lnTo>
                  <a:lnTo>
                    <a:pt x="138" y="138"/>
                  </a:lnTo>
                  <a:lnTo>
                    <a:pt x="152" y="192"/>
                  </a:lnTo>
                  <a:lnTo>
                    <a:pt x="188" y="192"/>
                  </a:lnTo>
                  <a:lnTo>
                    <a:pt x="173" y="165"/>
                  </a:lnTo>
                  <a:lnTo>
                    <a:pt x="179" y="163"/>
                  </a:lnTo>
                  <a:lnTo>
                    <a:pt x="179" y="163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2" name="Freeform 110"/>
            <p:cNvSpPr>
              <a:spLocks/>
            </p:cNvSpPr>
            <p:nvPr/>
          </p:nvSpPr>
          <p:spPr bwMode="auto">
            <a:xfrm>
              <a:off x="5846764" y="5327653"/>
              <a:ext cx="122238" cy="109538"/>
            </a:xfrm>
            <a:custGeom>
              <a:avLst/>
              <a:gdLst/>
              <a:ahLst/>
              <a:cxnLst>
                <a:cxn ang="0">
                  <a:pos x="37" y="15"/>
                </a:cxn>
                <a:cxn ang="0">
                  <a:pos x="17" y="0"/>
                </a:cxn>
                <a:cxn ang="0">
                  <a:pos x="0" y="8"/>
                </a:cxn>
                <a:cxn ang="0">
                  <a:pos x="42" y="67"/>
                </a:cxn>
                <a:cxn ang="0">
                  <a:pos x="77" y="69"/>
                </a:cxn>
                <a:cxn ang="0">
                  <a:pos x="63" y="15"/>
                </a:cxn>
                <a:cxn ang="0">
                  <a:pos x="37" y="15"/>
                </a:cxn>
                <a:cxn ang="0">
                  <a:pos x="37" y="15"/>
                </a:cxn>
              </a:cxnLst>
              <a:rect l="0" t="0" r="r" b="b"/>
              <a:pathLst>
                <a:path w="77" h="69">
                  <a:moveTo>
                    <a:pt x="37" y="15"/>
                  </a:moveTo>
                  <a:lnTo>
                    <a:pt x="17" y="0"/>
                  </a:lnTo>
                  <a:lnTo>
                    <a:pt x="0" y="8"/>
                  </a:lnTo>
                  <a:lnTo>
                    <a:pt x="42" y="67"/>
                  </a:lnTo>
                  <a:lnTo>
                    <a:pt x="77" y="69"/>
                  </a:lnTo>
                  <a:lnTo>
                    <a:pt x="63" y="15"/>
                  </a:lnTo>
                  <a:lnTo>
                    <a:pt x="37" y="15"/>
                  </a:lnTo>
                  <a:lnTo>
                    <a:pt x="37" y="15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3" name="Freeform 111"/>
            <p:cNvSpPr>
              <a:spLocks/>
            </p:cNvSpPr>
            <p:nvPr/>
          </p:nvSpPr>
          <p:spPr bwMode="auto">
            <a:xfrm>
              <a:off x="5873751" y="5056191"/>
              <a:ext cx="496888" cy="427038"/>
            </a:xfrm>
            <a:custGeom>
              <a:avLst/>
              <a:gdLst/>
              <a:ahLst/>
              <a:cxnLst>
                <a:cxn ang="0">
                  <a:pos x="94" y="44"/>
                </a:cxn>
                <a:cxn ang="0">
                  <a:pos x="94" y="58"/>
                </a:cxn>
                <a:cxn ang="0">
                  <a:pos x="20" y="35"/>
                </a:cxn>
                <a:cxn ang="0">
                  <a:pos x="0" y="48"/>
                </a:cxn>
                <a:cxn ang="0">
                  <a:pos x="12" y="69"/>
                </a:cxn>
                <a:cxn ang="0">
                  <a:pos x="31" y="75"/>
                </a:cxn>
                <a:cxn ang="0">
                  <a:pos x="27" y="108"/>
                </a:cxn>
                <a:cxn ang="0">
                  <a:pos x="54" y="129"/>
                </a:cxn>
                <a:cxn ang="0">
                  <a:pos x="46" y="156"/>
                </a:cxn>
                <a:cxn ang="0">
                  <a:pos x="73" y="179"/>
                </a:cxn>
                <a:cxn ang="0">
                  <a:pos x="87" y="179"/>
                </a:cxn>
                <a:cxn ang="0">
                  <a:pos x="87" y="211"/>
                </a:cxn>
                <a:cxn ang="0">
                  <a:pos x="81" y="213"/>
                </a:cxn>
                <a:cxn ang="0">
                  <a:pos x="96" y="240"/>
                </a:cxn>
                <a:cxn ang="0">
                  <a:pos x="123" y="198"/>
                </a:cxn>
                <a:cxn ang="0">
                  <a:pos x="167" y="184"/>
                </a:cxn>
                <a:cxn ang="0">
                  <a:pos x="183" y="188"/>
                </a:cxn>
                <a:cxn ang="0">
                  <a:pos x="194" y="227"/>
                </a:cxn>
                <a:cxn ang="0">
                  <a:pos x="175" y="242"/>
                </a:cxn>
                <a:cxn ang="0">
                  <a:pos x="225" y="269"/>
                </a:cxn>
                <a:cxn ang="0">
                  <a:pos x="225" y="215"/>
                </a:cxn>
                <a:cxn ang="0">
                  <a:pos x="246" y="227"/>
                </a:cxn>
                <a:cxn ang="0">
                  <a:pos x="269" y="140"/>
                </a:cxn>
                <a:cxn ang="0">
                  <a:pos x="286" y="123"/>
                </a:cxn>
                <a:cxn ang="0">
                  <a:pos x="313" y="129"/>
                </a:cxn>
                <a:cxn ang="0">
                  <a:pos x="305" y="111"/>
                </a:cxn>
                <a:cxn ang="0">
                  <a:pos x="269" y="104"/>
                </a:cxn>
                <a:cxn ang="0">
                  <a:pos x="229" y="38"/>
                </a:cxn>
                <a:cxn ang="0">
                  <a:pos x="202" y="10"/>
                </a:cxn>
                <a:cxn ang="0">
                  <a:pos x="171" y="54"/>
                </a:cxn>
                <a:cxn ang="0">
                  <a:pos x="135" y="50"/>
                </a:cxn>
                <a:cxn ang="0">
                  <a:pos x="127" y="27"/>
                </a:cxn>
                <a:cxn ang="0">
                  <a:pos x="85" y="0"/>
                </a:cxn>
                <a:cxn ang="0">
                  <a:pos x="73" y="21"/>
                </a:cxn>
                <a:cxn ang="0">
                  <a:pos x="94" y="44"/>
                </a:cxn>
                <a:cxn ang="0">
                  <a:pos x="94" y="44"/>
                </a:cxn>
              </a:cxnLst>
              <a:rect l="0" t="0" r="r" b="b"/>
              <a:pathLst>
                <a:path w="313" h="269">
                  <a:moveTo>
                    <a:pt x="94" y="44"/>
                  </a:moveTo>
                  <a:lnTo>
                    <a:pt x="94" y="58"/>
                  </a:lnTo>
                  <a:lnTo>
                    <a:pt x="20" y="35"/>
                  </a:lnTo>
                  <a:lnTo>
                    <a:pt x="0" y="48"/>
                  </a:lnTo>
                  <a:lnTo>
                    <a:pt x="12" y="69"/>
                  </a:lnTo>
                  <a:lnTo>
                    <a:pt x="31" y="75"/>
                  </a:lnTo>
                  <a:lnTo>
                    <a:pt x="27" y="108"/>
                  </a:lnTo>
                  <a:lnTo>
                    <a:pt x="54" y="129"/>
                  </a:lnTo>
                  <a:lnTo>
                    <a:pt x="46" y="156"/>
                  </a:lnTo>
                  <a:lnTo>
                    <a:pt x="73" y="179"/>
                  </a:lnTo>
                  <a:lnTo>
                    <a:pt x="87" y="179"/>
                  </a:lnTo>
                  <a:lnTo>
                    <a:pt x="87" y="211"/>
                  </a:lnTo>
                  <a:lnTo>
                    <a:pt x="81" y="213"/>
                  </a:lnTo>
                  <a:lnTo>
                    <a:pt x="96" y="240"/>
                  </a:lnTo>
                  <a:lnTo>
                    <a:pt x="123" y="198"/>
                  </a:lnTo>
                  <a:lnTo>
                    <a:pt x="167" y="184"/>
                  </a:lnTo>
                  <a:lnTo>
                    <a:pt x="183" y="188"/>
                  </a:lnTo>
                  <a:lnTo>
                    <a:pt x="194" y="227"/>
                  </a:lnTo>
                  <a:lnTo>
                    <a:pt x="175" y="242"/>
                  </a:lnTo>
                  <a:lnTo>
                    <a:pt x="225" y="269"/>
                  </a:lnTo>
                  <a:lnTo>
                    <a:pt x="225" y="215"/>
                  </a:lnTo>
                  <a:lnTo>
                    <a:pt x="246" y="227"/>
                  </a:lnTo>
                  <a:lnTo>
                    <a:pt x="269" y="140"/>
                  </a:lnTo>
                  <a:lnTo>
                    <a:pt x="286" y="123"/>
                  </a:lnTo>
                  <a:lnTo>
                    <a:pt x="313" y="129"/>
                  </a:lnTo>
                  <a:lnTo>
                    <a:pt x="305" y="111"/>
                  </a:lnTo>
                  <a:lnTo>
                    <a:pt x="269" y="104"/>
                  </a:lnTo>
                  <a:lnTo>
                    <a:pt x="229" y="38"/>
                  </a:lnTo>
                  <a:lnTo>
                    <a:pt x="202" y="10"/>
                  </a:lnTo>
                  <a:lnTo>
                    <a:pt x="171" y="54"/>
                  </a:lnTo>
                  <a:lnTo>
                    <a:pt x="135" y="50"/>
                  </a:lnTo>
                  <a:lnTo>
                    <a:pt x="127" y="27"/>
                  </a:lnTo>
                  <a:lnTo>
                    <a:pt x="85" y="0"/>
                  </a:lnTo>
                  <a:lnTo>
                    <a:pt x="73" y="21"/>
                  </a:lnTo>
                  <a:lnTo>
                    <a:pt x="94" y="4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4" name="Freeform 112"/>
            <p:cNvSpPr>
              <a:spLocks/>
            </p:cNvSpPr>
            <p:nvPr/>
          </p:nvSpPr>
          <p:spPr bwMode="auto">
            <a:xfrm>
              <a:off x="5381627" y="4851403"/>
              <a:ext cx="641350" cy="323850"/>
            </a:xfrm>
            <a:custGeom>
              <a:avLst/>
              <a:gdLst/>
              <a:ahLst/>
              <a:cxnLst>
                <a:cxn ang="0">
                  <a:pos x="174" y="160"/>
                </a:cxn>
                <a:cxn ang="0">
                  <a:pos x="218" y="204"/>
                </a:cxn>
                <a:cxn ang="0">
                  <a:pos x="297" y="183"/>
                </a:cxn>
                <a:cxn ang="0">
                  <a:pos x="310" y="177"/>
                </a:cxn>
                <a:cxn ang="0">
                  <a:pos x="330" y="164"/>
                </a:cxn>
                <a:cxn ang="0">
                  <a:pos x="404" y="187"/>
                </a:cxn>
                <a:cxn ang="0">
                  <a:pos x="404" y="173"/>
                </a:cxn>
                <a:cxn ang="0">
                  <a:pos x="383" y="150"/>
                </a:cxn>
                <a:cxn ang="0">
                  <a:pos x="395" y="129"/>
                </a:cxn>
                <a:cxn ang="0">
                  <a:pos x="351" y="104"/>
                </a:cxn>
                <a:cxn ang="0">
                  <a:pos x="351" y="81"/>
                </a:cxn>
                <a:cxn ang="0">
                  <a:pos x="322" y="64"/>
                </a:cxn>
                <a:cxn ang="0">
                  <a:pos x="293" y="58"/>
                </a:cxn>
                <a:cxn ang="0">
                  <a:pos x="249" y="75"/>
                </a:cxn>
                <a:cxn ang="0">
                  <a:pos x="186" y="27"/>
                </a:cxn>
                <a:cxn ang="0">
                  <a:pos x="117" y="23"/>
                </a:cxn>
                <a:cxn ang="0">
                  <a:pos x="51" y="0"/>
                </a:cxn>
                <a:cxn ang="0">
                  <a:pos x="0" y="6"/>
                </a:cxn>
                <a:cxn ang="0">
                  <a:pos x="28" y="29"/>
                </a:cxn>
                <a:cxn ang="0">
                  <a:pos x="88" y="64"/>
                </a:cxn>
                <a:cxn ang="0">
                  <a:pos x="111" y="125"/>
                </a:cxn>
                <a:cxn ang="0">
                  <a:pos x="111" y="150"/>
                </a:cxn>
                <a:cxn ang="0">
                  <a:pos x="99" y="158"/>
                </a:cxn>
                <a:cxn ang="0">
                  <a:pos x="147" y="167"/>
                </a:cxn>
                <a:cxn ang="0">
                  <a:pos x="174" y="160"/>
                </a:cxn>
                <a:cxn ang="0">
                  <a:pos x="174" y="160"/>
                </a:cxn>
              </a:cxnLst>
              <a:rect l="0" t="0" r="r" b="b"/>
              <a:pathLst>
                <a:path w="404" h="204">
                  <a:moveTo>
                    <a:pt x="174" y="160"/>
                  </a:moveTo>
                  <a:lnTo>
                    <a:pt x="218" y="204"/>
                  </a:lnTo>
                  <a:lnTo>
                    <a:pt x="297" y="183"/>
                  </a:lnTo>
                  <a:lnTo>
                    <a:pt x="310" y="177"/>
                  </a:lnTo>
                  <a:lnTo>
                    <a:pt x="330" y="164"/>
                  </a:lnTo>
                  <a:lnTo>
                    <a:pt x="404" y="187"/>
                  </a:lnTo>
                  <a:lnTo>
                    <a:pt x="404" y="173"/>
                  </a:lnTo>
                  <a:lnTo>
                    <a:pt x="383" y="150"/>
                  </a:lnTo>
                  <a:lnTo>
                    <a:pt x="395" y="129"/>
                  </a:lnTo>
                  <a:lnTo>
                    <a:pt x="351" y="104"/>
                  </a:lnTo>
                  <a:lnTo>
                    <a:pt x="351" y="81"/>
                  </a:lnTo>
                  <a:lnTo>
                    <a:pt x="322" y="64"/>
                  </a:lnTo>
                  <a:lnTo>
                    <a:pt x="293" y="58"/>
                  </a:lnTo>
                  <a:lnTo>
                    <a:pt x="249" y="75"/>
                  </a:lnTo>
                  <a:lnTo>
                    <a:pt x="186" y="27"/>
                  </a:lnTo>
                  <a:lnTo>
                    <a:pt x="117" y="23"/>
                  </a:lnTo>
                  <a:lnTo>
                    <a:pt x="51" y="0"/>
                  </a:lnTo>
                  <a:lnTo>
                    <a:pt x="0" y="6"/>
                  </a:lnTo>
                  <a:lnTo>
                    <a:pt x="28" y="29"/>
                  </a:lnTo>
                  <a:lnTo>
                    <a:pt x="88" y="64"/>
                  </a:lnTo>
                  <a:lnTo>
                    <a:pt x="111" y="125"/>
                  </a:lnTo>
                  <a:lnTo>
                    <a:pt x="111" y="150"/>
                  </a:lnTo>
                  <a:lnTo>
                    <a:pt x="99" y="158"/>
                  </a:lnTo>
                  <a:lnTo>
                    <a:pt x="147" y="167"/>
                  </a:lnTo>
                  <a:lnTo>
                    <a:pt x="174" y="160"/>
                  </a:lnTo>
                  <a:lnTo>
                    <a:pt x="174" y="16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5" name="Freeform 113"/>
            <p:cNvSpPr>
              <a:spLocks/>
            </p:cNvSpPr>
            <p:nvPr/>
          </p:nvSpPr>
          <p:spPr bwMode="auto">
            <a:xfrm>
              <a:off x="6572251" y="4943478"/>
              <a:ext cx="1346200" cy="927100"/>
            </a:xfrm>
            <a:custGeom>
              <a:avLst/>
              <a:gdLst/>
              <a:ahLst/>
              <a:cxnLst>
                <a:cxn ang="0">
                  <a:pos x="61" y="67"/>
                </a:cxn>
                <a:cxn ang="0">
                  <a:pos x="96" y="102"/>
                </a:cxn>
                <a:cxn ang="0">
                  <a:pos x="105" y="163"/>
                </a:cxn>
                <a:cxn ang="0">
                  <a:pos x="105" y="179"/>
                </a:cxn>
                <a:cxn ang="0">
                  <a:pos x="23" y="140"/>
                </a:cxn>
                <a:cxn ang="0">
                  <a:pos x="23" y="230"/>
                </a:cxn>
                <a:cxn ang="0">
                  <a:pos x="65" y="230"/>
                </a:cxn>
                <a:cxn ang="0">
                  <a:pos x="84" y="257"/>
                </a:cxn>
                <a:cxn ang="0">
                  <a:pos x="96" y="303"/>
                </a:cxn>
                <a:cxn ang="0">
                  <a:pos x="88" y="419"/>
                </a:cxn>
                <a:cxn ang="0">
                  <a:pos x="174" y="371"/>
                </a:cxn>
                <a:cxn ang="0">
                  <a:pos x="297" y="378"/>
                </a:cxn>
                <a:cxn ang="0">
                  <a:pos x="418" y="438"/>
                </a:cxn>
                <a:cxn ang="0">
                  <a:pos x="518" y="482"/>
                </a:cxn>
                <a:cxn ang="0">
                  <a:pos x="521" y="555"/>
                </a:cxn>
                <a:cxn ang="0">
                  <a:pos x="610" y="584"/>
                </a:cxn>
                <a:cxn ang="0">
                  <a:pos x="642" y="551"/>
                </a:cxn>
                <a:cxn ang="0">
                  <a:pos x="717" y="501"/>
                </a:cxn>
                <a:cxn ang="0">
                  <a:pos x="771" y="434"/>
                </a:cxn>
                <a:cxn ang="0">
                  <a:pos x="840" y="422"/>
                </a:cxn>
                <a:cxn ang="0">
                  <a:pos x="848" y="374"/>
                </a:cxn>
                <a:cxn ang="0">
                  <a:pos x="780" y="353"/>
                </a:cxn>
                <a:cxn ang="0">
                  <a:pos x="696" y="296"/>
                </a:cxn>
                <a:cxn ang="0">
                  <a:pos x="610" y="232"/>
                </a:cxn>
                <a:cxn ang="0">
                  <a:pos x="548" y="115"/>
                </a:cxn>
                <a:cxn ang="0">
                  <a:pos x="460" y="115"/>
                </a:cxn>
                <a:cxn ang="0">
                  <a:pos x="466" y="79"/>
                </a:cxn>
                <a:cxn ang="0">
                  <a:pos x="449" y="44"/>
                </a:cxn>
                <a:cxn ang="0">
                  <a:pos x="370" y="0"/>
                </a:cxn>
                <a:cxn ang="0">
                  <a:pos x="347" y="17"/>
                </a:cxn>
                <a:cxn ang="0">
                  <a:pos x="337" y="25"/>
                </a:cxn>
                <a:cxn ang="0">
                  <a:pos x="293" y="52"/>
                </a:cxn>
                <a:cxn ang="0">
                  <a:pos x="282" y="119"/>
                </a:cxn>
                <a:cxn ang="0">
                  <a:pos x="218" y="115"/>
                </a:cxn>
                <a:cxn ang="0">
                  <a:pos x="138" y="52"/>
                </a:cxn>
                <a:cxn ang="0">
                  <a:pos x="38" y="52"/>
                </a:cxn>
                <a:cxn ang="0">
                  <a:pos x="17" y="134"/>
                </a:cxn>
                <a:cxn ang="0">
                  <a:pos x="15" y="92"/>
                </a:cxn>
              </a:cxnLst>
              <a:rect l="0" t="0" r="r" b="b"/>
              <a:pathLst>
                <a:path w="848" h="584">
                  <a:moveTo>
                    <a:pt x="15" y="92"/>
                  </a:moveTo>
                  <a:lnTo>
                    <a:pt x="61" y="67"/>
                  </a:lnTo>
                  <a:lnTo>
                    <a:pt x="76" y="71"/>
                  </a:lnTo>
                  <a:lnTo>
                    <a:pt x="96" y="102"/>
                  </a:lnTo>
                  <a:lnTo>
                    <a:pt x="136" y="140"/>
                  </a:lnTo>
                  <a:lnTo>
                    <a:pt x="105" y="163"/>
                  </a:lnTo>
                  <a:lnTo>
                    <a:pt x="117" y="169"/>
                  </a:lnTo>
                  <a:lnTo>
                    <a:pt x="105" y="179"/>
                  </a:lnTo>
                  <a:lnTo>
                    <a:pt x="36" y="167"/>
                  </a:lnTo>
                  <a:lnTo>
                    <a:pt x="23" y="140"/>
                  </a:lnTo>
                  <a:lnTo>
                    <a:pt x="15" y="200"/>
                  </a:lnTo>
                  <a:lnTo>
                    <a:pt x="23" y="230"/>
                  </a:lnTo>
                  <a:lnTo>
                    <a:pt x="55" y="221"/>
                  </a:lnTo>
                  <a:lnTo>
                    <a:pt x="65" y="230"/>
                  </a:lnTo>
                  <a:lnTo>
                    <a:pt x="55" y="242"/>
                  </a:lnTo>
                  <a:lnTo>
                    <a:pt x="84" y="257"/>
                  </a:lnTo>
                  <a:lnTo>
                    <a:pt x="55" y="278"/>
                  </a:lnTo>
                  <a:lnTo>
                    <a:pt x="96" y="303"/>
                  </a:lnTo>
                  <a:lnTo>
                    <a:pt x="78" y="340"/>
                  </a:lnTo>
                  <a:lnTo>
                    <a:pt x="88" y="419"/>
                  </a:lnTo>
                  <a:lnTo>
                    <a:pt x="119" y="411"/>
                  </a:lnTo>
                  <a:lnTo>
                    <a:pt x="174" y="371"/>
                  </a:lnTo>
                  <a:lnTo>
                    <a:pt x="276" y="351"/>
                  </a:lnTo>
                  <a:lnTo>
                    <a:pt x="297" y="378"/>
                  </a:lnTo>
                  <a:lnTo>
                    <a:pt x="404" y="407"/>
                  </a:lnTo>
                  <a:lnTo>
                    <a:pt x="418" y="438"/>
                  </a:lnTo>
                  <a:lnTo>
                    <a:pt x="487" y="482"/>
                  </a:lnTo>
                  <a:lnTo>
                    <a:pt x="518" y="482"/>
                  </a:lnTo>
                  <a:lnTo>
                    <a:pt x="525" y="540"/>
                  </a:lnTo>
                  <a:lnTo>
                    <a:pt x="521" y="555"/>
                  </a:lnTo>
                  <a:lnTo>
                    <a:pt x="539" y="565"/>
                  </a:lnTo>
                  <a:lnTo>
                    <a:pt x="610" y="584"/>
                  </a:lnTo>
                  <a:lnTo>
                    <a:pt x="629" y="570"/>
                  </a:lnTo>
                  <a:lnTo>
                    <a:pt x="642" y="551"/>
                  </a:lnTo>
                  <a:lnTo>
                    <a:pt x="631" y="540"/>
                  </a:lnTo>
                  <a:lnTo>
                    <a:pt x="717" y="501"/>
                  </a:lnTo>
                  <a:lnTo>
                    <a:pt x="740" y="434"/>
                  </a:lnTo>
                  <a:lnTo>
                    <a:pt x="771" y="434"/>
                  </a:lnTo>
                  <a:lnTo>
                    <a:pt x="788" y="415"/>
                  </a:lnTo>
                  <a:lnTo>
                    <a:pt x="840" y="422"/>
                  </a:lnTo>
                  <a:lnTo>
                    <a:pt x="840" y="392"/>
                  </a:lnTo>
                  <a:lnTo>
                    <a:pt x="848" y="374"/>
                  </a:lnTo>
                  <a:lnTo>
                    <a:pt x="805" y="351"/>
                  </a:lnTo>
                  <a:lnTo>
                    <a:pt x="780" y="353"/>
                  </a:lnTo>
                  <a:lnTo>
                    <a:pt x="729" y="309"/>
                  </a:lnTo>
                  <a:lnTo>
                    <a:pt x="696" y="296"/>
                  </a:lnTo>
                  <a:lnTo>
                    <a:pt x="665" y="265"/>
                  </a:lnTo>
                  <a:lnTo>
                    <a:pt x="610" y="232"/>
                  </a:lnTo>
                  <a:lnTo>
                    <a:pt x="566" y="134"/>
                  </a:lnTo>
                  <a:lnTo>
                    <a:pt x="548" y="115"/>
                  </a:lnTo>
                  <a:lnTo>
                    <a:pt x="529" y="129"/>
                  </a:lnTo>
                  <a:lnTo>
                    <a:pt x="460" y="115"/>
                  </a:lnTo>
                  <a:lnTo>
                    <a:pt x="458" y="81"/>
                  </a:lnTo>
                  <a:lnTo>
                    <a:pt x="466" y="79"/>
                  </a:lnTo>
                  <a:lnTo>
                    <a:pt x="452" y="67"/>
                  </a:lnTo>
                  <a:lnTo>
                    <a:pt x="449" y="44"/>
                  </a:lnTo>
                  <a:lnTo>
                    <a:pt x="412" y="40"/>
                  </a:lnTo>
                  <a:lnTo>
                    <a:pt x="370" y="0"/>
                  </a:lnTo>
                  <a:lnTo>
                    <a:pt x="362" y="13"/>
                  </a:lnTo>
                  <a:lnTo>
                    <a:pt x="347" y="17"/>
                  </a:lnTo>
                  <a:lnTo>
                    <a:pt x="362" y="38"/>
                  </a:lnTo>
                  <a:lnTo>
                    <a:pt x="337" y="25"/>
                  </a:lnTo>
                  <a:lnTo>
                    <a:pt x="328" y="46"/>
                  </a:lnTo>
                  <a:lnTo>
                    <a:pt x="293" y="52"/>
                  </a:lnTo>
                  <a:lnTo>
                    <a:pt x="276" y="71"/>
                  </a:lnTo>
                  <a:lnTo>
                    <a:pt x="282" y="119"/>
                  </a:lnTo>
                  <a:lnTo>
                    <a:pt x="274" y="125"/>
                  </a:lnTo>
                  <a:lnTo>
                    <a:pt x="218" y="115"/>
                  </a:lnTo>
                  <a:lnTo>
                    <a:pt x="180" y="121"/>
                  </a:lnTo>
                  <a:lnTo>
                    <a:pt x="138" y="52"/>
                  </a:lnTo>
                  <a:lnTo>
                    <a:pt x="105" y="33"/>
                  </a:lnTo>
                  <a:lnTo>
                    <a:pt x="38" y="52"/>
                  </a:lnTo>
                  <a:lnTo>
                    <a:pt x="0" y="79"/>
                  </a:lnTo>
                  <a:lnTo>
                    <a:pt x="17" y="134"/>
                  </a:lnTo>
                  <a:lnTo>
                    <a:pt x="15" y="92"/>
                  </a:lnTo>
                  <a:lnTo>
                    <a:pt x="15" y="92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6" name="Freeform 114"/>
            <p:cNvSpPr>
              <a:spLocks/>
            </p:cNvSpPr>
            <p:nvPr/>
          </p:nvSpPr>
          <p:spPr bwMode="auto">
            <a:xfrm>
              <a:off x="7399338" y="5800730"/>
              <a:ext cx="6351" cy="23813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" h="15">
                  <a:moveTo>
                    <a:pt x="0" y="15"/>
                  </a:moveTo>
                  <a:lnTo>
                    <a:pt x="0" y="15"/>
                  </a:lnTo>
                  <a:lnTo>
                    <a:pt x="4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DEDDD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7" name="Freeform 115"/>
            <p:cNvSpPr>
              <a:spLocks/>
            </p:cNvSpPr>
            <p:nvPr/>
          </p:nvSpPr>
          <p:spPr bwMode="auto">
            <a:xfrm>
              <a:off x="6910389" y="4575180"/>
              <a:ext cx="1622425" cy="1057275"/>
            </a:xfrm>
            <a:custGeom>
              <a:avLst/>
              <a:gdLst/>
              <a:ahLst/>
              <a:cxnLst>
                <a:cxn ang="0">
                  <a:pos x="63" y="303"/>
                </a:cxn>
                <a:cxn ang="0">
                  <a:pos x="115" y="278"/>
                </a:cxn>
                <a:cxn ang="0">
                  <a:pos x="149" y="270"/>
                </a:cxn>
                <a:cxn ang="0">
                  <a:pos x="149" y="245"/>
                </a:cxn>
                <a:cxn ang="0">
                  <a:pos x="199" y="272"/>
                </a:cxn>
                <a:cxn ang="0">
                  <a:pos x="239" y="299"/>
                </a:cxn>
                <a:cxn ang="0">
                  <a:pos x="245" y="313"/>
                </a:cxn>
                <a:cxn ang="0">
                  <a:pos x="316" y="361"/>
                </a:cxn>
                <a:cxn ang="0">
                  <a:pos x="353" y="366"/>
                </a:cxn>
                <a:cxn ang="0">
                  <a:pos x="452" y="497"/>
                </a:cxn>
                <a:cxn ang="0">
                  <a:pos x="516" y="541"/>
                </a:cxn>
                <a:cxn ang="0">
                  <a:pos x="592" y="583"/>
                </a:cxn>
                <a:cxn ang="0">
                  <a:pos x="627" y="624"/>
                </a:cxn>
                <a:cxn ang="0">
                  <a:pos x="690" y="666"/>
                </a:cxn>
                <a:cxn ang="0">
                  <a:pos x="736" y="593"/>
                </a:cxn>
                <a:cxn ang="0">
                  <a:pos x="721" y="530"/>
                </a:cxn>
                <a:cxn ang="0">
                  <a:pos x="677" y="503"/>
                </a:cxn>
                <a:cxn ang="0">
                  <a:pos x="748" y="482"/>
                </a:cxn>
                <a:cxn ang="0">
                  <a:pos x="790" y="437"/>
                </a:cxn>
                <a:cxn ang="0">
                  <a:pos x="798" y="399"/>
                </a:cxn>
                <a:cxn ang="0">
                  <a:pos x="861" y="372"/>
                </a:cxn>
                <a:cxn ang="0">
                  <a:pos x="878" y="395"/>
                </a:cxn>
                <a:cxn ang="0">
                  <a:pos x="867" y="434"/>
                </a:cxn>
                <a:cxn ang="0">
                  <a:pos x="947" y="434"/>
                </a:cxn>
                <a:cxn ang="0">
                  <a:pos x="963" y="372"/>
                </a:cxn>
                <a:cxn ang="0">
                  <a:pos x="915" y="366"/>
                </a:cxn>
                <a:cxn ang="0">
                  <a:pos x="872" y="338"/>
                </a:cxn>
                <a:cxn ang="0">
                  <a:pos x="851" y="326"/>
                </a:cxn>
                <a:cxn ang="0">
                  <a:pos x="905" y="276"/>
                </a:cxn>
                <a:cxn ang="0">
                  <a:pos x="872" y="290"/>
                </a:cxn>
                <a:cxn ang="0">
                  <a:pos x="840" y="311"/>
                </a:cxn>
                <a:cxn ang="0">
                  <a:pos x="759" y="372"/>
                </a:cxn>
                <a:cxn ang="0">
                  <a:pos x="648" y="359"/>
                </a:cxn>
                <a:cxn ang="0">
                  <a:pos x="602" y="303"/>
                </a:cxn>
                <a:cxn ang="0">
                  <a:pos x="594" y="224"/>
                </a:cxn>
                <a:cxn ang="0">
                  <a:pos x="533" y="155"/>
                </a:cxn>
                <a:cxn ang="0">
                  <a:pos x="245" y="59"/>
                </a:cxn>
                <a:cxn ang="0">
                  <a:pos x="155" y="0"/>
                </a:cxn>
                <a:cxn ang="0">
                  <a:pos x="5" y="347"/>
                </a:cxn>
                <a:cxn ang="0">
                  <a:pos x="69" y="351"/>
                </a:cxn>
              </a:cxnLst>
              <a:rect l="0" t="0" r="r" b="b"/>
              <a:pathLst>
                <a:path w="1022" h="666">
                  <a:moveTo>
                    <a:pt x="69" y="351"/>
                  </a:moveTo>
                  <a:lnTo>
                    <a:pt x="63" y="303"/>
                  </a:lnTo>
                  <a:lnTo>
                    <a:pt x="80" y="284"/>
                  </a:lnTo>
                  <a:lnTo>
                    <a:pt x="115" y="278"/>
                  </a:lnTo>
                  <a:lnTo>
                    <a:pt x="124" y="257"/>
                  </a:lnTo>
                  <a:lnTo>
                    <a:pt x="149" y="270"/>
                  </a:lnTo>
                  <a:lnTo>
                    <a:pt x="134" y="249"/>
                  </a:lnTo>
                  <a:lnTo>
                    <a:pt x="149" y="245"/>
                  </a:lnTo>
                  <a:lnTo>
                    <a:pt x="157" y="232"/>
                  </a:lnTo>
                  <a:lnTo>
                    <a:pt x="199" y="272"/>
                  </a:lnTo>
                  <a:lnTo>
                    <a:pt x="236" y="276"/>
                  </a:lnTo>
                  <a:lnTo>
                    <a:pt x="239" y="299"/>
                  </a:lnTo>
                  <a:lnTo>
                    <a:pt x="253" y="311"/>
                  </a:lnTo>
                  <a:lnTo>
                    <a:pt x="245" y="313"/>
                  </a:lnTo>
                  <a:lnTo>
                    <a:pt x="247" y="347"/>
                  </a:lnTo>
                  <a:lnTo>
                    <a:pt x="316" y="361"/>
                  </a:lnTo>
                  <a:lnTo>
                    <a:pt x="335" y="347"/>
                  </a:lnTo>
                  <a:lnTo>
                    <a:pt x="353" y="366"/>
                  </a:lnTo>
                  <a:lnTo>
                    <a:pt x="397" y="464"/>
                  </a:lnTo>
                  <a:lnTo>
                    <a:pt x="452" y="497"/>
                  </a:lnTo>
                  <a:lnTo>
                    <a:pt x="483" y="528"/>
                  </a:lnTo>
                  <a:lnTo>
                    <a:pt x="516" y="541"/>
                  </a:lnTo>
                  <a:lnTo>
                    <a:pt x="567" y="585"/>
                  </a:lnTo>
                  <a:lnTo>
                    <a:pt x="592" y="583"/>
                  </a:lnTo>
                  <a:lnTo>
                    <a:pt x="635" y="606"/>
                  </a:lnTo>
                  <a:lnTo>
                    <a:pt x="627" y="624"/>
                  </a:lnTo>
                  <a:lnTo>
                    <a:pt x="627" y="654"/>
                  </a:lnTo>
                  <a:lnTo>
                    <a:pt x="690" y="666"/>
                  </a:lnTo>
                  <a:lnTo>
                    <a:pt x="709" y="637"/>
                  </a:lnTo>
                  <a:lnTo>
                    <a:pt x="736" y="593"/>
                  </a:lnTo>
                  <a:lnTo>
                    <a:pt x="717" y="555"/>
                  </a:lnTo>
                  <a:lnTo>
                    <a:pt x="721" y="530"/>
                  </a:lnTo>
                  <a:lnTo>
                    <a:pt x="696" y="524"/>
                  </a:lnTo>
                  <a:lnTo>
                    <a:pt x="677" y="503"/>
                  </a:lnTo>
                  <a:lnTo>
                    <a:pt x="690" y="487"/>
                  </a:lnTo>
                  <a:lnTo>
                    <a:pt x="748" y="482"/>
                  </a:lnTo>
                  <a:lnTo>
                    <a:pt x="759" y="449"/>
                  </a:lnTo>
                  <a:lnTo>
                    <a:pt x="790" y="437"/>
                  </a:lnTo>
                  <a:lnTo>
                    <a:pt x="790" y="414"/>
                  </a:lnTo>
                  <a:lnTo>
                    <a:pt x="798" y="399"/>
                  </a:lnTo>
                  <a:lnTo>
                    <a:pt x="819" y="401"/>
                  </a:lnTo>
                  <a:lnTo>
                    <a:pt x="861" y="372"/>
                  </a:lnTo>
                  <a:lnTo>
                    <a:pt x="872" y="372"/>
                  </a:lnTo>
                  <a:lnTo>
                    <a:pt x="878" y="395"/>
                  </a:lnTo>
                  <a:lnTo>
                    <a:pt x="859" y="411"/>
                  </a:lnTo>
                  <a:lnTo>
                    <a:pt x="867" y="434"/>
                  </a:lnTo>
                  <a:lnTo>
                    <a:pt x="888" y="434"/>
                  </a:lnTo>
                  <a:lnTo>
                    <a:pt x="947" y="434"/>
                  </a:lnTo>
                  <a:lnTo>
                    <a:pt x="1022" y="389"/>
                  </a:lnTo>
                  <a:lnTo>
                    <a:pt x="963" y="372"/>
                  </a:lnTo>
                  <a:lnTo>
                    <a:pt x="932" y="334"/>
                  </a:lnTo>
                  <a:lnTo>
                    <a:pt x="915" y="366"/>
                  </a:lnTo>
                  <a:lnTo>
                    <a:pt x="882" y="353"/>
                  </a:lnTo>
                  <a:lnTo>
                    <a:pt x="872" y="338"/>
                  </a:lnTo>
                  <a:lnTo>
                    <a:pt x="851" y="334"/>
                  </a:lnTo>
                  <a:lnTo>
                    <a:pt x="851" y="326"/>
                  </a:lnTo>
                  <a:lnTo>
                    <a:pt x="907" y="284"/>
                  </a:lnTo>
                  <a:lnTo>
                    <a:pt x="905" y="276"/>
                  </a:lnTo>
                  <a:lnTo>
                    <a:pt x="886" y="272"/>
                  </a:lnTo>
                  <a:lnTo>
                    <a:pt x="872" y="290"/>
                  </a:lnTo>
                  <a:lnTo>
                    <a:pt x="857" y="290"/>
                  </a:lnTo>
                  <a:lnTo>
                    <a:pt x="840" y="311"/>
                  </a:lnTo>
                  <a:lnTo>
                    <a:pt x="803" y="332"/>
                  </a:lnTo>
                  <a:lnTo>
                    <a:pt x="759" y="372"/>
                  </a:lnTo>
                  <a:lnTo>
                    <a:pt x="709" y="353"/>
                  </a:lnTo>
                  <a:lnTo>
                    <a:pt x="648" y="359"/>
                  </a:lnTo>
                  <a:lnTo>
                    <a:pt x="640" y="309"/>
                  </a:lnTo>
                  <a:lnTo>
                    <a:pt x="602" y="303"/>
                  </a:lnTo>
                  <a:lnTo>
                    <a:pt x="608" y="224"/>
                  </a:lnTo>
                  <a:lnTo>
                    <a:pt x="594" y="224"/>
                  </a:lnTo>
                  <a:lnTo>
                    <a:pt x="575" y="188"/>
                  </a:lnTo>
                  <a:lnTo>
                    <a:pt x="533" y="155"/>
                  </a:lnTo>
                  <a:lnTo>
                    <a:pt x="362" y="176"/>
                  </a:lnTo>
                  <a:lnTo>
                    <a:pt x="245" y="59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0" y="53"/>
                  </a:lnTo>
                  <a:lnTo>
                    <a:pt x="5" y="347"/>
                  </a:lnTo>
                  <a:lnTo>
                    <a:pt x="61" y="357"/>
                  </a:lnTo>
                  <a:lnTo>
                    <a:pt x="69" y="351"/>
                  </a:lnTo>
                  <a:lnTo>
                    <a:pt x="69" y="351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8" name="Freeform 116"/>
            <p:cNvSpPr>
              <a:spLocks/>
            </p:cNvSpPr>
            <p:nvPr/>
          </p:nvSpPr>
          <p:spPr bwMode="auto">
            <a:xfrm>
              <a:off x="6022976" y="3132141"/>
              <a:ext cx="3328988" cy="2033588"/>
            </a:xfrm>
            <a:custGeom>
              <a:avLst/>
              <a:gdLst/>
              <a:ahLst/>
              <a:cxnLst>
                <a:cxn ang="0">
                  <a:pos x="2024" y="411"/>
                </a:cxn>
                <a:cxn ang="0">
                  <a:pos x="1779" y="144"/>
                </a:cxn>
                <a:cxn ang="0">
                  <a:pos x="1750" y="123"/>
                </a:cxn>
                <a:cxn ang="0">
                  <a:pos x="1658" y="188"/>
                </a:cxn>
                <a:cxn ang="0">
                  <a:pos x="1598" y="160"/>
                </a:cxn>
                <a:cxn ang="0">
                  <a:pos x="1550" y="131"/>
                </a:cxn>
                <a:cxn ang="0">
                  <a:pos x="1539" y="129"/>
                </a:cxn>
                <a:cxn ang="0">
                  <a:pos x="1464" y="129"/>
                </a:cxn>
                <a:cxn ang="0">
                  <a:pos x="1454" y="62"/>
                </a:cxn>
                <a:cxn ang="0">
                  <a:pos x="1372" y="6"/>
                </a:cxn>
                <a:cxn ang="0">
                  <a:pos x="1286" y="44"/>
                </a:cxn>
                <a:cxn ang="0">
                  <a:pos x="1069" y="108"/>
                </a:cxn>
                <a:cxn ang="0">
                  <a:pos x="988" y="137"/>
                </a:cxn>
                <a:cxn ang="0">
                  <a:pos x="894" y="146"/>
                </a:cxn>
                <a:cxn ang="0">
                  <a:pos x="860" y="183"/>
                </a:cxn>
                <a:cxn ang="0">
                  <a:pos x="873" y="213"/>
                </a:cxn>
                <a:cxn ang="0">
                  <a:pos x="864" y="242"/>
                </a:cxn>
                <a:cxn ang="0">
                  <a:pos x="800" y="342"/>
                </a:cxn>
                <a:cxn ang="0">
                  <a:pos x="848" y="375"/>
                </a:cxn>
                <a:cxn ang="0">
                  <a:pos x="833" y="465"/>
                </a:cxn>
                <a:cxn ang="0">
                  <a:pos x="762" y="465"/>
                </a:cxn>
                <a:cxn ang="0">
                  <a:pos x="670" y="425"/>
                </a:cxn>
                <a:cxn ang="0">
                  <a:pos x="605" y="438"/>
                </a:cxn>
                <a:cxn ang="0">
                  <a:pos x="493" y="430"/>
                </a:cxn>
                <a:cxn ang="0">
                  <a:pos x="470" y="446"/>
                </a:cxn>
                <a:cxn ang="0">
                  <a:pos x="336" y="361"/>
                </a:cxn>
                <a:cxn ang="0">
                  <a:pos x="286" y="384"/>
                </a:cxn>
                <a:cxn ang="0">
                  <a:pos x="171" y="423"/>
                </a:cxn>
                <a:cxn ang="0">
                  <a:pos x="137" y="526"/>
                </a:cxn>
                <a:cxn ang="0">
                  <a:pos x="27" y="534"/>
                </a:cxn>
                <a:cxn ang="0">
                  <a:pos x="0" y="667"/>
                </a:cxn>
                <a:cxn ang="0">
                  <a:pos x="50" y="722"/>
                </a:cxn>
                <a:cxn ang="0">
                  <a:pos x="110" y="813"/>
                </a:cxn>
                <a:cxn ang="0">
                  <a:pos x="254" y="776"/>
                </a:cxn>
                <a:cxn ang="0">
                  <a:pos x="436" y="886"/>
                </a:cxn>
                <a:cxn ang="0">
                  <a:pos x="478" y="960"/>
                </a:cxn>
                <a:cxn ang="0">
                  <a:pos x="273" y="968"/>
                </a:cxn>
                <a:cxn ang="0">
                  <a:pos x="279" y="1118"/>
                </a:cxn>
                <a:cxn ang="0">
                  <a:pos x="451" y="1174"/>
                </a:cxn>
                <a:cxn ang="0">
                  <a:pos x="559" y="962"/>
                </a:cxn>
                <a:cxn ang="0">
                  <a:pos x="921" y="1085"/>
                </a:cxn>
                <a:cxn ang="0">
                  <a:pos x="1167" y="1133"/>
                </a:cxn>
                <a:cxn ang="0">
                  <a:pos x="1268" y="1262"/>
                </a:cxn>
                <a:cxn ang="0">
                  <a:pos x="1416" y="1199"/>
                </a:cxn>
                <a:cxn ang="0">
                  <a:pos x="1454" y="1145"/>
                </a:cxn>
                <a:cxn ang="0">
                  <a:pos x="1602" y="1126"/>
                </a:cxn>
                <a:cxn ang="0">
                  <a:pos x="1788" y="1133"/>
                </a:cxn>
                <a:cxn ang="0">
                  <a:pos x="2003" y="1179"/>
                </a:cxn>
                <a:cxn ang="0">
                  <a:pos x="2097" y="951"/>
                </a:cxn>
                <a:cxn ang="0">
                  <a:pos x="2057" y="436"/>
                </a:cxn>
              </a:cxnLst>
              <a:rect l="0" t="0" r="r" b="b"/>
              <a:pathLst>
                <a:path w="2097" h="1281">
                  <a:moveTo>
                    <a:pt x="2057" y="436"/>
                  </a:moveTo>
                  <a:lnTo>
                    <a:pt x="2059" y="425"/>
                  </a:lnTo>
                  <a:lnTo>
                    <a:pt x="2032" y="409"/>
                  </a:lnTo>
                  <a:lnTo>
                    <a:pt x="2024" y="411"/>
                  </a:lnTo>
                  <a:lnTo>
                    <a:pt x="2009" y="442"/>
                  </a:lnTo>
                  <a:lnTo>
                    <a:pt x="1992" y="452"/>
                  </a:lnTo>
                  <a:lnTo>
                    <a:pt x="1863" y="215"/>
                  </a:lnTo>
                  <a:lnTo>
                    <a:pt x="1779" y="144"/>
                  </a:lnTo>
                  <a:lnTo>
                    <a:pt x="1779" y="129"/>
                  </a:lnTo>
                  <a:lnTo>
                    <a:pt x="1800" y="117"/>
                  </a:lnTo>
                  <a:lnTo>
                    <a:pt x="1794" y="102"/>
                  </a:lnTo>
                  <a:lnTo>
                    <a:pt x="1750" y="123"/>
                  </a:lnTo>
                  <a:lnTo>
                    <a:pt x="1725" y="125"/>
                  </a:lnTo>
                  <a:lnTo>
                    <a:pt x="1698" y="158"/>
                  </a:lnTo>
                  <a:lnTo>
                    <a:pt x="1658" y="173"/>
                  </a:lnTo>
                  <a:lnTo>
                    <a:pt x="1658" y="188"/>
                  </a:lnTo>
                  <a:lnTo>
                    <a:pt x="1625" y="179"/>
                  </a:lnTo>
                  <a:lnTo>
                    <a:pt x="1596" y="194"/>
                  </a:lnTo>
                  <a:lnTo>
                    <a:pt x="1589" y="179"/>
                  </a:lnTo>
                  <a:lnTo>
                    <a:pt x="1598" y="160"/>
                  </a:lnTo>
                  <a:lnTo>
                    <a:pt x="1614" y="156"/>
                  </a:lnTo>
                  <a:lnTo>
                    <a:pt x="1610" y="137"/>
                  </a:lnTo>
                  <a:lnTo>
                    <a:pt x="1589" y="150"/>
                  </a:lnTo>
                  <a:lnTo>
                    <a:pt x="1550" y="131"/>
                  </a:lnTo>
                  <a:lnTo>
                    <a:pt x="1545" y="133"/>
                  </a:lnTo>
                  <a:lnTo>
                    <a:pt x="1550" y="146"/>
                  </a:lnTo>
                  <a:lnTo>
                    <a:pt x="1535" y="146"/>
                  </a:lnTo>
                  <a:lnTo>
                    <a:pt x="1539" y="129"/>
                  </a:lnTo>
                  <a:lnTo>
                    <a:pt x="1527" y="108"/>
                  </a:lnTo>
                  <a:lnTo>
                    <a:pt x="1518" y="104"/>
                  </a:lnTo>
                  <a:lnTo>
                    <a:pt x="1514" y="123"/>
                  </a:lnTo>
                  <a:lnTo>
                    <a:pt x="1464" y="129"/>
                  </a:lnTo>
                  <a:lnTo>
                    <a:pt x="1454" y="112"/>
                  </a:lnTo>
                  <a:lnTo>
                    <a:pt x="1466" y="98"/>
                  </a:lnTo>
                  <a:lnTo>
                    <a:pt x="1468" y="75"/>
                  </a:lnTo>
                  <a:lnTo>
                    <a:pt x="1454" y="62"/>
                  </a:lnTo>
                  <a:lnTo>
                    <a:pt x="1447" y="21"/>
                  </a:lnTo>
                  <a:lnTo>
                    <a:pt x="1433" y="10"/>
                  </a:lnTo>
                  <a:lnTo>
                    <a:pt x="1403" y="23"/>
                  </a:lnTo>
                  <a:lnTo>
                    <a:pt x="1372" y="6"/>
                  </a:lnTo>
                  <a:lnTo>
                    <a:pt x="1334" y="0"/>
                  </a:lnTo>
                  <a:lnTo>
                    <a:pt x="1307" y="16"/>
                  </a:lnTo>
                  <a:lnTo>
                    <a:pt x="1291" y="21"/>
                  </a:lnTo>
                  <a:lnTo>
                    <a:pt x="1286" y="44"/>
                  </a:lnTo>
                  <a:lnTo>
                    <a:pt x="1157" y="75"/>
                  </a:lnTo>
                  <a:lnTo>
                    <a:pt x="1111" y="83"/>
                  </a:lnTo>
                  <a:lnTo>
                    <a:pt x="1103" y="108"/>
                  </a:lnTo>
                  <a:lnTo>
                    <a:pt x="1069" y="108"/>
                  </a:lnTo>
                  <a:lnTo>
                    <a:pt x="1044" y="117"/>
                  </a:lnTo>
                  <a:lnTo>
                    <a:pt x="1042" y="125"/>
                  </a:lnTo>
                  <a:lnTo>
                    <a:pt x="1017" y="117"/>
                  </a:lnTo>
                  <a:lnTo>
                    <a:pt x="988" y="137"/>
                  </a:lnTo>
                  <a:lnTo>
                    <a:pt x="961" y="137"/>
                  </a:lnTo>
                  <a:lnTo>
                    <a:pt x="950" y="152"/>
                  </a:lnTo>
                  <a:lnTo>
                    <a:pt x="946" y="144"/>
                  </a:lnTo>
                  <a:lnTo>
                    <a:pt x="894" y="146"/>
                  </a:lnTo>
                  <a:lnTo>
                    <a:pt x="887" y="137"/>
                  </a:lnTo>
                  <a:lnTo>
                    <a:pt x="858" y="146"/>
                  </a:lnTo>
                  <a:lnTo>
                    <a:pt x="871" y="158"/>
                  </a:lnTo>
                  <a:lnTo>
                    <a:pt x="860" y="183"/>
                  </a:lnTo>
                  <a:lnTo>
                    <a:pt x="885" y="179"/>
                  </a:lnTo>
                  <a:lnTo>
                    <a:pt x="892" y="185"/>
                  </a:lnTo>
                  <a:lnTo>
                    <a:pt x="871" y="194"/>
                  </a:lnTo>
                  <a:lnTo>
                    <a:pt x="873" y="213"/>
                  </a:lnTo>
                  <a:lnTo>
                    <a:pt x="908" y="215"/>
                  </a:lnTo>
                  <a:lnTo>
                    <a:pt x="929" y="233"/>
                  </a:lnTo>
                  <a:lnTo>
                    <a:pt x="919" y="242"/>
                  </a:lnTo>
                  <a:lnTo>
                    <a:pt x="864" y="242"/>
                  </a:lnTo>
                  <a:lnTo>
                    <a:pt x="839" y="267"/>
                  </a:lnTo>
                  <a:lnTo>
                    <a:pt x="860" y="294"/>
                  </a:lnTo>
                  <a:lnTo>
                    <a:pt x="854" y="313"/>
                  </a:lnTo>
                  <a:lnTo>
                    <a:pt x="800" y="342"/>
                  </a:lnTo>
                  <a:lnTo>
                    <a:pt x="800" y="348"/>
                  </a:lnTo>
                  <a:lnTo>
                    <a:pt x="818" y="354"/>
                  </a:lnTo>
                  <a:lnTo>
                    <a:pt x="823" y="369"/>
                  </a:lnTo>
                  <a:lnTo>
                    <a:pt x="848" y="375"/>
                  </a:lnTo>
                  <a:lnTo>
                    <a:pt x="858" y="390"/>
                  </a:lnTo>
                  <a:lnTo>
                    <a:pt x="900" y="402"/>
                  </a:lnTo>
                  <a:lnTo>
                    <a:pt x="881" y="452"/>
                  </a:lnTo>
                  <a:lnTo>
                    <a:pt x="833" y="465"/>
                  </a:lnTo>
                  <a:lnTo>
                    <a:pt x="804" y="446"/>
                  </a:lnTo>
                  <a:lnTo>
                    <a:pt x="785" y="478"/>
                  </a:lnTo>
                  <a:lnTo>
                    <a:pt x="768" y="478"/>
                  </a:lnTo>
                  <a:lnTo>
                    <a:pt x="762" y="465"/>
                  </a:lnTo>
                  <a:lnTo>
                    <a:pt x="729" y="465"/>
                  </a:lnTo>
                  <a:lnTo>
                    <a:pt x="710" y="425"/>
                  </a:lnTo>
                  <a:lnTo>
                    <a:pt x="695" y="423"/>
                  </a:lnTo>
                  <a:lnTo>
                    <a:pt x="670" y="425"/>
                  </a:lnTo>
                  <a:lnTo>
                    <a:pt x="649" y="444"/>
                  </a:lnTo>
                  <a:lnTo>
                    <a:pt x="628" y="425"/>
                  </a:lnTo>
                  <a:lnTo>
                    <a:pt x="605" y="430"/>
                  </a:lnTo>
                  <a:lnTo>
                    <a:pt x="605" y="438"/>
                  </a:lnTo>
                  <a:lnTo>
                    <a:pt x="587" y="436"/>
                  </a:lnTo>
                  <a:lnTo>
                    <a:pt x="545" y="471"/>
                  </a:lnTo>
                  <a:lnTo>
                    <a:pt x="511" y="457"/>
                  </a:lnTo>
                  <a:lnTo>
                    <a:pt x="493" y="430"/>
                  </a:lnTo>
                  <a:lnTo>
                    <a:pt x="484" y="432"/>
                  </a:lnTo>
                  <a:lnTo>
                    <a:pt x="484" y="471"/>
                  </a:lnTo>
                  <a:lnTo>
                    <a:pt x="476" y="473"/>
                  </a:lnTo>
                  <a:lnTo>
                    <a:pt x="470" y="446"/>
                  </a:lnTo>
                  <a:lnTo>
                    <a:pt x="415" y="384"/>
                  </a:lnTo>
                  <a:lnTo>
                    <a:pt x="357" y="384"/>
                  </a:lnTo>
                  <a:lnTo>
                    <a:pt x="346" y="361"/>
                  </a:lnTo>
                  <a:lnTo>
                    <a:pt x="336" y="361"/>
                  </a:lnTo>
                  <a:lnTo>
                    <a:pt x="319" y="363"/>
                  </a:lnTo>
                  <a:lnTo>
                    <a:pt x="307" y="388"/>
                  </a:lnTo>
                  <a:lnTo>
                    <a:pt x="300" y="382"/>
                  </a:lnTo>
                  <a:lnTo>
                    <a:pt x="286" y="384"/>
                  </a:lnTo>
                  <a:lnTo>
                    <a:pt x="279" y="367"/>
                  </a:lnTo>
                  <a:lnTo>
                    <a:pt x="244" y="371"/>
                  </a:lnTo>
                  <a:lnTo>
                    <a:pt x="219" y="405"/>
                  </a:lnTo>
                  <a:lnTo>
                    <a:pt x="171" y="423"/>
                  </a:lnTo>
                  <a:lnTo>
                    <a:pt x="165" y="446"/>
                  </a:lnTo>
                  <a:lnTo>
                    <a:pt x="135" y="465"/>
                  </a:lnTo>
                  <a:lnTo>
                    <a:pt x="121" y="469"/>
                  </a:lnTo>
                  <a:lnTo>
                    <a:pt x="137" y="526"/>
                  </a:lnTo>
                  <a:lnTo>
                    <a:pt x="110" y="546"/>
                  </a:lnTo>
                  <a:lnTo>
                    <a:pt x="56" y="478"/>
                  </a:lnTo>
                  <a:lnTo>
                    <a:pt x="48" y="519"/>
                  </a:lnTo>
                  <a:lnTo>
                    <a:pt x="27" y="534"/>
                  </a:lnTo>
                  <a:lnTo>
                    <a:pt x="18" y="586"/>
                  </a:lnTo>
                  <a:lnTo>
                    <a:pt x="33" y="603"/>
                  </a:lnTo>
                  <a:lnTo>
                    <a:pt x="12" y="621"/>
                  </a:lnTo>
                  <a:lnTo>
                    <a:pt x="0" y="667"/>
                  </a:lnTo>
                  <a:lnTo>
                    <a:pt x="29" y="678"/>
                  </a:lnTo>
                  <a:lnTo>
                    <a:pt x="39" y="717"/>
                  </a:lnTo>
                  <a:lnTo>
                    <a:pt x="50" y="730"/>
                  </a:lnTo>
                  <a:lnTo>
                    <a:pt x="50" y="722"/>
                  </a:lnTo>
                  <a:lnTo>
                    <a:pt x="100" y="728"/>
                  </a:lnTo>
                  <a:lnTo>
                    <a:pt x="121" y="753"/>
                  </a:lnTo>
                  <a:lnTo>
                    <a:pt x="144" y="813"/>
                  </a:lnTo>
                  <a:lnTo>
                    <a:pt x="110" y="813"/>
                  </a:lnTo>
                  <a:lnTo>
                    <a:pt x="108" y="830"/>
                  </a:lnTo>
                  <a:lnTo>
                    <a:pt x="117" y="832"/>
                  </a:lnTo>
                  <a:lnTo>
                    <a:pt x="219" y="811"/>
                  </a:lnTo>
                  <a:lnTo>
                    <a:pt x="254" y="776"/>
                  </a:lnTo>
                  <a:lnTo>
                    <a:pt x="309" y="793"/>
                  </a:lnTo>
                  <a:lnTo>
                    <a:pt x="357" y="780"/>
                  </a:lnTo>
                  <a:lnTo>
                    <a:pt x="390" y="807"/>
                  </a:lnTo>
                  <a:lnTo>
                    <a:pt x="436" y="886"/>
                  </a:lnTo>
                  <a:lnTo>
                    <a:pt x="478" y="920"/>
                  </a:lnTo>
                  <a:lnTo>
                    <a:pt x="484" y="937"/>
                  </a:lnTo>
                  <a:lnTo>
                    <a:pt x="476" y="937"/>
                  </a:lnTo>
                  <a:lnTo>
                    <a:pt x="478" y="960"/>
                  </a:lnTo>
                  <a:lnTo>
                    <a:pt x="332" y="932"/>
                  </a:lnTo>
                  <a:lnTo>
                    <a:pt x="315" y="949"/>
                  </a:lnTo>
                  <a:lnTo>
                    <a:pt x="282" y="949"/>
                  </a:lnTo>
                  <a:lnTo>
                    <a:pt x="273" y="968"/>
                  </a:lnTo>
                  <a:lnTo>
                    <a:pt x="292" y="1003"/>
                  </a:lnTo>
                  <a:lnTo>
                    <a:pt x="206" y="1003"/>
                  </a:lnTo>
                  <a:lnTo>
                    <a:pt x="261" y="1051"/>
                  </a:lnTo>
                  <a:lnTo>
                    <a:pt x="279" y="1118"/>
                  </a:lnTo>
                  <a:lnTo>
                    <a:pt x="357" y="1151"/>
                  </a:lnTo>
                  <a:lnTo>
                    <a:pt x="346" y="1220"/>
                  </a:lnTo>
                  <a:lnTo>
                    <a:pt x="384" y="1193"/>
                  </a:lnTo>
                  <a:lnTo>
                    <a:pt x="451" y="1174"/>
                  </a:lnTo>
                  <a:lnTo>
                    <a:pt x="484" y="1193"/>
                  </a:lnTo>
                  <a:lnTo>
                    <a:pt x="526" y="1262"/>
                  </a:lnTo>
                  <a:lnTo>
                    <a:pt x="564" y="1256"/>
                  </a:lnTo>
                  <a:lnTo>
                    <a:pt x="559" y="962"/>
                  </a:lnTo>
                  <a:lnTo>
                    <a:pt x="714" y="909"/>
                  </a:lnTo>
                  <a:lnTo>
                    <a:pt x="745" y="926"/>
                  </a:lnTo>
                  <a:lnTo>
                    <a:pt x="804" y="968"/>
                  </a:lnTo>
                  <a:lnTo>
                    <a:pt x="921" y="1085"/>
                  </a:lnTo>
                  <a:lnTo>
                    <a:pt x="1092" y="1064"/>
                  </a:lnTo>
                  <a:lnTo>
                    <a:pt x="1134" y="1097"/>
                  </a:lnTo>
                  <a:lnTo>
                    <a:pt x="1153" y="1133"/>
                  </a:lnTo>
                  <a:lnTo>
                    <a:pt x="1167" y="1133"/>
                  </a:lnTo>
                  <a:lnTo>
                    <a:pt x="1161" y="1212"/>
                  </a:lnTo>
                  <a:lnTo>
                    <a:pt x="1199" y="1218"/>
                  </a:lnTo>
                  <a:lnTo>
                    <a:pt x="1207" y="1268"/>
                  </a:lnTo>
                  <a:lnTo>
                    <a:pt x="1268" y="1262"/>
                  </a:lnTo>
                  <a:lnTo>
                    <a:pt x="1318" y="1281"/>
                  </a:lnTo>
                  <a:lnTo>
                    <a:pt x="1362" y="1241"/>
                  </a:lnTo>
                  <a:lnTo>
                    <a:pt x="1399" y="1220"/>
                  </a:lnTo>
                  <a:lnTo>
                    <a:pt x="1416" y="1199"/>
                  </a:lnTo>
                  <a:lnTo>
                    <a:pt x="1431" y="1199"/>
                  </a:lnTo>
                  <a:lnTo>
                    <a:pt x="1445" y="1181"/>
                  </a:lnTo>
                  <a:lnTo>
                    <a:pt x="1454" y="1164"/>
                  </a:lnTo>
                  <a:lnTo>
                    <a:pt x="1454" y="1145"/>
                  </a:lnTo>
                  <a:lnTo>
                    <a:pt x="1481" y="1139"/>
                  </a:lnTo>
                  <a:lnTo>
                    <a:pt x="1522" y="1145"/>
                  </a:lnTo>
                  <a:lnTo>
                    <a:pt x="1589" y="1168"/>
                  </a:lnTo>
                  <a:lnTo>
                    <a:pt x="1602" y="1126"/>
                  </a:lnTo>
                  <a:lnTo>
                    <a:pt x="1637" y="1110"/>
                  </a:lnTo>
                  <a:lnTo>
                    <a:pt x="1669" y="1126"/>
                  </a:lnTo>
                  <a:lnTo>
                    <a:pt x="1710" y="1133"/>
                  </a:lnTo>
                  <a:lnTo>
                    <a:pt x="1788" y="1133"/>
                  </a:lnTo>
                  <a:lnTo>
                    <a:pt x="1813" y="1126"/>
                  </a:lnTo>
                  <a:lnTo>
                    <a:pt x="1942" y="1145"/>
                  </a:lnTo>
                  <a:lnTo>
                    <a:pt x="1957" y="1166"/>
                  </a:lnTo>
                  <a:lnTo>
                    <a:pt x="2003" y="1179"/>
                  </a:lnTo>
                  <a:lnTo>
                    <a:pt x="2020" y="1106"/>
                  </a:lnTo>
                  <a:lnTo>
                    <a:pt x="1997" y="1003"/>
                  </a:lnTo>
                  <a:lnTo>
                    <a:pt x="1978" y="980"/>
                  </a:lnTo>
                  <a:lnTo>
                    <a:pt x="2097" y="951"/>
                  </a:lnTo>
                  <a:lnTo>
                    <a:pt x="2097" y="459"/>
                  </a:lnTo>
                  <a:lnTo>
                    <a:pt x="2072" y="459"/>
                  </a:lnTo>
                  <a:lnTo>
                    <a:pt x="2057" y="436"/>
                  </a:lnTo>
                  <a:lnTo>
                    <a:pt x="2057" y="436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699" name="Freeform 117"/>
            <p:cNvSpPr>
              <a:spLocks/>
            </p:cNvSpPr>
            <p:nvPr/>
          </p:nvSpPr>
          <p:spPr bwMode="auto">
            <a:xfrm>
              <a:off x="8164513" y="4894266"/>
              <a:ext cx="1038226" cy="490538"/>
            </a:xfrm>
            <a:custGeom>
              <a:avLst/>
              <a:gdLst/>
              <a:ahLst/>
              <a:cxnLst>
                <a:cxn ang="0">
                  <a:pos x="117" y="83"/>
                </a:cxn>
                <a:cxn ang="0">
                  <a:pos x="61" y="125"/>
                </a:cxn>
                <a:cxn ang="0">
                  <a:pos x="61" y="133"/>
                </a:cxn>
                <a:cxn ang="0">
                  <a:pos x="82" y="137"/>
                </a:cxn>
                <a:cxn ang="0">
                  <a:pos x="92" y="152"/>
                </a:cxn>
                <a:cxn ang="0">
                  <a:pos x="125" y="165"/>
                </a:cxn>
                <a:cxn ang="0">
                  <a:pos x="142" y="133"/>
                </a:cxn>
                <a:cxn ang="0">
                  <a:pos x="173" y="171"/>
                </a:cxn>
                <a:cxn ang="0">
                  <a:pos x="232" y="188"/>
                </a:cxn>
                <a:cxn ang="0">
                  <a:pos x="157" y="233"/>
                </a:cxn>
                <a:cxn ang="0">
                  <a:pos x="98" y="233"/>
                </a:cxn>
                <a:cxn ang="0">
                  <a:pos x="75" y="252"/>
                </a:cxn>
                <a:cxn ang="0">
                  <a:pos x="50" y="242"/>
                </a:cxn>
                <a:cxn ang="0">
                  <a:pos x="0" y="254"/>
                </a:cxn>
                <a:cxn ang="0">
                  <a:pos x="6" y="286"/>
                </a:cxn>
                <a:cxn ang="0">
                  <a:pos x="75" y="286"/>
                </a:cxn>
                <a:cxn ang="0">
                  <a:pos x="96" y="294"/>
                </a:cxn>
                <a:cxn ang="0">
                  <a:pos x="130" y="286"/>
                </a:cxn>
                <a:cxn ang="0">
                  <a:pos x="146" y="290"/>
                </a:cxn>
                <a:cxn ang="0">
                  <a:pos x="150" y="306"/>
                </a:cxn>
                <a:cxn ang="0">
                  <a:pos x="178" y="309"/>
                </a:cxn>
                <a:cxn ang="0">
                  <a:pos x="267" y="294"/>
                </a:cxn>
                <a:cxn ang="0">
                  <a:pos x="274" y="258"/>
                </a:cxn>
                <a:cxn ang="0">
                  <a:pos x="322" y="236"/>
                </a:cxn>
                <a:cxn ang="0">
                  <a:pos x="330" y="221"/>
                </a:cxn>
                <a:cxn ang="0">
                  <a:pos x="412" y="231"/>
                </a:cxn>
                <a:cxn ang="0">
                  <a:pos x="449" y="192"/>
                </a:cxn>
                <a:cxn ang="0">
                  <a:pos x="526" y="177"/>
                </a:cxn>
                <a:cxn ang="0">
                  <a:pos x="552" y="146"/>
                </a:cxn>
                <a:cxn ang="0">
                  <a:pos x="641" y="104"/>
                </a:cxn>
                <a:cxn ang="0">
                  <a:pos x="654" y="69"/>
                </a:cxn>
                <a:cxn ang="0">
                  <a:pos x="608" y="56"/>
                </a:cxn>
                <a:cxn ang="0">
                  <a:pos x="593" y="35"/>
                </a:cxn>
                <a:cxn ang="0">
                  <a:pos x="464" y="16"/>
                </a:cxn>
                <a:cxn ang="0">
                  <a:pos x="439" y="23"/>
                </a:cxn>
                <a:cxn ang="0">
                  <a:pos x="361" y="23"/>
                </a:cxn>
                <a:cxn ang="0">
                  <a:pos x="320" y="16"/>
                </a:cxn>
                <a:cxn ang="0">
                  <a:pos x="288" y="0"/>
                </a:cxn>
                <a:cxn ang="0">
                  <a:pos x="253" y="16"/>
                </a:cxn>
                <a:cxn ang="0">
                  <a:pos x="240" y="58"/>
                </a:cxn>
                <a:cxn ang="0">
                  <a:pos x="173" y="35"/>
                </a:cxn>
                <a:cxn ang="0">
                  <a:pos x="132" y="29"/>
                </a:cxn>
                <a:cxn ang="0">
                  <a:pos x="105" y="35"/>
                </a:cxn>
                <a:cxn ang="0">
                  <a:pos x="105" y="54"/>
                </a:cxn>
                <a:cxn ang="0">
                  <a:pos x="96" y="71"/>
                </a:cxn>
                <a:cxn ang="0">
                  <a:pos x="115" y="75"/>
                </a:cxn>
                <a:cxn ang="0">
                  <a:pos x="117" y="83"/>
                </a:cxn>
                <a:cxn ang="0">
                  <a:pos x="117" y="83"/>
                </a:cxn>
              </a:cxnLst>
              <a:rect l="0" t="0" r="r" b="b"/>
              <a:pathLst>
                <a:path w="654" h="309">
                  <a:moveTo>
                    <a:pt x="117" y="83"/>
                  </a:moveTo>
                  <a:lnTo>
                    <a:pt x="61" y="125"/>
                  </a:lnTo>
                  <a:lnTo>
                    <a:pt x="61" y="133"/>
                  </a:lnTo>
                  <a:lnTo>
                    <a:pt x="82" y="137"/>
                  </a:lnTo>
                  <a:lnTo>
                    <a:pt x="92" y="152"/>
                  </a:lnTo>
                  <a:lnTo>
                    <a:pt x="125" y="165"/>
                  </a:lnTo>
                  <a:lnTo>
                    <a:pt x="142" y="133"/>
                  </a:lnTo>
                  <a:lnTo>
                    <a:pt x="173" y="171"/>
                  </a:lnTo>
                  <a:lnTo>
                    <a:pt x="232" y="188"/>
                  </a:lnTo>
                  <a:lnTo>
                    <a:pt x="157" y="233"/>
                  </a:lnTo>
                  <a:lnTo>
                    <a:pt x="98" y="233"/>
                  </a:lnTo>
                  <a:lnTo>
                    <a:pt x="75" y="252"/>
                  </a:lnTo>
                  <a:lnTo>
                    <a:pt x="50" y="242"/>
                  </a:lnTo>
                  <a:lnTo>
                    <a:pt x="0" y="254"/>
                  </a:lnTo>
                  <a:lnTo>
                    <a:pt x="6" y="286"/>
                  </a:lnTo>
                  <a:lnTo>
                    <a:pt x="75" y="286"/>
                  </a:lnTo>
                  <a:lnTo>
                    <a:pt x="96" y="294"/>
                  </a:lnTo>
                  <a:lnTo>
                    <a:pt x="130" y="286"/>
                  </a:lnTo>
                  <a:lnTo>
                    <a:pt x="146" y="290"/>
                  </a:lnTo>
                  <a:lnTo>
                    <a:pt x="150" y="306"/>
                  </a:lnTo>
                  <a:lnTo>
                    <a:pt x="178" y="309"/>
                  </a:lnTo>
                  <a:lnTo>
                    <a:pt x="267" y="294"/>
                  </a:lnTo>
                  <a:lnTo>
                    <a:pt x="274" y="258"/>
                  </a:lnTo>
                  <a:lnTo>
                    <a:pt x="322" y="236"/>
                  </a:lnTo>
                  <a:lnTo>
                    <a:pt x="330" y="221"/>
                  </a:lnTo>
                  <a:lnTo>
                    <a:pt x="412" y="231"/>
                  </a:lnTo>
                  <a:lnTo>
                    <a:pt x="449" y="192"/>
                  </a:lnTo>
                  <a:lnTo>
                    <a:pt x="526" y="177"/>
                  </a:lnTo>
                  <a:lnTo>
                    <a:pt x="552" y="146"/>
                  </a:lnTo>
                  <a:lnTo>
                    <a:pt x="641" y="104"/>
                  </a:lnTo>
                  <a:lnTo>
                    <a:pt x="654" y="69"/>
                  </a:lnTo>
                  <a:lnTo>
                    <a:pt x="608" y="56"/>
                  </a:lnTo>
                  <a:lnTo>
                    <a:pt x="593" y="35"/>
                  </a:lnTo>
                  <a:lnTo>
                    <a:pt x="464" y="16"/>
                  </a:lnTo>
                  <a:lnTo>
                    <a:pt x="439" y="23"/>
                  </a:lnTo>
                  <a:lnTo>
                    <a:pt x="361" y="23"/>
                  </a:lnTo>
                  <a:lnTo>
                    <a:pt x="320" y="16"/>
                  </a:lnTo>
                  <a:lnTo>
                    <a:pt x="288" y="0"/>
                  </a:lnTo>
                  <a:lnTo>
                    <a:pt x="253" y="16"/>
                  </a:lnTo>
                  <a:lnTo>
                    <a:pt x="240" y="58"/>
                  </a:lnTo>
                  <a:lnTo>
                    <a:pt x="173" y="35"/>
                  </a:lnTo>
                  <a:lnTo>
                    <a:pt x="132" y="29"/>
                  </a:lnTo>
                  <a:lnTo>
                    <a:pt x="105" y="35"/>
                  </a:lnTo>
                  <a:lnTo>
                    <a:pt x="105" y="54"/>
                  </a:lnTo>
                  <a:lnTo>
                    <a:pt x="96" y="71"/>
                  </a:lnTo>
                  <a:lnTo>
                    <a:pt x="115" y="75"/>
                  </a:lnTo>
                  <a:lnTo>
                    <a:pt x="117" y="83"/>
                  </a:lnTo>
                  <a:lnTo>
                    <a:pt x="117" y="83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0" name="Freeform 118"/>
            <p:cNvSpPr>
              <a:spLocks/>
            </p:cNvSpPr>
            <p:nvPr/>
          </p:nvSpPr>
          <p:spPr bwMode="auto">
            <a:xfrm>
              <a:off x="7985127" y="5165728"/>
              <a:ext cx="709613" cy="539750"/>
            </a:xfrm>
            <a:custGeom>
              <a:avLst/>
              <a:gdLst/>
              <a:ahLst/>
              <a:cxnLst>
                <a:cxn ang="0">
                  <a:pos x="263" y="135"/>
                </a:cxn>
                <a:cxn ang="0">
                  <a:pos x="259" y="119"/>
                </a:cxn>
                <a:cxn ang="0">
                  <a:pos x="243" y="115"/>
                </a:cxn>
                <a:cxn ang="0">
                  <a:pos x="209" y="123"/>
                </a:cxn>
                <a:cxn ang="0">
                  <a:pos x="188" y="115"/>
                </a:cxn>
                <a:cxn ang="0">
                  <a:pos x="119" y="115"/>
                </a:cxn>
                <a:cxn ang="0">
                  <a:pos x="113" y="83"/>
                </a:cxn>
                <a:cxn ang="0">
                  <a:pos x="163" y="71"/>
                </a:cxn>
                <a:cxn ang="0">
                  <a:pos x="188" y="81"/>
                </a:cxn>
                <a:cxn ang="0">
                  <a:pos x="211" y="62"/>
                </a:cxn>
                <a:cxn ang="0">
                  <a:pos x="190" y="62"/>
                </a:cxn>
                <a:cxn ang="0">
                  <a:pos x="182" y="39"/>
                </a:cxn>
                <a:cxn ang="0">
                  <a:pos x="201" y="23"/>
                </a:cxn>
                <a:cxn ang="0">
                  <a:pos x="195" y="0"/>
                </a:cxn>
                <a:cxn ang="0">
                  <a:pos x="184" y="0"/>
                </a:cxn>
                <a:cxn ang="0">
                  <a:pos x="142" y="29"/>
                </a:cxn>
                <a:cxn ang="0">
                  <a:pos x="121" y="27"/>
                </a:cxn>
                <a:cxn ang="0">
                  <a:pos x="113" y="42"/>
                </a:cxn>
                <a:cxn ang="0">
                  <a:pos x="113" y="65"/>
                </a:cxn>
                <a:cxn ang="0">
                  <a:pos x="82" y="77"/>
                </a:cxn>
                <a:cxn ang="0">
                  <a:pos x="71" y="110"/>
                </a:cxn>
                <a:cxn ang="0">
                  <a:pos x="13" y="115"/>
                </a:cxn>
                <a:cxn ang="0">
                  <a:pos x="0" y="131"/>
                </a:cxn>
                <a:cxn ang="0">
                  <a:pos x="19" y="152"/>
                </a:cxn>
                <a:cxn ang="0">
                  <a:pos x="44" y="158"/>
                </a:cxn>
                <a:cxn ang="0">
                  <a:pos x="40" y="183"/>
                </a:cxn>
                <a:cxn ang="0">
                  <a:pos x="59" y="221"/>
                </a:cxn>
                <a:cxn ang="0">
                  <a:pos x="32" y="265"/>
                </a:cxn>
                <a:cxn ang="0">
                  <a:pos x="13" y="294"/>
                </a:cxn>
                <a:cxn ang="0">
                  <a:pos x="38" y="319"/>
                </a:cxn>
                <a:cxn ang="0">
                  <a:pos x="86" y="292"/>
                </a:cxn>
                <a:cxn ang="0">
                  <a:pos x="113" y="307"/>
                </a:cxn>
                <a:cxn ang="0">
                  <a:pos x="121" y="267"/>
                </a:cxn>
                <a:cxn ang="0">
                  <a:pos x="161" y="275"/>
                </a:cxn>
                <a:cxn ang="0">
                  <a:pos x="169" y="261"/>
                </a:cxn>
                <a:cxn ang="0">
                  <a:pos x="163" y="248"/>
                </a:cxn>
                <a:cxn ang="0">
                  <a:pos x="205" y="204"/>
                </a:cxn>
                <a:cxn ang="0">
                  <a:pos x="230" y="219"/>
                </a:cxn>
                <a:cxn ang="0">
                  <a:pos x="224" y="240"/>
                </a:cxn>
                <a:cxn ang="0">
                  <a:pos x="243" y="248"/>
                </a:cxn>
                <a:cxn ang="0">
                  <a:pos x="236" y="307"/>
                </a:cxn>
                <a:cxn ang="0">
                  <a:pos x="251" y="340"/>
                </a:cxn>
                <a:cxn ang="0">
                  <a:pos x="357" y="279"/>
                </a:cxn>
                <a:cxn ang="0">
                  <a:pos x="374" y="282"/>
                </a:cxn>
                <a:cxn ang="0">
                  <a:pos x="380" y="298"/>
                </a:cxn>
                <a:cxn ang="0">
                  <a:pos x="416" y="288"/>
                </a:cxn>
                <a:cxn ang="0">
                  <a:pos x="441" y="288"/>
                </a:cxn>
                <a:cxn ang="0">
                  <a:pos x="435" y="298"/>
                </a:cxn>
                <a:cxn ang="0">
                  <a:pos x="447" y="298"/>
                </a:cxn>
                <a:cxn ang="0">
                  <a:pos x="435" y="211"/>
                </a:cxn>
                <a:cxn ang="0">
                  <a:pos x="428" y="200"/>
                </a:cxn>
                <a:cxn ang="0">
                  <a:pos x="387" y="204"/>
                </a:cxn>
                <a:cxn ang="0">
                  <a:pos x="368" y="177"/>
                </a:cxn>
                <a:cxn ang="0">
                  <a:pos x="380" y="123"/>
                </a:cxn>
                <a:cxn ang="0">
                  <a:pos x="291" y="138"/>
                </a:cxn>
                <a:cxn ang="0">
                  <a:pos x="263" y="135"/>
                </a:cxn>
                <a:cxn ang="0">
                  <a:pos x="263" y="135"/>
                </a:cxn>
              </a:cxnLst>
              <a:rect l="0" t="0" r="r" b="b"/>
              <a:pathLst>
                <a:path w="447" h="340">
                  <a:moveTo>
                    <a:pt x="263" y="135"/>
                  </a:moveTo>
                  <a:lnTo>
                    <a:pt x="259" y="119"/>
                  </a:lnTo>
                  <a:lnTo>
                    <a:pt x="243" y="115"/>
                  </a:lnTo>
                  <a:lnTo>
                    <a:pt x="209" y="123"/>
                  </a:lnTo>
                  <a:lnTo>
                    <a:pt x="188" y="115"/>
                  </a:lnTo>
                  <a:lnTo>
                    <a:pt x="119" y="115"/>
                  </a:lnTo>
                  <a:lnTo>
                    <a:pt x="113" y="83"/>
                  </a:lnTo>
                  <a:lnTo>
                    <a:pt x="163" y="71"/>
                  </a:lnTo>
                  <a:lnTo>
                    <a:pt x="188" y="81"/>
                  </a:lnTo>
                  <a:lnTo>
                    <a:pt x="211" y="62"/>
                  </a:lnTo>
                  <a:lnTo>
                    <a:pt x="190" y="62"/>
                  </a:lnTo>
                  <a:lnTo>
                    <a:pt x="182" y="39"/>
                  </a:lnTo>
                  <a:lnTo>
                    <a:pt x="201" y="23"/>
                  </a:lnTo>
                  <a:lnTo>
                    <a:pt x="195" y="0"/>
                  </a:lnTo>
                  <a:lnTo>
                    <a:pt x="184" y="0"/>
                  </a:lnTo>
                  <a:lnTo>
                    <a:pt x="142" y="29"/>
                  </a:lnTo>
                  <a:lnTo>
                    <a:pt x="121" y="27"/>
                  </a:lnTo>
                  <a:lnTo>
                    <a:pt x="113" y="42"/>
                  </a:lnTo>
                  <a:lnTo>
                    <a:pt x="113" y="65"/>
                  </a:lnTo>
                  <a:lnTo>
                    <a:pt x="82" y="77"/>
                  </a:lnTo>
                  <a:lnTo>
                    <a:pt x="71" y="110"/>
                  </a:lnTo>
                  <a:lnTo>
                    <a:pt x="13" y="115"/>
                  </a:lnTo>
                  <a:lnTo>
                    <a:pt x="0" y="131"/>
                  </a:lnTo>
                  <a:lnTo>
                    <a:pt x="19" y="152"/>
                  </a:lnTo>
                  <a:lnTo>
                    <a:pt x="44" y="158"/>
                  </a:lnTo>
                  <a:lnTo>
                    <a:pt x="40" y="183"/>
                  </a:lnTo>
                  <a:lnTo>
                    <a:pt x="59" y="221"/>
                  </a:lnTo>
                  <a:lnTo>
                    <a:pt x="32" y="265"/>
                  </a:lnTo>
                  <a:lnTo>
                    <a:pt x="13" y="294"/>
                  </a:lnTo>
                  <a:lnTo>
                    <a:pt x="38" y="319"/>
                  </a:lnTo>
                  <a:lnTo>
                    <a:pt x="86" y="292"/>
                  </a:lnTo>
                  <a:lnTo>
                    <a:pt x="113" y="307"/>
                  </a:lnTo>
                  <a:lnTo>
                    <a:pt x="121" y="267"/>
                  </a:lnTo>
                  <a:lnTo>
                    <a:pt x="161" y="275"/>
                  </a:lnTo>
                  <a:lnTo>
                    <a:pt x="169" y="261"/>
                  </a:lnTo>
                  <a:lnTo>
                    <a:pt x="163" y="248"/>
                  </a:lnTo>
                  <a:lnTo>
                    <a:pt x="205" y="204"/>
                  </a:lnTo>
                  <a:lnTo>
                    <a:pt x="230" y="219"/>
                  </a:lnTo>
                  <a:lnTo>
                    <a:pt x="224" y="240"/>
                  </a:lnTo>
                  <a:lnTo>
                    <a:pt x="243" y="248"/>
                  </a:lnTo>
                  <a:lnTo>
                    <a:pt x="236" y="307"/>
                  </a:lnTo>
                  <a:lnTo>
                    <a:pt x="251" y="340"/>
                  </a:lnTo>
                  <a:lnTo>
                    <a:pt x="357" y="279"/>
                  </a:lnTo>
                  <a:lnTo>
                    <a:pt x="374" y="282"/>
                  </a:lnTo>
                  <a:lnTo>
                    <a:pt x="380" y="298"/>
                  </a:lnTo>
                  <a:lnTo>
                    <a:pt x="416" y="288"/>
                  </a:lnTo>
                  <a:lnTo>
                    <a:pt x="441" y="288"/>
                  </a:lnTo>
                  <a:lnTo>
                    <a:pt x="435" y="298"/>
                  </a:lnTo>
                  <a:lnTo>
                    <a:pt x="447" y="298"/>
                  </a:lnTo>
                  <a:lnTo>
                    <a:pt x="435" y="211"/>
                  </a:lnTo>
                  <a:lnTo>
                    <a:pt x="428" y="200"/>
                  </a:lnTo>
                  <a:lnTo>
                    <a:pt x="387" y="204"/>
                  </a:lnTo>
                  <a:lnTo>
                    <a:pt x="368" y="177"/>
                  </a:lnTo>
                  <a:lnTo>
                    <a:pt x="380" y="123"/>
                  </a:lnTo>
                  <a:lnTo>
                    <a:pt x="291" y="138"/>
                  </a:lnTo>
                  <a:lnTo>
                    <a:pt x="263" y="135"/>
                  </a:lnTo>
                  <a:lnTo>
                    <a:pt x="263" y="135"/>
                  </a:lnTo>
                  <a:close/>
                </a:path>
              </a:pathLst>
            </a:custGeom>
            <a:solidFill>
              <a:srgbClr val="DEEDBF"/>
            </a:solidFill>
            <a:ln w="6350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1" name="Freeform 119"/>
            <p:cNvSpPr>
              <a:spLocks/>
            </p:cNvSpPr>
            <p:nvPr/>
          </p:nvSpPr>
          <p:spPr bwMode="auto">
            <a:xfrm>
              <a:off x="3444877" y="4970466"/>
              <a:ext cx="173038" cy="369888"/>
            </a:xfrm>
            <a:custGeom>
              <a:avLst/>
              <a:gdLst/>
              <a:ahLst/>
              <a:cxnLst>
                <a:cxn ang="0">
                  <a:pos x="103" y="140"/>
                </a:cxn>
                <a:cxn ang="0">
                  <a:pos x="71" y="102"/>
                </a:cxn>
                <a:cxn ang="0">
                  <a:pos x="82" y="41"/>
                </a:cxn>
                <a:cxn ang="0">
                  <a:pos x="51" y="8"/>
                </a:cxn>
                <a:cxn ang="0">
                  <a:pos x="34" y="2"/>
                </a:cxn>
                <a:cxn ang="0">
                  <a:pos x="23" y="0"/>
                </a:cxn>
                <a:cxn ang="0">
                  <a:pos x="9" y="14"/>
                </a:cxn>
                <a:cxn ang="0">
                  <a:pos x="0" y="60"/>
                </a:cxn>
                <a:cxn ang="0">
                  <a:pos x="19" y="69"/>
                </a:cxn>
                <a:cxn ang="0">
                  <a:pos x="7" y="102"/>
                </a:cxn>
                <a:cxn ang="0">
                  <a:pos x="9" y="173"/>
                </a:cxn>
                <a:cxn ang="0">
                  <a:pos x="0" y="173"/>
                </a:cxn>
                <a:cxn ang="0">
                  <a:pos x="55" y="233"/>
                </a:cxn>
                <a:cxn ang="0">
                  <a:pos x="109" y="165"/>
                </a:cxn>
                <a:cxn ang="0">
                  <a:pos x="103" y="140"/>
                </a:cxn>
                <a:cxn ang="0">
                  <a:pos x="103" y="140"/>
                </a:cxn>
              </a:cxnLst>
              <a:rect l="0" t="0" r="r" b="b"/>
              <a:pathLst>
                <a:path w="109" h="233">
                  <a:moveTo>
                    <a:pt x="103" y="140"/>
                  </a:moveTo>
                  <a:lnTo>
                    <a:pt x="71" y="102"/>
                  </a:lnTo>
                  <a:lnTo>
                    <a:pt x="82" y="41"/>
                  </a:lnTo>
                  <a:lnTo>
                    <a:pt x="51" y="8"/>
                  </a:lnTo>
                  <a:lnTo>
                    <a:pt x="34" y="2"/>
                  </a:lnTo>
                  <a:lnTo>
                    <a:pt x="23" y="0"/>
                  </a:lnTo>
                  <a:lnTo>
                    <a:pt x="9" y="14"/>
                  </a:lnTo>
                  <a:lnTo>
                    <a:pt x="0" y="60"/>
                  </a:lnTo>
                  <a:lnTo>
                    <a:pt x="19" y="69"/>
                  </a:lnTo>
                  <a:lnTo>
                    <a:pt x="7" y="102"/>
                  </a:lnTo>
                  <a:lnTo>
                    <a:pt x="9" y="173"/>
                  </a:lnTo>
                  <a:lnTo>
                    <a:pt x="0" y="173"/>
                  </a:lnTo>
                  <a:lnTo>
                    <a:pt x="55" y="233"/>
                  </a:lnTo>
                  <a:lnTo>
                    <a:pt x="109" y="165"/>
                  </a:lnTo>
                  <a:lnTo>
                    <a:pt x="103" y="140"/>
                  </a:lnTo>
                  <a:lnTo>
                    <a:pt x="103" y="14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2" name="Freeform 120"/>
            <p:cNvSpPr>
              <a:spLocks/>
            </p:cNvSpPr>
            <p:nvPr/>
          </p:nvSpPr>
          <p:spPr bwMode="auto">
            <a:xfrm>
              <a:off x="3557588" y="4989516"/>
              <a:ext cx="236538" cy="203200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0" y="90"/>
                </a:cxn>
                <a:cxn ang="0">
                  <a:pos x="32" y="128"/>
                </a:cxn>
                <a:cxn ang="0">
                  <a:pos x="149" y="90"/>
                </a:cxn>
                <a:cxn ang="0">
                  <a:pos x="140" y="38"/>
                </a:cxn>
                <a:cxn ang="0">
                  <a:pos x="115" y="17"/>
                </a:cxn>
                <a:cxn ang="0">
                  <a:pos x="115" y="2"/>
                </a:cxn>
                <a:cxn ang="0">
                  <a:pos x="57" y="0"/>
                </a:cxn>
                <a:cxn ang="0">
                  <a:pos x="11" y="29"/>
                </a:cxn>
                <a:cxn ang="0">
                  <a:pos x="11" y="29"/>
                </a:cxn>
              </a:cxnLst>
              <a:rect l="0" t="0" r="r" b="b"/>
              <a:pathLst>
                <a:path w="149" h="128">
                  <a:moveTo>
                    <a:pt x="11" y="29"/>
                  </a:moveTo>
                  <a:lnTo>
                    <a:pt x="0" y="90"/>
                  </a:lnTo>
                  <a:lnTo>
                    <a:pt x="32" y="128"/>
                  </a:lnTo>
                  <a:lnTo>
                    <a:pt x="149" y="90"/>
                  </a:lnTo>
                  <a:lnTo>
                    <a:pt x="140" y="38"/>
                  </a:lnTo>
                  <a:lnTo>
                    <a:pt x="115" y="17"/>
                  </a:lnTo>
                  <a:lnTo>
                    <a:pt x="115" y="2"/>
                  </a:lnTo>
                  <a:lnTo>
                    <a:pt x="57" y="0"/>
                  </a:lnTo>
                  <a:lnTo>
                    <a:pt x="11" y="29"/>
                  </a:lnTo>
                  <a:lnTo>
                    <a:pt x="11" y="29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3" name="Freeform 121"/>
            <p:cNvSpPr>
              <a:spLocks/>
            </p:cNvSpPr>
            <p:nvPr/>
          </p:nvSpPr>
          <p:spPr bwMode="auto">
            <a:xfrm>
              <a:off x="3730626" y="4775203"/>
              <a:ext cx="603250" cy="369888"/>
            </a:xfrm>
            <a:custGeom>
              <a:avLst/>
              <a:gdLst/>
              <a:ahLst/>
              <a:cxnLst>
                <a:cxn ang="0">
                  <a:pos x="188" y="41"/>
                </a:cxn>
                <a:cxn ang="0">
                  <a:pos x="44" y="29"/>
                </a:cxn>
                <a:cxn ang="0">
                  <a:pos x="31" y="16"/>
                </a:cxn>
                <a:cxn ang="0">
                  <a:pos x="40" y="2"/>
                </a:cxn>
                <a:cxn ang="0">
                  <a:pos x="25" y="0"/>
                </a:cxn>
                <a:cxn ang="0">
                  <a:pos x="6" y="4"/>
                </a:cxn>
                <a:cxn ang="0">
                  <a:pos x="0" y="29"/>
                </a:cxn>
                <a:cxn ang="0">
                  <a:pos x="6" y="54"/>
                </a:cxn>
                <a:cxn ang="0">
                  <a:pos x="31" y="85"/>
                </a:cxn>
                <a:cxn ang="0">
                  <a:pos x="6" y="125"/>
                </a:cxn>
                <a:cxn ang="0">
                  <a:pos x="6" y="137"/>
                </a:cxn>
                <a:cxn ang="0">
                  <a:pos x="6" y="152"/>
                </a:cxn>
                <a:cxn ang="0">
                  <a:pos x="31" y="173"/>
                </a:cxn>
                <a:cxn ang="0">
                  <a:pos x="40" y="225"/>
                </a:cxn>
                <a:cxn ang="0">
                  <a:pos x="128" y="206"/>
                </a:cxn>
                <a:cxn ang="0">
                  <a:pos x="190" y="233"/>
                </a:cxn>
                <a:cxn ang="0">
                  <a:pos x="209" y="225"/>
                </a:cxn>
                <a:cxn ang="0">
                  <a:pos x="230" y="212"/>
                </a:cxn>
                <a:cxn ang="0">
                  <a:pos x="230" y="192"/>
                </a:cxn>
                <a:cxn ang="0">
                  <a:pos x="238" y="192"/>
                </a:cxn>
                <a:cxn ang="0">
                  <a:pos x="290" y="173"/>
                </a:cxn>
                <a:cxn ang="0">
                  <a:pos x="341" y="179"/>
                </a:cxn>
                <a:cxn ang="0">
                  <a:pos x="311" y="133"/>
                </a:cxn>
                <a:cxn ang="0">
                  <a:pos x="332" y="112"/>
                </a:cxn>
                <a:cxn ang="0">
                  <a:pos x="338" y="83"/>
                </a:cxn>
                <a:cxn ang="0">
                  <a:pos x="368" y="58"/>
                </a:cxn>
                <a:cxn ang="0">
                  <a:pos x="380" y="29"/>
                </a:cxn>
                <a:cxn ang="0">
                  <a:pos x="278" y="2"/>
                </a:cxn>
                <a:cxn ang="0">
                  <a:pos x="188" y="41"/>
                </a:cxn>
                <a:cxn ang="0">
                  <a:pos x="188" y="41"/>
                </a:cxn>
              </a:cxnLst>
              <a:rect l="0" t="0" r="r" b="b"/>
              <a:pathLst>
                <a:path w="380" h="233">
                  <a:moveTo>
                    <a:pt x="188" y="41"/>
                  </a:moveTo>
                  <a:lnTo>
                    <a:pt x="44" y="29"/>
                  </a:lnTo>
                  <a:lnTo>
                    <a:pt x="31" y="16"/>
                  </a:lnTo>
                  <a:lnTo>
                    <a:pt x="40" y="2"/>
                  </a:lnTo>
                  <a:lnTo>
                    <a:pt x="25" y="0"/>
                  </a:lnTo>
                  <a:lnTo>
                    <a:pt x="6" y="4"/>
                  </a:lnTo>
                  <a:lnTo>
                    <a:pt x="0" y="29"/>
                  </a:lnTo>
                  <a:lnTo>
                    <a:pt x="6" y="54"/>
                  </a:lnTo>
                  <a:lnTo>
                    <a:pt x="31" y="85"/>
                  </a:lnTo>
                  <a:lnTo>
                    <a:pt x="6" y="125"/>
                  </a:lnTo>
                  <a:lnTo>
                    <a:pt x="6" y="137"/>
                  </a:lnTo>
                  <a:lnTo>
                    <a:pt x="6" y="152"/>
                  </a:lnTo>
                  <a:lnTo>
                    <a:pt x="31" y="173"/>
                  </a:lnTo>
                  <a:lnTo>
                    <a:pt x="40" y="225"/>
                  </a:lnTo>
                  <a:lnTo>
                    <a:pt x="128" y="206"/>
                  </a:lnTo>
                  <a:lnTo>
                    <a:pt x="190" y="233"/>
                  </a:lnTo>
                  <a:lnTo>
                    <a:pt x="209" y="225"/>
                  </a:lnTo>
                  <a:lnTo>
                    <a:pt x="230" y="212"/>
                  </a:lnTo>
                  <a:lnTo>
                    <a:pt x="230" y="192"/>
                  </a:lnTo>
                  <a:lnTo>
                    <a:pt x="238" y="192"/>
                  </a:lnTo>
                  <a:lnTo>
                    <a:pt x="290" y="173"/>
                  </a:lnTo>
                  <a:lnTo>
                    <a:pt x="341" y="179"/>
                  </a:lnTo>
                  <a:lnTo>
                    <a:pt x="311" y="133"/>
                  </a:lnTo>
                  <a:lnTo>
                    <a:pt x="332" y="112"/>
                  </a:lnTo>
                  <a:lnTo>
                    <a:pt x="338" y="83"/>
                  </a:lnTo>
                  <a:lnTo>
                    <a:pt x="368" y="58"/>
                  </a:lnTo>
                  <a:lnTo>
                    <a:pt x="380" y="29"/>
                  </a:lnTo>
                  <a:lnTo>
                    <a:pt x="278" y="2"/>
                  </a:lnTo>
                  <a:lnTo>
                    <a:pt x="188" y="41"/>
                  </a:lnTo>
                  <a:lnTo>
                    <a:pt x="188" y="41"/>
                  </a:lnTo>
                  <a:close/>
                </a:path>
              </a:pathLst>
            </a:custGeom>
            <a:solidFill>
              <a:srgbClr val="BDB694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4" name="Freeform 122"/>
            <p:cNvSpPr>
              <a:spLocks/>
            </p:cNvSpPr>
            <p:nvPr/>
          </p:nvSpPr>
          <p:spPr bwMode="auto">
            <a:xfrm>
              <a:off x="2755901" y="3797305"/>
              <a:ext cx="444500" cy="365125"/>
            </a:xfrm>
            <a:custGeom>
              <a:avLst/>
              <a:gdLst/>
              <a:ahLst/>
              <a:cxnLst>
                <a:cxn ang="0">
                  <a:pos x="134" y="42"/>
                </a:cxn>
                <a:cxn ang="0">
                  <a:pos x="111" y="18"/>
                </a:cxn>
                <a:cxn ang="0">
                  <a:pos x="90" y="6"/>
                </a:cxn>
                <a:cxn ang="0">
                  <a:pos x="77" y="13"/>
                </a:cxn>
                <a:cxn ang="0">
                  <a:pos x="62" y="0"/>
                </a:cxn>
                <a:cxn ang="0">
                  <a:pos x="61" y="12"/>
                </a:cxn>
                <a:cxn ang="0">
                  <a:pos x="9" y="44"/>
                </a:cxn>
                <a:cxn ang="0">
                  <a:pos x="0" y="36"/>
                </a:cxn>
                <a:cxn ang="0">
                  <a:pos x="16" y="73"/>
                </a:cxn>
                <a:cxn ang="0">
                  <a:pos x="52" y="106"/>
                </a:cxn>
                <a:cxn ang="0">
                  <a:pos x="74" y="110"/>
                </a:cxn>
                <a:cxn ang="0">
                  <a:pos x="88" y="94"/>
                </a:cxn>
                <a:cxn ang="0">
                  <a:pos x="134" y="104"/>
                </a:cxn>
              </a:cxnLst>
              <a:rect l="0" t="0" r="r" b="b"/>
              <a:pathLst>
                <a:path w="134" h="110">
                  <a:moveTo>
                    <a:pt x="134" y="42"/>
                  </a:moveTo>
                  <a:cubicBezTo>
                    <a:pt x="111" y="18"/>
                    <a:pt x="111" y="18"/>
                    <a:pt x="111" y="18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134" y="104"/>
                    <a:pt x="134" y="104"/>
                    <a:pt x="134" y="104"/>
                  </a:cubicBezTo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5" name="Freeform 123"/>
            <p:cNvSpPr>
              <a:spLocks/>
            </p:cNvSpPr>
            <p:nvPr/>
          </p:nvSpPr>
          <p:spPr bwMode="auto">
            <a:xfrm>
              <a:off x="2755901" y="3797305"/>
              <a:ext cx="444500" cy="365125"/>
            </a:xfrm>
            <a:custGeom>
              <a:avLst/>
              <a:gdLst/>
              <a:ahLst/>
              <a:cxnLst>
                <a:cxn ang="0">
                  <a:pos x="134" y="42"/>
                </a:cxn>
                <a:cxn ang="0">
                  <a:pos x="111" y="18"/>
                </a:cxn>
                <a:cxn ang="0">
                  <a:pos x="90" y="6"/>
                </a:cxn>
                <a:cxn ang="0">
                  <a:pos x="77" y="13"/>
                </a:cxn>
                <a:cxn ang="0">
                  <a:pos x="62" y="0"/>
                </a:cxn>
                <a:cxn ang="0">
                  <a:pos x="61" y="12"/>
                </a:cxn>
                <a:cxn ang="0">
                  <a:pos x="9" y="44"/>
                </a:cxn>
                <a:cxn ang="0">
                  <a:pos x="0" y="36"/>
                </a:cxn>
                <a:cxn ang="0">
                  <a:pos x="16" y="73"/>
                </a:cxn>
                <a:cxn ang="0">
                  <a:pos x="52" y="106"/>
                </a:cxn>
                <a:cxn ang="0">
                  <a:pos x="74" y="110"/>
                </a:cxn>
                <a:cxn ang="0">
                  <a:pos x="88" y="94"/>
                </a:cxn>
                <a:cxn ang="0">
                  <a:pos x="134" y="104"/>
                </a:cxn>
              </a:cxnLst>
              <a:rect l="0" t="0" r="r" b="b"/>
              <a:pathLst>
                <a:path w="134" h="110">
                  <a:moveTo>
                    <a:pt x="134" y="42"/>
                  </a:moveTo>
                  <a:cubicBezTo>
                    <a:pt x="111" y="18"/>
                    <a:pt x="111" y="18"/>
                    <a:pt x="111" y="18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134" y="104"/>
                    <a:pt x="134" y="104"/>
                    <a:pt x="134" y="104"/>
                  </a:cubicBezTo>
                </a:path>
              </a:pathLst>
            </a:cu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6" name="Rectangle 131"/>
            <p:cNvSpPr>
              <a:spLocks noChangeArrowheads="1"/>
            </p:cNvSpPr>
            <p:nvPr/>
          </p:nvSpPr>
          <p:spPr bwMode="auto">
            <a:xfrm>
              <a:off x="8696327" y="5002218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7" name="Freeform 154"/>
            <p:cNvSpPr>
              <a:spLocks/>
            </p:cNvSpPr>
            <p:nvPr/>
          </p:nvSpPr>
          <p:spPr bwMode="auto">
            <a:xfrm>
              <a:off x="3200401" y="4032253"/>
              <a:ext cx="539750" cy="255588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23" y="30"/>
                </a:cxn>
                <a:cxn ang="0">
                  <a:pos x="41" y="14"/>
                </a:cxn>
                <a:cxn ang="0">
                  <a:pos x="65" y="4"/>
                </a:cxn>
                <a:cxn ang="0">
                  <a:pos x="78" y="0"/>
                </a:cxn>
                <a:cxn ang="0">
                  <a:pos x="91" y="13"/>
                </a:cxn>
                <a:cxn ang="0">
                  <a:pos x="134" y="4"/>
                </a:cxn>
                <a:cxn ang="0">
                  <a:pos x="163" y="19"/>
                </a:cxn>
                <a:cxn ang="0">
                  <a:pos x="155" y="49"/>
                </a:cxn>
                <a:cxn ang="0">
                  <a:pos x="114" y="43"/>
                </a:cxn>
                <a:cxn ang="0">
                  <a:pos x="91" y="59"/>
                </a:cxn>
                <a:cxn ang="0">
                  <a:pos x="58" y="65"/>
                </a:cxn>
                <a:cxn ang="0">
                  <a:pos x="49" y="77"/>
                </a:cxn>
                <a:cxn ang="0">
                  <a:pos x="31" y="77"/>
                </a:cxn>
                <a:cxn ang="0">
                  <a:pos x="12" y="64"/>
                </a:cxn>
                <a:cxn ang="0">
                  <a:pos x="0" y="33"/>
                </a:cxn>
              </a:cxnLst>
              <a:rect l="0" t="0" r="r" b="b"/>
              <a:pathLst>
                <a:path w="163" h="77">
                  <a:moveTo>
                    <a:pt x="0" y="33"/>
                  </a:moveTo>
                  <a:cubicBezTo>
                    <a:pt x="23" y="30"/>
                    <a:pt x="23" y="30"/>
                    <a:pt x="23" y="30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12" y="64"/>
                    <a:pt x="12" y="64"/>
                    <a:pt x="12" y="6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9BCA40"/>
            </a:solidFill>
            <a:ln w="635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8" name="Freeform 155"/>
            <p:cNvSpPr>
              <a:spLocks/>
            </p:cNvSpPr>
            <p:nvPr/>
          </p:nvSpPr>
          <p:spPr bwMode="auto">
            <a:xfrm>
              <a:off x="2755901" y="3797305"/>
              <a:ext cx="660400" cy="365125"/>
            </a:xfrm>
            <a:custGeom>
              <a:avLst/>
              <a:gdLst/>
              <a:ahLst/>
              <a:cxnLst>
                <a:cxn ang="0">
                  <a:pos x="134" y="104"/>
                </a:cxn>
                <a:cxn ang="0">
                  <a:pos x="157" y="101"/>
                </a:cxn>
                <a:cxn ang="0">
                  <a:pos x="175" y="85"/>
                </a:cxn>
                <a:cxn ang="0">
                  <a:pos x="199" y="75"/>
                </a:cxn>
                <a:cxn ang="0">
                  <a:pos x="185" y="67"/>
                </a:cxn>
                <a:cxn ang="0">
                  <a:pos x="163" y="48"/>
                </a:cxn>
                <a:cxn ang="0">
                  <a:pos x="162" y="38"/>
                </a:cxn>
                <a:cxn ang="0">
                  <a:pos x="140" y="34"/>
                </a:cxn>
                <a:cxn ang="0">
                  <a:pos x="134" y="42"/>
                </a:cxn>
                <a:cxn ang="0">
                  <a:pos x="111" y="18"/>
                </a:cxn>
                <a:cxn ang="0">
                  <a:pos x="90" y="6"/>
                </a:cxn>
                <a:cxn ang="0">
                  <a:pos x="77" y="13"/>
                </a:cxn>
                <a:cxn ang="0">
                  <a:pos x="62" y="0"/>
                </a:cxn>
                <a:cxn ang="0">
                  <a:pos x="61" y="12"/>
                </a:cxn>
                <a:cxn ang="0">
                  <a:pos x="9" y="44"/>
                </a:cxn>
                <a:cxn ang="0">
                  <a:pos x="0" y="36"/>
                </a:cxn>
                <a:cxn ang="0">
                  <a:pos x="16" y="73"/>
                </a:cxn>
                <a:cxn ang="0">
                  <a:pos x="52" y="106"/>
                </a:cxn>
                <a:cxn ang="0">
                  <a:pos x="74" y="110"/>
                </a:cxn>
                <a:cxn ang="0">
                  <a:pos x="88" y="94"/>
                </a:cxn>
                <a:cxn ang="0">
                  <a:pos x="134" y="104"/>
                </a:cxn>
              </a:cxnLst>
              <a:rect l="0" t="0" r="r" b="b"/>
              <a:pathLst>
                <a:path w="199" h="110">
                  <a:moveTo>
                    <a:pt x="134" y="104"/>
                  </a:moveTo>
                  <a:cubicBezTo>
                    <a:pt x="157" y="101"/>
                    <a:pt x="157" y="101"/>
                    <a:pt x="157" y="101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5" y="67"/>
                    <a:pt x="185" y="67"/>
                    <a:pt x="163" y="48"/>
                  </a:cubicBezTo>
                  <a:cubicBezTo>
                    <a:pt x="163" y="48"/>
                    <a:pt x="163" y="48"/>
                    <a:pt x="162" y="38"/>
                  </a:cubicBezTo>
                  <a:cubicBezTo>
                    <a:pt x="162" y="38"/>
                    <a:pt x="162" y="38"/>
                    <a:pt x="140" y="34"/>
                  </a:cubicBezTo>
                  <a:cubicBezTo>
                    <a:pt x="140" y="34"/>
                    <a:pt x="140" y="34"/>
                    <a:pt x="134" y="42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88" y="94"/>
                    <a:pt x="88" y="94"/>
                    <a:pt x="88" y="94"/>
                  </a:cubicBezTo>
                  <a:lnTo>
                    <a:pt x="134" y="104"/>
                  </a:lnTo>
                  <a:close/>
                </a:path>
              </a:pathLst>
            </a:custGeom>
            <a:solidFill>
              <a:srgbClr val="B6646B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09" name="Freeform 56"/>
            <p:cNvSpPr>
              <a:spLocks/>
            </p:cNvSpPr>
            <p:nvPr/>
          </p:nvSpPr>
          <p:spPr bwMode="auto">
            <a:xfrm>
              <a:off x="3005139" y="5748341"/>
              <a:ext cx="53975" cy="460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25" y="13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5" h="13">
                  <a:moveTo>
                    <a:pt x="18" y="0"/>
                  </a:moveTo>
                  <a:lnTo>
                    <a:pt x="0" y="0"/>
                  </a:lnTo>
                  <a:lnTo>
                    <a:pt x="25" y="13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0000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10" name="Rectangle 132"/>
            <p:cNvSpPr>
              <a:spLocks noChangeArrowheads="1"/>
            </p:cNvSpPr>
            <p:nvPr/>
          </p:nvSpPr>
          <p:spPr bwMode="auto">
            <a:xfrm>
              <a:off x="2427286" y="3652937"/>
              <a:ext cx="27732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GER</a:t>
              </a:r>
              <a:endPara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1" name="Rectangle 134"/>
            <p:cNvSpPr>
              <a:spLocks noChangeArrowheads="1"/>
            </p:cNvSpPr>
            <p:nvPr/>
          </p:nvSpPr>
          <p:spPr bwMode="auto">
            <a:xfrm>
              <a:off x="2025409" y="3390157"/>
              <a:ext cx="18915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1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NL</a:t>
              </a:r>
            </a:p>
          </p:txBody>
        </p:sp>
        <p:sp>
          <p:nvSpPr>
            <p:cNvPr id="712" name="Rectangle 137"/>
            <p:cNvSpPr>
              <a:spLocks noChangeArrowheads="1"/>
            </p:cNvSpPr>
            <p:nvPr/>
          </p:nvSpPr>
          <p:spPr bwMode="auto">
            <a:xfrm>
              <a:off x="1423988" y="3467100"/>
              <a:ext cx="18594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UK</a:t>
              </a:r>
              <a:endPara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3" name="Rectangle 138"/>
            <p:cNvSpPr>
              <a:spLocks noChangeArrowheads="1"/>
            </p:cNvSpPr>
            <p:nvPr/>
          </p:nvSpPr>
          <p:spPr bwMode="auto">
            <a:xfrm>
              <a:off x="1239838" y="5122863"/>
              <a:ext cx="25487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ESP</a:t>
              </a:r>
            </a:p>
          </p:txBody>
        </p:sp>
        <p:sp>
          <p:nvSpPr>
            <p:cNvPr id="714" name="Rectangle 136"/>
            <p:cNvSpPr>
              <a:spLocks noChangeArrowheads="1"/>
            </p:cNvSpPr>
            <p:nvPr/>
          </p:nvSpPr>
          <p:spPr bwMode="auto">
            <a:xfrm>
              <a:off x="2087429" y="4008537"/>
              <a:ext cx="25648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LUX</a:t>
              </a:r>
              <a:endPara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5" name="Rectangle 133"/>
            <p:cNvSpPr>
              <a:spLocks noChangeArrowheads="1"/>
            </p:cNvSpPr>
            <p:nvPr/>
          </p:nvSpPr>
          <p:spPr bwMode="auto">
            <a:xfrm>
              <a:off x="1764815" y="4429969"/>
              <a:ext cx="26449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FRA</a:t>
              </a:r>
            </a:p>
          </p:txBody>
        </p:sp>
        <p:sp>
          <p:nvSpPr>
            <p:cNvPr id="716" name="Rectangle 133"/>
            <p:cNvSpPr>
              <a:spLocks noChangeArrowheads="1"/>
            </p:cNvSpPr>
            <p:nvPr/>
          </p:nvSpPr>
          <p:spPr bwMode="auto">
            <a:xfrm>
              <a:off x="494980" y="5088908"/>
              <a:ext cx="27732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POR</a:t>
              </a:r>
            </a:p>
          </p:txBody>
        </p:sp>
        <p:sp>
          <p:nvSpPr>
            <p:cNvPr id="717" name="Rectangle 133"/>
            <p:cNvSpPr>
              <a:spLocks noChangeArrowheads="1"/>
            </p:cNvSpPr>
            <p:nvPr/>
          </p:nvSpPr>
          <p:spPr bwMode="auto">
            <a:xfrm>
              <a:off x="2755901" y="4853087"/>
              <a:ext cx="11381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IT</a:t>
              </a:r>
            </a:p>
          </p:txBody>
        </p:sp>
        <p:sp>
          <p:nvSpPr>
            <p:cNvPr id="718" name="Rectangle 133"/>
            <p:cNvSpPr>
              <a:spLocks noChangeArrowheads="1"/>
            </p:cNvSpPr>
            <p:nvPr/>
          </p:nvSpPr>
          <p:spPr bwMode="auto">
            <a:xfrm>
              <a:off x="2879207" y="4226025"/>
              <a:ext cx="27090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AUS</a:t>
              </a:r>
            </a:p>
          </p:txBody>
        </p:sp>
        <p:sp>
          <p:nvSpPr>
            <p:cNvPr id="719" name="Rectangle 133"/>
            <p:cNvSpPr>
              <a:spLocks noChangeArrowheads="1"/>
            </p:cNvSpPr>
            <p:nvPr/>
          </p:nvSpPr>
          <p:spPr bwMode="auto">
            <a:xfrm>
              <a:off x="3348281" y="4098181"/>
              <a:ext cx="17793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SK</a:t>
              </a:r>
            </a:p>
          </p:txBody>
        </p:sp>
        <p:sp>
          <p:nvSpPr>
            <p:cNvPr id="720" name="Rectangle 133"/>
            <p:cNvSpPr>
              <a:spLocks noChangeArrowheads="1"/>
            </p:cNvSpPr>
            <p:nvPr/>
          </p:nvSpPr>
          <p:spPr bwMode="auto">
            <a:xfrm>
              <a:off x="2970454" y="3941863"/>
              <a:ext cx="17152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CZ</a:t>
              </a:r>
            </a:p>
          </p:txBody>
        </p:sp>
        <p:sp>
          <p:nvSpPr>
            <p:cNvPr id="721" name="Rectangle 133"/>
            <p:cNvSpPr>
              <a:spLocks noChangeArrowheads="1"/>
            </p:cNvSpPr>
            <p:nvPr/>
          </p:nvSpPr>
          <p:spPr bwMode="auto">
            <a:xfrm>
              <a:off x="2798956" y="2421037"/>
              <a:ext cx="29174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SWE</a:t>
              </a:r>
            </a:p>
          </p:txBody>
        </p:sp>
        <p:sp>
          <p:nvSpPr>
            <p:cNvPr id="723" name="Rectangle 133"/>
            <p:cNvSpPr>
              <a:spLocks noChangeArrowheads="1"/>
            </p:cNvSpPr>
            <p:nvPr/>
          </p:nvSpPr>
          <p:spPr bwMode="auto">
            <a:xfrm>
              <a:off x="3908669" y="4893519"/>
              <a:ext cx="1923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BG</a:t>
              </a:r>
            </a:p>
          </p:txBody>
        </p:sp>
        <p:sp>
          <p:nvSpPr>
            <p:cNvPr id="724" name="Rectangle 133"/>
            <p:cNvSpPr>
              <a:spLocks noChangeArrowheads="1"/>
            </p:cNvSpPr>
            <p:nvPr/>
          </p:nvSpPr>
          <p:spPr bwMode="auto">
            <a:xfrm>
              <a:off x="3577954" y="5276751"/>
              <a:ext cx="1923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</a:t>
              </a:r>
            </a:p>
          </p:txBody>
        </p:sp>
        <p:sp>
          <p:nvSpPr>
            <p:cNvPr id="726" name="Rectangle 133"/>
            <p:cNvSpPr>
              <a:spLocks noChangeArrowheads="1"/>
            </p:cNvSpPr>
            <p:nvPr/>
          </p:nvSpPr>
          <p:spPr bwMode="auto">
            <a:xfrm>
              <a:off x="3113777" y="5695207"/>
              <a:ext cx="18594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MT</a:t>
              </a:r>
            </a:p>
          </p:txBody>
        </p:sp>
        <p:sp>
          <p:nvSpPr>
            <p:cNvPr id="727" name="Rectangle 136"/>
            <p:cNvSpPr>
              <a:spLocks noChangeArrowheads="1"/>
            </p:cNvSpPr>
            <p:nvPr/>
          </p:nvSpPr>
          <p:spPr bwMode="auto">
            <a:xfrm>
              <a:off x="823777" y="3390156"/>
              <a:ext cx="21320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IRE</a:t>
              </a:r>
              <a:endPara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8" name="Rectangle 136"/>
            <p:cNvSpPr>
              <a:spLocks noChangeArrowheads="1"/>
            </p:cNvSpPr>
            <p:nvPr/>
          </p:nvSpPr>
          <p:spPr bwMode="auto">
            <a:xfrm>
              <a:off x="2000250" y="3797300"/>
              <a:ext cx="17793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BE</a:t>
              </a:r>
              <a:endParaRPr lang="en-GB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9" name="Ellipse 309"/>
            <p:cNvSpPr/>
            <p:nvPr/>
          </p:nvSpPr>
          <p:spPr>
            <a:xfrm>
              <a:off x="2970457" y="5712620"/>
              <a:ext cx="119062" cy="119062"/>
            </a:xfrm>
            <a:prstGeom prst="ellipse">
              <a:avLst/>
            </a:prstGeom>
            <a:noFill/>
            <a:ln w="28575">
              <a:solidFill>
                <a:srgbClr val="B664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FFFFFF"/>
                </a:solidFill>
              </a:endParaRPr>
            </a:p>
          </p:txBody>
        </p:sp>
        <p:sp>
          <p:nvSpPr>
            <p:cNvPr id="730" name="Rectangle 133"/>
            <p:cNvSpPr>
              <a:spLocks noChangeArrowheads="1"/>
            </p:cNvSpPr>
            <p:nvPr/>
          </p:nvSpPr>
          <p:spPr bwMode="auto">
            <a:xfrm>
              <a:off x="2964042" y="4506913"/>
              <a:ext cx="26289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SLO</a:t>
              </a:r>
            </a:p>
          </p:txBody>
        </p:sp>
        <p:sp>
          <p:nvSpPr>
            <p:cNvPr id="731" name="Rectangle 133"/>
            <p:cNvSpPr>
              <a:spLocks noChangeArrowheads="1"/>
            </p:cNvSpPr>
            <p:nvPr/>
          </p:nvSpPr>
          <p:spPr bwMode="auto">
            <a:xfrm>
              <a:off x="3908669" y="2482106"/>
              <a:ext cx="24846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EST</a:t>
              </a:r>
            </a:p>
          </p:txBody>
        </p:sp>
        <p:sp>
          <p:nvSpPr>
            <p:cNvPr id="732" name="Freeform 24"/>
            <p:cNvSpPr>
              <a:spLocks/>
            </p:cNvSpPr>
            <p:nvPr/>
          </p:nvSpPr>
          <p:spPr bwMode="auto">
            <a:xfrm>
              <a:off x="7251264" y="2177162"/>
              <a:ext cx="47626" cy="4762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7"/>
                </a:cxn>
                <a:cxn ang="0">
                  <a:pos x="30" y="3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0" y="7"/>
                  </a:lnTo>
                  <a:lnTo>
                    <a:pt x="30" y="3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DEEDB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33" name="Freeform 85"/>
            <p:cNvSpPr>
              <a:spLocks/>
            </p:cNvSpPr>
            <p:nvPr/>
          </p:nvSpPr>
          <p:spPr bwMode="auto">
            <a:xfrm>
              <a:off x="7786253" y="2485135"/>
              <a:ext cx="49213" cy="139700"/>
            </a:xfrm>
            <a:custGeom>
              <a:avLst/>
              <a:gdLst/>
              <a:ahLst/>
              <a:cxnLst>
                <a:cxn ang="0">
                  <a:pos x="16" y="88"/>
                </a:cxn>
                <a:cxn ang="0">
                  <a:pos x="27" y="73"/>
                </a:cxn>
                <a:cxn ang="0">
                  <a:pos x="31" y="27"/>
                </a:cxn>
                <a:cxn ang="0">
                  <a:pos x="21" y="0"/>
                </a:cxn>
                <a:cxn ang="0">
                  <a:pos x="0" y="46"/>
                </a:cxn>
                <a:cxn ang="0">
                  <a:pos x="21" y="55"/>
                </a:cxn>
                <a:cxn ang="0">
                  <a:pos x="16" y="88"/>
                </a:cxn>
                <a:cxn ang="0">
                  <a:pos x="16" y="88"/>
                </a:cxn>
              </a:cxnLst>
              <a:rect l="0" t="0" r="r" b="b"/>
              <a:pathLst>
                <a:path w="31" h="88">
                  <a:moveTo>
                    <a:pt x="16" y="88"/>
                  </a:moveTo>
                  <a:lnTo>
                    <a:pt x="27" y="73"/>
                  </a:lnTo>
                  <a:lnTo>
                    <a:pt x="31" y="27"/>
                  </a:lnTo>
                  <a:lnTo>
                    <a:pt x="21" y="0"/>
                  </a:lnTo>
                  <a:lnTo>
                    <a:pt x="0" y="46"/>
                  </a:lnTo>
                  <a:lnTo>
                    <a:pt x="21" y="55"/>
                  </a:lnTo>
                  <a:lnTo>
                    <a:pt x="16" y="8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DEDDDF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734" name="Rectangle 133"/>
            <p:cNvSpPr>
              <a:spLocks noChangeArrowheads="1"/>
            </p:cNvSpPr>
            <p:nvPr/>
          </p:nvSpPr>
          <p:spPr bwMode="auto">
            <a:xfrm>
              <a:off x="3866221" y="4498234"/>
              <a:ext cx="1923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RO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0" dirty="0" smtClean="0"/>
              <a:t>Daň z finančních transakcí</a:t>
            </a:r>
            <a:br>
              <a:rPr lang="cs-CZ" b="0" dirty="0" smtClean="0"/>
            </a:br>
            <a:r>
              <a:rPr lang="cs-CZ" dirty="0" smtClean="0"/>
              <a:t>Země zapojené do posílené spolupráce</a:t>
            </a:r>
            <a:endParaRPr lang="en-GB" spc="-10" dirty="0"/>
          </a:p>
        </p:txBody>
      </p:sp>
      <p:sp>
        <p:nvSpPr>
          <p:cNvPr id="748" name="Freeform 17"/>
          <p:cNvSpPr>
            <a:spLocks/>
          </p:cNvSpPr>
          <p:nvPr/>
        </p:nvSpPr>
        <p:spPr bwMode="auto">
          <a:xfrm>
            <a:off x="1946467" y="4102986"/>
            <a:ext cx="438565" cy="190110"/>
          </a:xfrm>
          <a:custGeom>
            <a:avLst/>
            <a:gdLst/>
            <a:ahLst/>
            <a:cxnLst>
              <a:cxn ang="0">
                <a:pos x="492" y="0"/>
              </a:cxn>
              <a:cxn ang="0">
                <a:pos x="195" y="78"/>
              </a:cxn>
              <a:cxn ang="0">
                <a:pos x="245" y="148"/>
              </a:cxn>
              <a:cxn ang="0">
                <a:pos x="5" y="261"/>
              </a:cxn>
              <a:cxn ang="0">
                <a:pos x="48" y="272"/>
              </a:cxn>
              <a:cxn ang="0">
                <a:pos x="294" y="154"/>
              </a:cxn>
              <a:cxn ang="0">
                <a:pos x="327" y="155"/>
              </a:cxn>
              <a:cxn ang="0">
                <a:pos x="624" y="78"/>
              </a:cxn>
              <a:cxn ang="0">
                <a:pos x="492" y="0"/>
              </a:cxn>
            </a:cxnLst>
            <a:rect l="0" t="0" r="r" b="b"/>
            <a:pathLst>
              <a:path w="669" h="290">
                <a:moveTo>
                  <a:pt x="492" y="0"/>
                </a:moveTo>
                <a:cubicBezTo>
                  <a:pt x="373" y="0"/>
                  <a:pt x="240" y="35"/>
                  <a:pt x="195" y="78"/>
                </a:cubicBezTo>
                <a:cubicBezTo>
                  <a:pt x="162" y="109"/>
                  <a:pt x="184" y="136"/>
                  <a:pt x="245" y="148"/>
                </a:cubicBezTo>
                <a:cubicBezTo>
                  <a:pt x="5" y="261"/>
                  <a:pt x="5" y="261"/>
                  <a:pt x="5" y="261"/>
                </a:cubicBezTo>
                <a:cubicBezTo>
                  <a:pt x="9" y="284"/>
                  <a:pt x="0" y="290"/>
                  <a:pt x="48" y="272"/>
                </a:cubicBezTo>
                <a:cubicBezTo>
                  <a:pt x="294" y="154"/>
                  <a:pt x="294" y="154"/>
                  <a:pt x="294" y="154"/>
                </a:cubicBezTo>
                <a:cubicBezTo>
                  <a:pt x="304" y="155"/>
                  <a:pt x="315" y="155"/>
                  <a:pt x="327" y="155"/>
                </a:cubicBezTo>
                <a:cubicBezTo>
                  <a:pt x="445" y="155"/>
                  <a:pt x="578" y="120"/>
                  <a:pt x="624" y="78"/>
                </a:cubicBezTo>
                <a:cubicBezTo>
                  <a:pt x="669" y="35"/>
                  <a:pt x="610" y="0"/>
                  <a:pt x="492" y="0"/>
                </a:cubicBezTo>
                <a:close/>
              </a:path>
            </a:pathLst>
          </a:custGeom>
          <a:solidFill>
            <a:srgbClr val="000000">
              <a:alpha val="39999"/>
            </a:srgbClr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GB" dirty="0"/>
          </a:p>
        </p:txBody>
      </p:sp>
      <p:pic>
        <p:nvPicPr>
          <p:cNvPr id="749" name="Picture 18" descr="grün"/>
          <p:cNvPicPr>
            <a:picLocks noChangeAspect="1" noChangeArrowheads="1"/>
          </p:cNvPicPr>
          <p:nvPr/>
        </p:nvPicPr>
        <p:blipFill>
          <a:blip r:embed="rId2" cstate="print"/>
          <a:srcRect b="16612"/>
          <a:stretch>
            <a:fillRect/>
          </a:stretch>
        </p:blipFill>
        <p:spPr bwMode="auto">
          <a:xfrm>
            <a:off x="1856656" y="3783731"/>
            <a:ext cx="377599" cy="503465"/>
          </a:xfrm>
          <a:prstGeom prst="rect">
            <a:avLst/>
          </a:prstGeom>
          <a:noFill/>
        </p:spPr>
      </p:pic>
      <p:grpSp>
        <p:nvGrpSpPr>
          <p:cNvPr id="909" name="Group 45"/>
          <p:cNvGrpSpPr>
            <a:grpSpLocks/>
          </p:cNvGrpSpPr>
          <p:nvPr/>
        </p:nvGrpSpPr>
        <p:grpSpPr bwMode="auto">
          <a:xfrm>
            <a:off x="2718594" y="4102496"/>
            <a:ext cx="528376" cy="509365"/>
            <a:chOff x="493" y="1762"/>
            <a:chExt cx="806" cy="777"/>
          </a:xfrm>
        </p:grpSpPr>
        <p:sp>
          <p:nvSpPr>
            <p:cNvPr id="910" name="Freeform 17"/>
            <p:cNvSpPr>
              <a:spLocks/>
            </p:cNvSpPr>
            <p:nvPr/>
          </p:nvSpPr>
          <p:spPr bwMode="auto">
            <a:xfrm>
              <a:off x="630" y="2249"/>
              <a:ext cx="669" cy="290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195" y="78"/>
                </a:cxn>
                <a:cxn ang="0">
                  <a:pos x="245" y="148"/>
                </a:cxn>
                <a:cxn ang="0">
                  <a:pos x="5" y="261"/>
                </a:cxn>
                <a:cxn ang="0">
                  <a:pos x="48" y="272"/>
                </a:cxn>
                <a:cxn ang="0">
                  <a:pos x="294" y="154"/>
                </a:cxn>
                <a:cxn ang="0">
                  <a:pos x="327" y="155"/>
                </a:cxn>
                <a:cxn ang="0">
                  <a:pos x="624" y="78"/>
                </a:cxn>
                <a:cxn ang="0">
                  <a:pos x="492" y="0"/>
                </a:cxn>
              </a:cxnLst>
              <a:rect l="0" t="0" r="r" b="b"/>
              <a:pathLst>
                <a:path w="669" h="290">
                  <a:moveTo>
                    <a:pt x="492" y="0"/>
                  </a:moveTo>
                  <a:cubicBezTo>
                    <a:pt x="373" y="0"/>
                    <a:pt x="240" y="35"/>
                    <a:pt x="195" y="78"/>
                  </a:cubicBezTo>
                  <a:cubicBezTo>
                    <a:pt x="162" y="109"/>
                    <a:pt x="184" y="136"/>
                    <a:pt x="245" y="148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9" y="284"/>
                    <a:pt x="0" y="290"/>
                    <a:pt x="48" y="272"/>
                  </a:cubicBezTo>
                  <a:cubicBezTo>
                    <a:pt x="294" y="154"/>
                    <a:pt x="294" y="154"/>
                    <a:pt x="294" y="154"/>
                  </a:cubicBezTo>
                  <a:cubicBezTo>
                    <a:pt x="304" y="155"/>
                    <a:pt x="315" y="155"/>
                    <a:pt x="327" y="155"/>
                  </a:cubicBezTo>
                  <a:cubicBezTo>
                    <a:pt x="445" y="155"/>
                    <a:pt x="578" y="120"/>
                    <a:pt x="624" y="78"/>
                  </a:cubicBezTo>
                  <a:cubicBezTo>
                    <a:pt x="669" y="35"/>
                    <a:pt x="610" y="0"/>
                    <a:pt x="492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pic>
          <p:nvPicPr>
            <p:cNvPr id="911" name="Picture 18" descr="grün"/>
            <p:cNvPicPr>
              <a:picLocks noChangeAspect="1" noChangeArrowheads="1"/>
            </p:cNvPicPr>
            <p:nvPr/>
          </p:nvPicPr>
          <p:blipFill>
            <a:blip r:embed="rId2" cstate="print"/>
            <a:srcRect b="16612"/>
            <a:stretch>
              <a:fillRect/>
            </a:stretch>
          </p:blipFill>
          <p:spPr bwMode="auto">
            <a:xfrm>
              <a:off x="493" y="1762"/>
              <a:ext cx="576" cy="768"/>
            </a:xfrm>
            <a:prstGeom prst="rect">
              <a:avLst/>
            </a:prstGeom>
            <a:noFill/>
          </p:spPr>
        </p:pic>
      </p:grpSp>
      <p:grpSp>
        <p:nvGrpSpPr>
          <p:cNvPr id="912" name="Group 44"/>
          <p:cNvGrpSpPr>
            <a:grpSpLocks/>
          </p:cNvGrpSpPr>
          <p:nvPr/>
        </p:nvGrpSpPr>
        <p:grpSpPr bwMode="auto">
          <a:xfrm>
            <a:off x="1399208" y="4554934"/>
            <a:ext cx="529200" cy="511200"/>
            <a:chOff x="4717" y="647"/>
            <a:chExt cx="806" cy="775"/>
          </a:xfrm>
        </p:grpSpPr>
        <p:sp>
          <p:nvSpPr>
            <p:cNvPr id="913" name="Freeform 38"/>
            <p:cNvSpPr>
              <a:spLocks/>
            </p:cNvSpPr>
            <p:nvPr/>
          </p:nvSpPr>
          <p:spPr bwMode="auto">
            <a:xfrm>
              <a:off x="4854" y="1132"/>
              <a:ext cx="669" cy="290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195" y="78"/>
                </a:cxn>
                <a:cxn ang="0">
                  <a:pos x="245" y="148"/>
                </a:cxn>
                <a:cxn ang="0">
                  <a:pos x="5" y="261"/>
                </a:cxn>
                <a:cxn ang="0">
                  <a:pos x="48" y="272"/>
                </a:cxn>
                <a:cxn ang="0">
                  <a:pos x="294" y="154"/>
                </a:cxn>
                <a:cxn ang="0">
                  <a:pos x="327" y="155"/>
                </a:cxn>
                <a:cxn ang="0">
                  <a:pos x="624" y="78"/>
                </a:cxn>
                <a:cxn ang="0">
                  <a:pos x="492" y="0"/>
                </a:cxn>
              </a:cxnLst>
              <a:rect l="0" t="0" r="r" b="b"/>
              <a:pathLst>
                <a:path w="669" h="290">
                  <a:moveTo>
                    <a:pt x="492" y="0"/>
                  </a:moveTo>
                  <a:cubicBezTo>
                    <a:pt x="373" y="0"/>
                    <a:pt x="240" y="35"/>
                    <a:pt x="195" y="78"/>
                  </a:cubicBezTo>
                  <a:cubicBezTo>
                    <a:pt x="162" y="109"/>
                    <a:pt x="184" y="136"/>
                    <a:pt x="245" y="148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9" y="284"/>
                    <a:pt x="0" y="290"/>
                    <a:pt x="48" y="272"/>
                  </a:cubicBezTo>
                  <a:cubicBezTo>
                    <a:pt x="294" y="154"/>
                    <a:pt x="294" y="154"/>
                    <a:pt x="294" y="154"/>
                  </a:cubicBezTo>
                  <a:cubicBezTo>
                    <a:pt x="304" y="155"/>
                    <a:pt x="315" y="155"/>
                    <a:pt x="327" y="155"/>
                  </a:cubicBezTo>
                  <a:cubicBezTo>
                    <a:pt x="445" y="155"/>
                    <a:pt x="578" y="120"/>
                    <a:pt x="624" y="78"/>
                  </a:cubicBezTo>
                  <a:cubicBezTo>
                    <a:pt x="669" y="35"/>
                    <a:pt x="610" y="0"/>
                    <a:pt x="492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pic>
          <p:nvPicPr>
            <p:cNvPr id="914" name="Picture 39" descr="hellblau"/>
            <p:cNvPicPr>
              <a:picLocks noChangeAspect="1" noChangeArrowheads="1"/>
            </p:cNvPicPr>
            <p:nvPr/>
          </p:nvPicPr>
          <p:blipFill>
            <a:blip r:embed="rId3" cstate="print"/>
            <a:srcRect b="16612"/>
            <a:stretch>
              <a:fillRect/>
            </a:stretch>
          </p:blipFill>
          <p:spPr bwMode="auto">
            <a:xfrm>
              <a:off x="4717" y="647"/>
              <a:ext cx="576" cy="768"/>
            </a:xfrm>
            <a:prstGeom prst="rect">
              <a:avLst/>
            </a:prstGeom>
            <a:noFill/>
          </p:spPr>
        </p:pic>
      </p:grpSp>
      <p:grpSp>
        <p:nvGrpSpPr>
          <p:cNvPr id="915" name="Group 44"/>
          <p:cNvGrpSpPr>
            <a:grpSpLocks/>
          </p:cNvGrpSpPr>
          <p:nvPr/>
        </p:nvGrpSpPr>
        <p:grpSpPr bwMode="auto">
          <a:xfrm>
            <a:off x="992560" y="4896718"/>
            <a:ext cx="529200" cy="511200"/>
            <a:chOff x="4717" y="647"/>
            <a:chExt cx="806" cy="775"/>
          </a:xfrm>
        </p:grpSpPr>
        <p:sp>
          <p:nvSpPr>
            <p:cNvPr id="916" name="Freeform 38"/>
            <p:cNvSpPr>
              <a:spLocks/>
            </p:cNvSpPr>
            <p:nvPr/>
          </p:nvSpPr>
          <p:spPr bwMode="auto">
            <a:xfrm>
              <a:off x="4854" y="1132"/>
              <a:ext cx="669" cy="290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195" y="78"/>
                </a:cxn>
                <a:cxn ang="0">
                  <a:pos x="245" y="148"/>
                </a:cxn>
                <a:cxn ang="0">
                  <a:pos x="5" y="261"/>
                </a:cxn>
                <a:cxn ang="0">
                  <a:pos x="48" y="272"/>
                </a:cxn>
                <a:cxn ang="0">
                  <a:pos x="294" y="154"/>
                </a:cxn>
                <a:cxn ang="0">
                  <a:pos x="327" y="155"/>
                </a:cxn>
                <a:cxn ang="0">
                  <a:pos x="624" y="78"/>
                </a:cxn>
                <a:cxn ang="0">
                  <a:pos x="492" y="0"/>
                </a:cxn>
              </a:cxnLst>
              <a:rect l="0" t="0" r="r" b="b"/>
              <a:pathLst>
                <a:path w="669" h="290">
                  <a:moveTo>
                    <a:pt x="492" y="0"/>
                  </a:moveTo>
                  <a:cubicBezTo>
                    <a:pt x="373" y="0"/>
                    <a:pt x="240" y="35"/>
                    <a:pt x="195" y="78"/>
                  </a:cubicBezTo>
                  <a:cubicBezTo>
                    <a:pt x="162" y="109"/>
                    <a:pt x="184" y="136"/>
                    <a:pt x="245" y="148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9" y="284"/>
                    <a:pt x="0" y="290"/>
                    <a:pt x="48" y="272"/>
                  </a:cubicBezTo>
                  <a:cubicBezTo>
                    <a:pt x="294" y="154"/>
                    <a:pt x="294" y="154"/>
                    <a:pt x="294" y="154"/>
                  </a:cubicBezTo>
                  <a:cubicBezTo>
                    <a:pt x="304" y="155"/>
                    <a:pt x="315" y="155"/>
                    <a:pt x="327" y="155"/>
                  </a:cubicBezTo>
                  <a:cubicBezTo>
                    <a:pt x="445" y="155"/>
                    <a:pt x="578" y="120"/>
                    <a:pt x="624" y="78"/>
                  </a:cubicBezTo>
                  <a:cubicBezTo>
                    <a:pt x="669" y="35"/>
                    <a:pt x="610" y="0"/>
                    <a:pt x="492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pic>
          <p:nvPicPr>
            <p:cNvPr id="917" name="Picture 39" descr="hellblau"/>
            <p:cNvPicPr>
              <a:picLocks noChangeAspect="1" noChangeArrowheads="1"/>
            </p:cNvPicPr>
            <p:nvPr/>
          </p:nvPicPr>
          <p:blipFill>
            <a:blip r:embed="rId3" cstate="print"/>
            <a:srcRect b="16612"/>
            <a:stretch>
              <a:fillRect/>
            </a:stretch>
          </p:blipFill>
          <p:spPr bwMode="auto">
            <a:xfrm>
              <a:off x="4717" y="647"/>
              <a:ext cx="576" cy="768"/>
            </a:xfrm>
            <a:prstGeom prst="rect">
              <a:avLst/>
            </a:prstGeom>
            <a:noFill/>
          </p:spPr>
        </p:pic>
      </p:grpSp>
      <p:sp>
        <p:nvSpPr>
          <p:cNvPr id="921" name="Rectangle 920"/>
          <p:cNvSpPr/>
          <p:nvPr/>
        </p:nvSpPr>
        <p:spPr>
          <a:xfrm>
            <a:off x="6681192" y="1268413"/>
            <a:ext cx="2951758" cy="2376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84" name="Group 583"/>
          <p:cNvGrpSpPr/>
          <p:nvPr/>
        </p:nvGrpSpPr>
        <p:grpSpPr>
          <a:xfrm>
            <a:off x="6825208" y="1370948"/>
            <a:ext cx="2678589" cy="238125"/>
            <a:chOff x="6954361" y="1268413"/>
            <a:chExt cx="2678589" cy="238125"/>
          </a:xfrm>
        </p:grpSpPr>
        <p:sp>
          <p:nvSpPr>
            <p:cNvPr id="566" name="Rechteck 317"/>
            <p:cNvSpPr/>
            <p:nvPr/>
          </p:nvSpPr>
          <p:spPr>
            <a:xfrm>
              <a:off x="6954361" y="1268413"/>
              <a:ext cx="590927" cy="238125"/>
            </a:xfrm>
            <a:prstGeom prst="rect">
              <a:avLst/>
            </a:prstGeom>
            <a:solidFill>
              <a:srgbClr val="B6646B"/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70" name="Rectangle 133"/>
            <p:cNvSpPr>
              <a:spLocks noChangeArrowheads="1"/>
            </p:cNvSpPr>
            <p:nvPr/>
          </p:nvSpPr>
          <p:spPr bwMode="auto">
            <a:xfrm>
              <a:off x="7617296" y="1295142"/>
              <a:ext cx="20156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Proti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FTT</a:t>
              </a:r>
            </a:p>
          </p:txBody>
        </p:sp>
      </p:grpSp>
      <p:grpSp>
        <p:nvGrpSpPr>
          <p:cNvPr id="919" name="Group 918"/>
          <p:cNvGrpSpPr/>
          <p:nvPr/>
        </p:nvGrpSpPr>
        <p:grpSpPr>
          <a:xfrm>
            <a:off x="6912079" y="2616260"/>
            <a:ext cx="2591718" cy="482032"/>
            <a:chOff x="7041232" y="2800622"/>
            <a:chExt cx="2591718" cy="482032"/>
          </a:xfrm>
        </p:grpSpPr>
        <p:grpSp>
          <p:nvGrpSpPr>
            <p:cNvPr id="572" name="Gruppieren 339"/>
            <p:cNvGrpSpPr/>
            <p:nvPr/>
          </p:nvGrpSpPr>
          <p:grpSpPr>
            <a:xfrm>
              <a:off x="7041232" y="2800622"/>
              <a:ext cx="504056" cy="482032"/>
              <a:chOff x="782638" y="3260725"/>
              <a:chExt cx="1411287" cy="1462088"/>
            </a:xfrm>
          </p:grpSpPr>
          <p:pic>
            <p:nvPicPr>
              <p:cNvPr id="574" name="Picture 17" descr="grün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82638" y="3260725"/>
                <a:ext cx="914400" cy="1462088"/>
              </a:xfrm>
              <a:prstGeom prst="rect">
                <a:avLst/>
              </a:prstGeom>
              <a:noFill/>
            </p:spPr>
          </p:pic>
          <p:sp>
            <p:nvSpPr>
              <p:cNvPr id="575" name="Freeform 18"/>
              <p:cNvSpPr>
                <a:spLocks/>
              </p:cNvSpPr>
              <p:nvPr/>
            </p:nvSpPr>
            <p:spPr bwMode="auto">
              <a:xfrm>
                <a:off x="930275" y="4121150"/>
                <a:ext cx="1263650" cy="536575"/>
              </a:xfrm>
              <a:custGeom>
                <a:avLst/>
                <a:gdLst/>
                <a:ahLst/>
                <a:cxnLst>
                  <a:cxn ang="0">
                    <a:pos x="1400" y="0"/>
                  </a:cxn>
                  <a:cxn ang="0">
                    <a:pos x="729" y="176"/>
                  </a:cxn>
                  <a:cxn ang="0">
                    <a:pos x="841" y="336"/>
                  </a:cxn>
                  <a:cxn ang="0">
                    <a:pos x="299" y="593"/>
                  </a:cxn>
                  <a:cxn ang="0">
                    <a:pos x="0" y="767"/>
                  </a:cxn>
                  <a:cxn ang="0">
                    <a:pos x="397" y="617"/>
                  </a:cxn>
                  <a:cxn ang="0">
                    <a:pos x="953" y="350"/>
                  </a:cxn>
                  <a:cxn ang="0">
                    <a:pos x="1027" y="352"/>
                  </a:cxn>
                  <a:cxn ang="0">
                    <a:pos x="1699" y="176"/>
                  </a:cxn>
                  <a:cxn ang="0">
                    <a:pos x="1400" y="0"/>
                  </a:cxn>
                </a:cxnLst>
                <a:rect l="0" t="0" r="r" b="b"/>
                <a:pathLst>
                  <a:path w="1801" h="767">
                    <a:moveTo>
                      <a:pt x="1400" y="0"/>
                    </a:moveTo>
                    <a:cubicBezTo>
                      <a:pt x="1132" y="0"/>
                      <a:pt x="831" y="79"/>
                      <a:pt x="729" y="176"/>
                    </a:cubicBezTo>
                    <a:cubicBezTo>
                      <a:pt x="653" y="247"/>
                      <a:pt x="704" y="308"/>
                      <a:pt x="841" y="336"/>
                    </a:cubicBezTo>
                    <a:cubicBezTo>
                      <a:pt x="299" y="593"/>
                      <a:pt x="299" y="593"/>
                      <a:pt x="299" y="593"/>
                    </a:cubicBezTo>
                    <a:cubicBezTo>
                      <a:pt x="0" y="767"/>
                      <a:pt x="0" y="767"/>
                      <a:pt x="0" y="767"/>
                    </a:cubicBezTo>
                    <a:cubicBezTo>
                      <a:pt x="397" y="617"/>
                      <a:pt x="397" y="617"/>
                      <a:pt x="397" y="617"/>
                    </a:cubicBezTo>
                    <a:cubicBezTo>
                      <a:pt x="953" y="350"/>
                      <a:pt x="953" y="350"/>
                      <a:pt x="953" y="350"/>
                    </a:cubicBezTo>
                    <a:cubicBezTo>
                      <a:pt x="976" y="351"/>
                      <a:pt x="1001" y="352"/>
                      <a:pt x="1027" y="352"/>
                    </a:cubicBezTo>
                    <a:cubicBezTo>
                      <a:pt x="1295" y="352"/>
                      <a:pt x="1596" y="273"/>
                      <a:pt x="1699" y="176"/>
                    </a:cubicBezTo>
                    <a:cubicBezTo>
                      <a:pt x="1801" y="79"/>
                      <a:pt x="1668" y="0"/>
                      <a:pt x="1400" y="0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de-DE" dirty="0"/>
              </a:p>
            </p:txBody>
          </p:sp>
        </p:grpSp>
        <p:sp>
          <p:nvSpPr>
            <p:cNvPr id="573" name="Rectangle 133"/>
            <p:cNvSpPr>
              <a:spLocks noChangeArrowheads="1"/>
            </p:cNvSpPr>
            <p:nvPr/>
          </p:nvSpPr>
          <p:spPr bwMode="auto">
            <a:xfrm>
              <a:off x="7617296" y="2949305"/>
              <a:ext cx="20156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Zavedena národní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FTT </a:t>
              </a:r>
            </a:p>
          </p:txBody>
        </p:sp>
      </p:grpSp>
      <p:grpSp>
        <p:nvGrpSpPr>
          <p:cNvPr id="920" name="Group 919"/>
          <p:cNvGrpSpPr/>
          <p:nvPr/>
        </p:nvGrpSpPr>
        <p:grpSpPr>
          <a:xfrm>
            <a:off x="6825208" y="2304932"/>
            <a:ext cx="2678589" cy="238125"/>
            <a:chOff x="6954361" y="2289391"/>
            <a:chExt cx="2678589" cy="238125"/>
          </a:xfrm>
        </p:grpSpPr>
        <p:sp>
          <p:nvSpPr>
            <p:cNvPr id="569" name="Rechteck 320"/>
            <p:cNvSpPr/>
            <p:nvPr/>
          </p:nvSpPr>
          <p:spPr>
            <a:xfrm>
              <a:off x="6954361" y="2289391"/>
              <a:ext cx="590927" cy="238125"/>
            </a:xfrm>
            <a:prstGeom prst="rect">
              <a:avLst/>
            </a:prstGeom>
            <a:solidFill>
              <a:srgbClr val="DEEDBF"/>
            </a:solidFill>
            <a:ln w="6350" cap="rnd">
              <a:solidFill>
                <a:schemeClr val="bg1"/>
              </a:solidFill>
              <a:prstDash val="solid"/>
              <a:round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de-DE" sz="180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1" name="Rectangle 133"/>
            <p:cNvSpPr>
              <a:spLocks noChangeArrowheads="1"/>
            </p:cNvSpPr>
            <p:nvPr/>
          </p:nvSpPr>
          <p:spPr bwMode="auto">
            <a:xfrm>
              <a:off x="7617296" y="2316120"/>
              <a:ext cx="20156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Nejasné postavení</a:t>
              </a:r>
              <a:endParaRPr lang="en-GB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6" name="Group 585"/>
          <p:cNvGrpSpPr/>
          <p:nvPr/>
        </p:nvGrpSpPr>
        <p:grpSpPr>
          <a:xfrm>
            <a:off x="6825208" y="1993604"/>
            <a:ext cx="2678589" cy="238125"/>
            <a:chOff x="6954361" y="1949065"/>
            <a:chExt cx="2678589" cy="238125"/>
          </a:xfrm>
        </p:grpSpPr>
        <p:sp>
          <p:nvSpPr>
            <p:cNvPr id="568" name="Rechteck 319"/>
            <p:cNvSpPr/>
            <p:nvPr/>
          </p:nvSpPr>
          <p:spPr>
            <a:xfrm>
              <a:off x="6954361" y="1949065"/>
              <a:ext cx="590927" cy="238125"/>
            </a:xfrm>
            <a:prstGeom prst="rect">
              <a:avLst/>
            </a:prstGeom>
            <a:solidFill>
              <a:srgbClr val="BDB694"/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83" name="Rectangle 133"/>
            <p:cNvSpPr>
              <a:spLocks noChangeArrowheads="1"/>
            </p:cNvSpPr>
            <p:nvPr/>
          </p:nvSpPr>
          <p:spPr bwMode="auto">
            <a:xfrm>
              <a:off x="7617296" y="1975794"/>
              <a:ext cx="20156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Pro/</a:t>
              </a: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proti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 výhradami</a:t>
              </a:r>
              <a:endParaRPr lang="en-GB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5" name="Group 584"/>
          <p:cNvGrpSpPr/>
          <p:nvPr/>
        </p:nvGrpSpPr>
        <p:grpSpPr>
          <a:xfrm>
            <a:off x="6825208" y="1682276"/>
            <a:ext cx="2678589" cy="238125"/>
            <a:chOff x="6954361" y="1608739"/>
            <a:chExt cx="2678589" cy="238125"/>
          </a:xfrm>
        </p:grpSpPr>
        <p:sp>
          <p:nvSpPr>
            <p:cNvPr id="567" name="Rechteck 318"/>
            <p:cNvSpPr/>
            <p:nvPr/>
          </p:nvSpPr>
          <p:spPr>
            <a:xfrm>
              <a:off x="6954361" y="1608739"/>
              <a:ext cx="590927" cy="238125"/>
            </a:xfrm>
            <a:prstGeom prst="rect">
              <a:avLst/>
            </a:prstGeom>
            <a:solidFill>
              <a:srgbClr val="9BCA40"/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82" name="Rectangle 133"/>
            <p:cNvSpPr>
              <a:spLocks noChangeArrowheads="1"/>
            </p:cNvSpPr>
            <p:nvPr/>
          </p:nvSpPr>
          <p:spPr bwMode="auto">
            <a:xfrm>
              <a:off x="7617296" y="1635468"/>
              <a:ext cx="201565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Pro FTT</a:t>
              </a:r>
            </a:p>
          </p:txBody>
        </p:sp>
      </p:grpSp>
      <p:grpSp>
        <p:nvGrpSpPr>
          <p:cNvPr id="918" name="Group 917"/>
          <p:cNvGrpSpPr/>
          <p:nvPr/>
        </p:nvGrpSpPr>
        <p:grpSpPr>
          <a:xfrm>
            <a:off x="6912079" y="3140968"/>
            <a:ext cx="2576855" cy="473529"/>
            <a:chOff x="7041232" y="3453176"/>
            <a:chExt cx="2576855" cy="473529"/>
          </a:xfrm>
        </p:grpSpPr>
        <p:grpSp>
          <p:nvGrpSpPr>
            <p:cNvPr id="577" name="Gruppieren 340"/>
            <p:cNvGrpSpPr/>
            <p:nvPr/>
          </p:nvGrpSpPr>
          <p:grpSpPr>
            <a:xfrm>
              <a:off x="7041232" y="3453176"/>
              <a:ext cx="494610" cy="473529"/>
              <a:chOff x="7488238" y="1522413"/>
              <a:chExt cx="1409700" cy="1462087"/>
            </a:xfrm>
          </p:grpSpPr>
          <p:pic>
            <p:nvPicPr>
              <p:cNvPr id="579" name="Picture 38" descr="hellblau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8238" y="1522413"/>
                <a:ext cx="914400" cy="1462087"/>
              </a:xfrm>
              <a:prstGeom prst="rect">
                <a:avLst/>
              </a:prstGeom>
              <a:noFill/>
            </p:spPr>
          </p:pic>
          <p:sp>
            <p:nvSpPr>
              <p:cNvPr id="580" name="Freeform 39"/>
              <p:cNvSpPr>
                <a:spLocks/>
              </p:cNvSpPr>
              <p:nvPr/>
            </p:nvSpPr>
            <p:spPr bwMode="auto">
              <a:xfrm>
                <a:off x="7634288" y="2382838"/>
                <a:ext cx="1263650" cy="536575"/>
              </a:xfrm>
              <a:custGeom>
                <a:avLst/>
                <a:gdLst/>
                <a:ahLst/>
                <a:cxnLst>
                  <a:cxn ang="0">
                    <a:pos x="1400" y="0"/>
                  </a:cxn>
                  <a:cxn ang="0">
                    <a:pos x="729" y="176"/>
                  </a:cxn>
                  <a:cxn ang="0">
                    <a:pos x="841" y="336"/>
                  </a:cxn>
                  <a:cxn ang="0">
                    <a:pos x="299" y="593"/>
                  </a:cxn>
                  <a:cxn ang="0">
                    <a:pos x="0" y="767"/>
                  </a:cxn>
                  <a:cxn ang="0">
                    <a:pos x="397" y="617"/>
                  </a:cxn>
                  <a:cxn ang="0">
                    <a:pos x="953" y="350"/>
                  </a:cxn>
                  <a:cxn ang="0">
                    <a:pos x="1027" y="352"/>
                  </a:cxn>
                  <a:cxn ang="0">
                    <a:pos x="1699" y="176"/>
                  </a:cxn>
                  <a:cxn ang="0">
                    <a:pos x="1400" y="0"/>
                  </a:cxn>
                </a:cxnLst>
                <a:rect l="0" t="0" r="r" b="b"/>
                <a:pathLst>
                  <a:path w="1801" h="767">
                    <a:moveTo>
                      <a:pt x="1400" y="0"/>
                    </a:moveTo>
                    <a:cubicBezTo>
                      <a:pt x="1132" y="0"/>
                      <a:pt x="831" y="79"/>
                      <a:pt x="729" y="176"/>
                    </a:cubicBezTo>
                    <a:cubicBezTo>
                      <a:pt x="653" y="247"/>
                      <a:pt x="704" y="308"/>
                      <a:pt x="841" y="336"/>
                    </a:cubicBezTo>
                    <a:cubicBezTo>
                      <a:pt x="299" y="593"/>
                      <a:pt x="299" y="593"/>
                      <a:pt x="299" y="593"/>
                    </a:cubicBezTo>
                    <a:cubicBezTo>
                      <a:pt x="0" y="767"/>
                      <a:pt x="0" y="767"/>
                      <a:pt x="0" y="767"/>
                    </a:cubicBezTo>
                    <a:cubicBezTo>
                      <a:pt x="397" y="617"/>
                      <a:pt x="397" y="617"/>
                      <a:pt x="397" y="617"/>
                    </a:cubicBezTo>
                    <a:cubicBezTo>
                      <a:pt x="953" y="350"/>
                      <a:pt x="953" y="350"/>
                      <a:pt x="953" y="350"/>
                    </a:cubicBezTo>
                    <a:cubicBezTo>
                      <a:pt x="976" y="351"/>
                      <a:pt x="1001" y="352"/>
                      <a:pt x="1027" y="352"/>
                    </a:cubicBezTo>
                    <a:cubicBezTo>
                      <a:pt x="1295" y="352"/>
                      <a:pt x="1596" y="273"/>
                      <a:pt x="1699" y="176"/>
                    </a:cubicBezTo>
                    <a:cubicBezTo>
                      <a:pt x="1801" y="79"/>
                      <a:pt x="1668" y="0"/>
                      <a:pt x="1400" y="0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de-DE" dirty="0"/>
              </a:p>
            </p:txBody>
          </p:sp>
        </p:grpSp>
        <p:sp>
          <p:nvSpPr>
            <p:cNvPr id="578" name="Rectangle 133"/>
            <p:cNvSpPr>
              <a:spLocks noChangeArrowheads="1"/>
            </p:cNvSpPr>
            <p:nvPr/>
          </p:nvSpPr>
          <p:spPr bwMode="auto">
            <a:xfrm>
              <a:off x="7602433" y="3453176"/>
              <a:ext cx="20156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900"/>
                </a:spcAft>
              </a:pPr>
              <a:r>
                <a:rPr lang="cs-CZ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Plánováno zavedení národní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FTT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0" smtClean="0"/>
              <a:t>Daň z finančních transakcí </a:t>
            </a:r>
            <a:br>
              <a:rPr lang="cs-CZ" b="0" smtClean="0"/>
            </a:br>
            <a:r>
              <a:rPr lang="cs-CZ" smtClean="0"/>
              <a:t>Základní parametry (1)</a:t>
            </a:r>
          </a:p>
        </p:txBody>
      </p:sp>
      <p:sp>
        <p:nvSpPr>
          <p:cNvPr id="49" name="AutoShape 41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73050" y="1268760"/>
            <a:ext cx="1478932" cy="1306227"/>
          </a:xfrm>
          <a:prstGeom prst="rect">
            <a:avLst/>
          </a:prstGeom>
          <a:solidFill>
            <a:srgbClr val="E5F2F4"/>
          </a:solidFill>
          <a:ln w="6350">
            <a:solidFill>
              <a:srgbClr val="409DAD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smtClean="0">
                <a:solidFill>
                  <a:srgbClr val="00338D"/>
                </a:solidFill>
              </a:rPr>
              <a:t>Finanční </a:t>
            </a:r>
          </a:p>
          <a:p>
            <a:r>
              <a:rPr lang="cs-CZ" sz="1200" b="1" smtClean="0">
                <a:solidFill>
                  <a:srgbClr val="00338D"/>
                </a:solidFill>
              </a:rPr>
              <a:t>transakce </a:t>
            </a:r>
          </a:p>
        </p:txBody>
      </p:sp>
      <p:sp>
        <p:nvSpPr>
          <p:cNvPr id="55" name="Rectangle 54"/>
          <p:cNvSpPr/>
          <p:nvPr>
            <p:custDataLst>
              <p:tags r:id="rId2"/>
            </p:custDataLst>
          </p:nvPr>
        </p:nvSpPr>
        <p:spPr>
          <a:xfrm>
            <a:off x="1928664" y="1268761"/>
            <a:ext cx="7704286" cy="130622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409DAD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lvl="0" indent="-1809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smtClean="0"/>
              <a:t>Prodej / nákup / výměna / repo operace s finančními nástroji (akcie, dluhopisy, včetně podílových listů a akcií fondů kolektivního investování)</a:t>
            </a:r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smtClean="0"/>
              <a:t>Sjednání derivátu </a:t>
            </a:r>
          </a:p>
          <a:p>
            <a:pPr marL="180975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smtClean="0"/>
              <a:t>Osvobození: emise na primárním trhu (včetně vydávání podílových listů a akcií fondy kolektivního investování), platební transakce, sjednání úvěrů</a:t>
            </a:r>
          </a:p>
        </p:txBody>
      </p:sp>
      <p:sp>
        <p:nvSpPr>
          <p:cNvPr id="15" name="AutoShape 4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273050" y="3051248"/>
            <a:ext cx="1478932" cy="1224136"/>
          </a:xfrm>
          <a:prstGeom prst="rect">
            <a:avLst/>
          </a:prstGeom>
          <a:solidFill>
            <a:srgbClr val="F6F5F0"/>
          </a:solidFill>
          <a:ln w="6350">
            <a:solidFill>
              <a:srgbClr val="BDB694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smtClean="0">
                <a:solidFill>
                  <a:srgbClr val="00338D"/>
                </a:solidFill>
              </a:rPr>
              <a:t>Poplatník</a:t>
            </a:r>
          </a:p>
        </p:txBody>
      </p:sp>
      <p:sp>
        <p:nvSpPr>
          <p:cNvPr id="16" name="Rectangle 15"/>
          <p:cNvSpPr/>
          <p:nvPr>
            <p:custDataLst>
              <p:tags r:id="rId4"/>
            </p:custDataLst>
          </p:nvPr>
        </p:nvSpPr>
        <p:spPr>
          <a:xfrm>
            <a:off x="1928664" y="3051248"/>
            <a:ext cx="7704286" cy="122413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BDB694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Daň platí každá zúčastněná finanční instituce </a:t>
            </a:r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Široká definice zahrnující banky, pojišťovny, penzijní </a:t>
            </a:r>
            <a:r>
              <a:rPr lang="cs-CZ" sz="1400" dirty="0" smtClean="0"/>
              <a:t>fondy, </a:t>
            </a:r>
            <a:r>
              <a:rPr lang="cs-CZ" sz="1400" dirty="0" smtClean="0"/>
              <a:t>fondy kolektivního investování, </a:t>
            </a:r>
            <a:r>
              <a:rPr lang="cs-CZ" sz="1400" dirty="0" smtClean="0"/>
              <a:t>některé </a:t>
            </a:r>
            <a:r>
              <a:rPr lang="cs-CZ" sz="1400" dirty="0" smtClean="0"/>
              <a:t>holdingové společnosti </a:t>
            </a:r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Osvobození: </a:t>
            </a:r>
            <a:r>
              <a:rPr lang="en-US" sz="1400" dirty="0" smtClean="0"/>
              <a:t>central counter parties</a:t>
            </a:r>
            <a:r>
              <a:rPr lang="cs-CZ" sz="1400" dirty="0" smtClean="0"/>
              <a:t>, Evropská centrální banka, centrální banky</a:t>
            </a:r>
          </a:p>
        </p:txBody>
      </p:sp>
      <p:sp>
        <p:nvSpPr>
          <p:cNvPr id="20" name="Isosceles Triangle 19"/>
          <p:cNvSpPr/>
          <p:nvPr/>
        </p:nvSpPr>
        <p:spPr>
          <a:xfrm rot="10800000">
            <a:off x="3368824" y="4327583"/>
            <a:ext cx="3744416" cy="360040"/>
          </a:xfrm>
          <a:prstGeom prst="triangle">
            <a:avLst/>
          </a:prstGeom>
          <a:solidFill>
            <a:srgbClr val="DC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Isosceles Triangle 20"/>
          <p:cNvSpPr/>
          <p:nvPr/>
        </p:nvSpPr>
        <p:spPr>
          <a:xfrm rot="10800000">
            <a:off x="3368824" y="2636912"/>
            <a:ext cx="3744416" cy="360040"/>
          </a:xfrm>
          <a:prstGeom prst="triangle">
            <a:avLst/>
          </a:prstGeom>
          <a:solidFill>
            <a:srgbClr val="DC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AutoShape 4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73050" y="4725144"/>
            <a:ext cx="1478932" cy="1584176"/>
          </a:xfrm>
          <a:prstGeom prst="rect">
            <a:avLst/>
          </a:prstGeom>
          <a:solidFill>
            <a:srgbClr val="F3E9F3"/>
          </a:solidFill>
          <a:ln w="6350">
            <a:solidFill>
              <a:srgbClr val="AA5CAA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smtClean="0">
                <a:solidFill>
                  <a:srgbClr val="00338D"/>
                </a:solidFill>
              </a:rPr>
              <a:t>Územní působnost</a:t>
            </a:r>
          </a:p>
          <a:p>
            <a:endParaRPr lang="cs-CZ" sz="1200" b="1" smtClean="0">
              <a:solidFill>
                <a:srgbClr val="00338D"/>
              </a:solidFill>
            </a:endParaRPr>
          </a:p>
        </p:txBody>
      </p:sp>
      <p:sp>
        <p:nvSpPr>
          <p:cNvPr id="19" name="Rectangle 22"/>
          <p:cNvSpPr/>
          <p:nvPr>
            <p:custDataLst>
              <p:tags r:id="rId6"/>
            </p:custDataLst>
          </p:nvPr>
        </p:nvSpPr>
        <p:spPr>
          <a:xfrm>
            <a:off x="1928664" y="4725144"/>
            <a:ext cx="7704286" cy="158417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AA5CAA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Princip usazení: </a:t>
            </a:r>
          </a:p>
          <a:p>
            <a:pPr marL="541338" lvl="1" indent="-276225" eaLnBrk="0" hangingPunct="0">
              <a:spcBef>
                <a:spcPts val="600"/>
              </a:spcBef>
              <a:buClr>
                <a:srgbClr val="97989A"/>
              </a:buClr>
              <a:buFont typeface="Wingdings" pitchFamily="2" charset="2"/>
              <a:buChar char="Ø"/>
            </a:pPr>
            <a:r>
              <a:rPr lang="cs-CZ" sz="1400" dirty="0" smtClean="0"/>
              <a:t>FTT se uplatní, pokud je alespoň jedna zúčastněná finanční instituce považovaná za usazenou v FTT zóně </a:t>
            </a:r>
          </a:p>
          <a:p>
            <a:pPr marL="180975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Princip emise:</a:t>
            </a:r>
          </a:p>
          <a:p>
            <a:pPr marL="541338" lvl="1" indent="-276225" eaLnBrk="0" hangingPunct="0">
              <a:spcBef>
                <a:spcPts val="600"/>
              </a:spcBef>
              <a:buClr>
                <a:srgbClr val="97989A"/>
              </a:buClr>
              <a:buFont typeface="Wingdings" pitchFamily="2" charset="2"/>
              <a:buChar char="Ø"/>
            </a:pPr>
            <a:r>
              <a:rPr lang="cs-CZ" sz="1400" dirty="0" smtClean="0"/>
              <a:t>Osoba se považuje za usazenou ve státě FTT zóny, jestliže předmětem finanční transakce je finanční nástroj emitovaný ve státě FTT zóny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41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73050" y="4608103"/>
            <a:ext cx="1478932" cy="1557201"/>
          </a:xfrm>
          <a:prstGeom prst="rect">
            <a:avLst/>
          </a:prstGeom>
          <a:solidFill>
            <a:srgbClr val="F6F5F0"/>
          </a:solidFill>
          <a:ln w="6350">
            <a:solidFill>
              <a:srgbClr val="BDB694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dirty="0" smtClean="0">
                <a:solidFill>
                  <a:srgbClr val="00338D"/>
                </a:solidFill>
              </a:rPr>
              <a:t>Správa daně</a:t>
            </a:r>
            <a:endParaRPr lang="en-GB" sz="1200" b="1" dirty="0" smtClean="0">
              <a:solidFill>
                <a:srgbClr val="00338D"/>
              </a:solidFill>
            </a:endParaRPr>
          </a:p>
        </p:txBody>
      </p:sp>
      <p:sp>
        <p:nvSpPr>
          <p:cNvPr id="25" name="Rectangle 24"/>
          <p:cNvSpPr/>
          <p:nvPr>
            <p:custDataLst>
              <p:tags r:id="rId2"/>
            </p:custDataLst>
          </p:nvPr>
        </p:nvSpPr>
        <p:spPr>
          <a:xfrm>
            <a:off x="1928664" y="4608103"/>
            <a:ext cx="7704286" cy="155720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BDB694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Všichni účastníci ručí společně a nerozdílně </a:t>
            </a:r>
            <a:endParaRPr lang="en-GB" sz="1400" dirty="0" smtClean="0"/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Registrace, účetnictví a </a:t>
            </a:r>
            <a:r>
              <a:rPr lang="cs-CZ" sz="1400" dirty="0" smtClean="0"/>
              <a:t>daňová </a:t>
            </a:r>
            <a:r>
              <a:rPr lang="cs-CZ" sz="1400" dirty="0" smtClean="0"/>
              <a:t>přiznání – ponecháno na jednotlivých státech FTT zóny</a:t>
            </a:r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Splatnost okamžitá (elektronické transakce)</a:t>
            </a:r>
            <a:r>
              <a:rPr lang="en-GB" sz="1400" dirty="0" smtClean="0"/>
              <a:t> </a:t>
            </a:r>
            <a:r>
              <a:rPr lang="cs-CZ" sz="1400" dirty="0" smtClean="0"/>
              <a:t>nebo do tří dnů (v ostatních případech) </a:t>
            </a:r>
            <a:endParaRPr lang="en-GB" sz="1400" dirty="0" smtClean="0"/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Daňové přiznání na měsíční bázi, povinnost uchovávat podklady nejméně 5 let</a:t>
            </a:r>
            <a:endParaRPr lang="en-GB" sz="1400" dirty="0" smtClean="0"/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Obecná zásada proti zneužití (explicitně řeší otázku depozitních certifikátů)</a:t>
            </a:r>
            <a:endParaRPr lang="en-GB" sz="1400" dirty="0" smtClean="0"/>
          </a:p>
        </p:txBody>
      </p:sp>
      <p:sp>
        <p:nvSpPr>
          <p:cNvPr id="26" name="Isosceles Triangle 25"/>
          <p:cNvSpPr/>
          <p:nvPr/>
        </p:nvSpPr>
        <p:spPr>
          <a:xfrm rot="10800000">
            <a:off x="3908600" y="2420889"/>
            <a:ext cx="3744416" cy="360040"/>
          </a:xfrm>
          <a:prstGeom prst="triangle">
            <a:avLst/>
          </a:prstGeom>
          <a:solidFill>
            <a:srgbClr val="DC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Isosceles Triangle 26"/>
          <p:cNvSpPr/>
          <p:nvPr/>
        </p:nvSpPr>
        <p:spPr>
          <a:xfrm rot="10800000">
            <a:off x="3908600" y="4149079"/>
            <a:ext cx="3744416" cy="360040"/>
          </a:xfrm>
          <a:prstGeom prst="triangle">
            <a:avLst/>
          </a:prstGeom>
          <a:solidFill>
            <a:srgbClr val="DC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utoShape 41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272480" y="1340768"/>
            <a:ext cx="1478932" cy="1008000"/>
          </a:xfrm>
          <a:prstGeom prst="rect">
            <a:avLst/>
          </a:prstGeom>
          <a:solidFill>
            <a:srgbClr val="F3E9F3"/>
          </a:solidFill>
          <a:ln w="6350">
            <a:solidFill>
              <a:srgbClr val="AA5CAA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dirty="0" smtClean="0">
                <a:solidFill>
                  <a:srgbClr val="00338D"/>
                </a:solidFill>
              </a:rPr>
              <a:t>Základ daně</a:t>
            </a:r>
            <a:endParaRPr lang="en-GB" sz="1200" b="1" dirty="0" smtClean="0">
              <a:solidFill>
                <a:srgbClr val="00338D"/>
              </a:solidFill>
            </a:endParaRPr>
          </a:p>
        </p:txBody>
      </p:sp>
      <p:sp>
        <p:nvSpPr>
          <p:cNvPr id="12" name="Rectangle 13"/>
          <p:cNvSpPr/>
          <p:nvPr>
            <p:custDataLst>
              <p:tags r:id="rId4"/>
            </p:custDataLst>
          </p:nvPr>
        </p:nvSpPr>
        <p:spPr>
          <a:xfrm>
            <a:off x="1928664" y="1340768"/>
            <a:ext cx="7704286" cy="100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AA5CAA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Výše odměny u transakcí s cennými papíry</a:t>
            </a:r>
            <a:r>
              <a:rPr lang="en-GB" sz="1400" dirty="0" smtClean="0"/>
              <a:t>, </a:t>
            </a:r>
            <a:r>
              <a:rPr lang="cs-CZ" sz="1400" dirty="0" smtClean="0"/>
              <a:t>případně obvyklá tržní cena  </a:t>
            </a:r>
            <a:endParaRPr lang="en-GB" sz="1400" dirty="0"/>
          </a:p>
          <a:p>
            <a:pPr marL="180975" lvl="0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Hodnota podkladového aktiva u transakcí s deriváty </a:t>
            </a:r>
            <a:endParaRPr lang="en-GB" sz="1400" dirty="0" smtClean="0"/>
          </a:p>
        </p:txBody>
      </p:sp>
      <p:sp>
        <p:nvSpPr>
          <p:cNvPr id="13" name="AutoShape 4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73050" y="2776348"/>
            <a:ext cx="1478932" cy="1306227"/>
          </a:xfrm>
          <a:prstGeom prst="rect">
            <a:avLst/>
          </a:prstGeom>
          <a:solidFill>
            <a:srgbClr val="E5F2F4"/>
          </a:solidFill>
          <a:ln w="6350">
            <a:solidFill>
              <a:srgbClr val="409DAD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54000" tIns="54000" rIns="54000" bIns="54000" anchor="t"/>
          <a:lstStyle/>
          <a:p>
            <a:r>
              <a:rPr lang="cs-CZ" sz="1200" b="1" dirty="0" smtClean="0">
                <a:solidFill>
                  <a:srgbClr val="00338D"/>
                </a:solidFill>
              </a:rPr>
              <a:t>Sazby</a:t>
            </a:r>
            <a:endParaRPr lang="en-GB" sz="1200" b="1" dirty="0" smtClean="0">
              <a:solidFill>
                <a:srgbClr val="00338D"/>
              </a:solidFill>
            </a:endParaRPr>
          </a:p>
        </p:txBody>
      </p:sp>
      <p:sp>
        <p:nvSpPr>
          <p:cNvPr id="15" name="Rectangle 54"/>
          <p:cNvSpPr/>
          <p:nvPr>
            <p:custDataLst>
              <p:tags r:id="rId6"/>
            </p:custDataLst>
          </p:nvPr>
        </p:nvSpPr>
        <p:spPr>
          <a:xfrm>
            <a:off x="1928664" y="2776349"/>
            <a:ext cx="7704286" cy="130622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409DAD"/>
            </a:solidFill>
          </a:ln>
        </p:spPr>
        <p:txBody>
          <a:bodyPr wrap="square" lIns="54000" tIns="54000" rIns="54000" bIns="54000" anchor="t" anchorCtr="0">
            <a:noAutofit/>
          </a:bodyPr>
          <a:lstStyle/>
          <a:p>
            <a:pPr marL="180975" indent="-180975" eaLnBrk="0" hangingPunct="0">
              <a:spcBef>
                <a:spcPts val="600"/>
              </a:spcBef>
              <a:buClr>
                <a:srgbClr val="97989A"/>
              </a:buClr>
              <a:buFont typeface="Arial" pitchFamily="34" charset="0"/>
              <a:buChar char="■"/>
            </a:pPr>
            <a:r>
              <a:rPr lang="cs-CZ" sz="1400" dirty="0" smtClean="0"/>
              <a:t>Minimální sazby</a:t>
            </a:r>
            <a:r>
              <a:rPr lang="en-GB" sz="1400" dirty="0" smtClean="0"/>
              <a:t>:</a:t>
            </a:r>
            <a:endParaRPr lang="en-US" sz="1400" dirty="0"/>
          </a:p>
          <a:p>
            <a:pPr marL="541338" lvl="1" indent="-276225" eaLnBrk="0" hangingPunct="0">
              <a:spcBef>
                <a:spcPts val="600"/>
              </a:spcBef>
              <a:buClr>
                <a:srgbClr val="97989A"/>
              </a:buClr>
              <a:buFont typeface="Wingdings" pitchFamily="2" charset="2"/>
              <a:buChar char="Ø"/>
            </a:pPr>
            <a:r>
              <a:rPr lang="en-GB" sz="1400" dirty="0" smtClean="0"/>
              <a:t>0</a:t>
            </a:r>
            <a:r>
              <a:rPr lang="cs-CZ" sz="1400" dirty="0" smtClean="0"/>
              <a:t>,</a:t>
            </a:r>
            <a:r>
              <a:rPr lang="en-GB" sz="1400" dirty="0" smtClean="0"/>
              <a:t>1</a:t>
            </a:r>
            <a:r>
              <a:rPr lang="en-GB" sz="1400" dirty="0"/>
              <a:t>% </a:t>
            </a:r>
            <a:r>
              <a:rPr lang="cs-CZ" sz="1400" dirty="0" smtClean="0"/>
              <a:t>pro transakce s cennými papíry</a:t>
            </a:r>
            <a:endParaRPr lang="en-GB" sz="1400" dirty="0" smtClean="0"/>
          </a:p>
          <a:p>
            <a:pPr marL="541338" lvl="1" indent="-276225" eaLnBrk="0" hangingPunct="0">
              <a:spcBef>
                <a:spcPts val="600"/>
              </a:spcBef>
              <a:buClr>
                <a:srgbClr val="97989A"/>
              </a:buClr>
              <a:buFont typeface="Wingdings" pitchFamily="2" charset="2"/>
              <a:buChar char="Ø"/>
            </a:pPr>
            <a:r>
              <a:rPr lang="en-GB" sz="1400" dirty="0" smtClean="0"/>
              <a:t>0</a:t>
            </a:r>
            <a:r>
              <a:rPr lang="cs-CZ" sz="1400" dirty="0" smtClean="0"/>
              <a:t>,</a:t>
            </a:r>
            <a:r>
              <a:rPr lang="en-GB" sz="1400" dirty="0" smtClean="0"/>
              <a:t>01% </a:t>
            </a:r>
            <a:r>
              <a:rPr lang="cs-CZ" sz="1400" dirty="0" smtClean="0"/>
              <a:t> pro transakce s deriváty </a:t>
            </a:r>
            <a:endParaRPr lang="en-GB" sz="1400" dirty="0" smtClean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200472" y="188566"/>
            <a:ext cx="9359900" cy="7921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Daň z finančních transakcí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/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cs-CZ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Základní parametry (2)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82" y="1124744"/>
            <a:ext cx="953388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6258" name="Rectangle 2" hidden="1"/>
          <p:cNvGraphicFramePr>
            <a:graphicFrameLocks/>
          </p:cNvGraphicFramePr>
          <p:nvPr/>
        </p:nvGraphicFramePr>
        <p:xfrm>
          <a:off x="0" y="0"/>
          <a:ext cx="171979" cy="158750"/>
        </p:xfrm>
        <a:graphic>
          <a:graphicData uri="http://schemas.openxmlformats.org/presentationml/2006/ole">
            <p:oleObj spid="_x0000_s38914" r:id="rId5" imgW="0" imgH="0" progId="">
              <p:embed/>
            </p:oleObj>
          </a:graphicData>
        </a:graphic>
      </p:graphicFrame>
      <p:sp>
        <p:nvSpPr>
          <p:cNvPr id="96499" name="Rectangle 2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cs-CZ" sz="1600" b="0" dirty="0" smtClean="0"/>
              <a:t>Princip usazení vs. princip emise</a:t>
            </a:r>
            <a:r>
              <a:rPr lang="de-DE" b="0" dirty="0" smtClean="0"/>
              <a:t/>
            </a:r>
            <a:br>
              <a:rPr lang="de-DE" b="0" dirty="0" smtClean="0"/>
            </a:br>
            <a:r>
              <a:rPr lang="cs-CZ" dirty="0" smtClean="0"/>
              <a:t>Český fond koupí od francouzského fondu portugalské akcie</a:t>
            </a:r>
            <a:endParaRPr lang="de-DE" dirty="0"/>
          </a:p>
        </p:txBody>
      </p:sp>
      <p:sp>
        <p:nvSpPr>
          <p:cNvPr id="242" name="Rectangle 5"/>
          <p:cNvSpPr>
            <a:spLocks noChangeArrowheads="1"/>
          </p:cNvSpPr>
          <p:nvPr/>
        </p:nvSpPr>
        <p:spPr bwMode="auto">
          <a:xfrm>
            <a:off x="200472" y="5805264"/>
            <a:ext cx="9359900" cy="425450"/>
          </a:xfrm>
          <a:prstGeom prst="rect">
            <a:avLst/>
          </a:prstGeom>
          <a:solidFill>
            <a:schemeClr val="accent4"/>
          </a:solidFill>
          <a:ln w="9525" algn="ctr">
            <a:solidFill>
              <a:srgbClr val="409DA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4000" tIns="54000" rIns="54000" bIns="54000"/>
          <a:lstStyle/>
          <a:p>
            <a:pPr algn="ctr"/>
            <a:r>
              <a:rPr lang="cs-CZ" sz="2000" b="1" dirty="0" smtClean="0">
                <a:solidFill>
                  <a:schemeClr val="bg1"/>
                </a:solidFill>
              </a:rPr>
              <a:t>Princip usazení má přednost před principem emise</a:t>
            </a:r>
            <a:endParaRPr lang="de-DE" sz="2000" b="1" dirty="0" smtClean="0">
              <a:solidFill>
                <a:schemeClr val="bg1"/>
              </a:solidFill>
            </a:endParaRPr>
          </a:p>
        </p:txBody>
      </p:sp>
      <p:sp>
        <p:nvSpPr>
          <p:cNvPr id="246" name="Rectangle 5"/>
          <p:cNvSpPr>
            <a:spLocks noChangeArrowheads="1"/>
          </p:cNvSpPr>
          <p:nvPr/>
        </p:nvSpPr>
        <p:spPr bwMode="auto">
          <a:xfrm>
            <a:off x="200472" y="4005064"/>
            <a:ext cx="3744416" cy="1512168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tint val="28235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blurRad="50800" dist="12700" dir="2700000" algn="tl" rotWithShape="0">
              <a:prstClr val="black"/>
            </a:outerShdw>
          </a:effectLst>
        </p:spPr>
        <p:txBody>
          <a:bodyPr anchor="ctr"/>
          <a:lstStyle/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endParaRPr lang="de-DE" sz="1000" dirty="0" smtClean="0">
              <a:solidFill>
                <a:schemeClr val="accent4"/>
              </a:solidFill>
            </a:endParaRPr>
          </a:p>
        </p:txBody>
      </p:sp>
      <p:sp>
        <p:nvSpPr>
          <p:cNvPr id="247" name="Textfeld 246"/>
          <p:cNvSpPr txBox="1"/>
          <p:nvPr/>
        </p:nvSpPr>
        <p:spPr>
          <a:xfrm>
            <a:off x="344488" y="4149080"/>
            <a:ext cx="3528392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cs-CZ" sz="900" dirty="0" smtClean="0">
                <a:solidFill>
                  <a:schemeClr val="accent4"/>
                </a:solidFill>
              </a:rPr>
              <a:t> </a:t>
            </a:r>
            <a:r>
              <a:rPr lang="cs-CZ" sz="900" b="1" dirty="0" smtClean="0">
                <a:solidFill>
                  <a:schemeClr val="accent4"/>
                </a:solidFill>
              </a:rPr>
              <a:t>Princip usazení </a:t>
            </a:r>
            <a:r>
              <a:rPr lang="cs-CZ" sz="900" dirty="0" smtClean="0">
                <a:solidFill>
                  <a:schemeClr val="accent4"/>
                </a:solidFill>
              </a:rPr>
              <a:t>– účast francouzského fondu</a:t>
            </a: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cs-CZ" sz="900" b="1" dirty="0" smtClean="0">
                <a:solidFill>
                  <a:schemeClr val="accent4"/>
                </a:solidFill>
              </a:rPr>
              <a:t> Princip emise </a:t>
            </a:r>
            <a:r>
              <a:rPr lang="cs-CZ" sz="900" dirty="0" smtClean="0">
                <a:solidFill>
                  <a:schemeClr val="accent4"/>
                </a:solidFill>
              </a:rPr>
              <a:t>– transakce s akciemi emitovanými v Portugalsku</a:t>
            </a: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defRPr/>
            </a:pPr>
            <a:endParaRPr lang="cs-CZ" sz="900" dirty="0" smtClean="0">
              <a:solidFill>
                <a:schemeClr val="accent4"/>
              </a:solidFill>
              <a:sym typeface="Wingdings" pitchFamily="2" charset="2"/>
            </a:endParaRP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cs-CZ" sz="900" b="1" dirty="0" smtClean="0">
                <a:solidFill>
                  <a:schemeClr val="accent4"/>
                </a:solidFill>
                <a:sym typeface="Wingdings" pitchFamily="2" charset="2"/>
              </a:rPr>
              <a:t>FTT odvede: </a:t>
            </a:r>
          </a:p>
          <a:p>
            <a:pPr marL="446088" lvl="3" indent="-180975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cs-CZ" sz="900" dirty="0" smtClean="0">
                <a:solidFill>
                  <a:schemeClr val="accent4"/>
                </a:solidFill>
                <a:sym typeface="Wingdings" pitchFamily="2" charset="2"/>
              </a:rPr>
              <a:t>Český fond finančnímu úřadu ve Francii</a:t>
            </a:r>
          </a:p>
          <a:p>
            <a:pPr marL="446088" lvl="3" indent="-180975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cs-CZ" sz="900" dirty="0" smtClean="0">
                <a:solidFill>
                  <a:schemeClr val="accent4"/>
                </a:solidFill>
                <a:sym typeface="Wingdings" pitchFamily="2" charset="2"/>
              </a:rPr>
              <a:t>Francouzský fond finančnímu úřadu ve Francii</a:t>
            </a:r>
            <a:endParaRPr lang="cs-CZ" sz="1000" dirty="0" smtClean="0">
              <a:sym typeface="Wingdings" pitchFamily="2" charset="2"/>
            </a:endParaRPr>
          </a:p>
        </p:txBody>
      </p:sp>
      <p:pic>
        <p:nvPicPr>
          <p:cNvPr id="249" name="Picture 2" descr="C:\Users\cwoerle\Downloads\1362670753_ban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57056" y="3068960"/>
            <a:ext cx="336232" cy="336232"/>
          </a:xfrm>
          <a:prstGeom prst="rect">
            <a:avLst/>
          </a:prstGeom>
          <a:noFill/>
        </p:spPr>
      </p:pic>
      <p:sp>
        <p:nvSpPr>
          <p:cNvPr id="256" name="Nach rechts gekrümmter Pfeil 255"/>
          <p:cNvSpPr/>
          <p:nvPr/>
        </p:nvSpPr>
        <p:spPr>
          <a:xfrm rot="3844527" flipH="1">
            <a:off x="6130440" y="3306554"/>
            <a:ext cx="779419" cy="1346195"/>
          </a:xfrm>
          <a:prstGeom prst="curvedRightArrow">
            <a:avLst>
              <a:gd name="adj1" fmla="val 8786"/>
              <a:gd name="adj2" fmla="val 50000"/>
              <a:gd name="adj3" fmla="val 1912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8" name="Nach rechts gekrümmter Pfeil 257"/>
          <p:cNvSpPr/>
          <p:nvPr/>
        </p:nvSpPr>
        <p:spPr>
          <a:xfrm rot="14611449">
            <a:off x="6086414" y="3287986"/>
            <a:ext cx="1459789" cy="1827298"/>
          </a:xfrm>
          <a:prstGeom prst="curvedRightArrow">
            <a:avLst>
              <a:gd name="adj1" fmla="val 4730"/>
              <a:gd name="adj2" fmla="val 22313"/>
              <a:gd name="adj3" fmla="val 998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0" name="AutoShape 37"/>
          <p:cNvSpPr>
            <a:spLocks noChangeArrowheads="1"/>
          </p:cNvSpPr>
          <p:nvPr/>
        </p:nvSpPr>
        <p:spPr bwMode="gray">
          <a:xfrm>
            <a:off x="7113240" y="2852936"/>
            <a:ext cx="504056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Český </a:t>
            </a:r>
          </a:p>
          <a:p>
            <a:pPr algn="ctr"/>
            <a:r>
              <a:rPr lang="cs-CZ" sz="900" b="1" dirty="0" smtClean="0"/>
              <a:t>fond</a:t>
            </a:r>
            <a:endParaRPr lang="de-DE" sz="900" b="1" dirty="0"/>
          </a:p>
        </p:txBody>
      </p:sp>
      <p:sp>
        <p:nvSpPr>
          <p:cNvPr id="261" name="AutoShape 37"/>
          <p:cNvSpPr>
            <a:spLocks noChangeArrowheads="1"/>
          </p:cNvSpPr>
          <p:nvPr/>
        </p:nvSpPr>
        <p:spPr bwMode="gray">
          <a:xfrm>
            <a:off x="5817096" y="3068960"/>
            <a:ext cx="775406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Finanční úřad ve Francii</a:t>
            </a:r>
            <a:endParaRPr lang="de-DE" sz="900" b="1" dirty="0"/>
          </a:p>
        </p:txBody>
      </p:sp>
      <p:pic>
        <p:nvPicPr>
          <p:cNvPr id="250" name="Picture 5" descr="C:\Users\cwoerle\Downloads\1362670756_bank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25208" y="2852936"/>
            <a:ext cx="358684" cy="358684"/>
          </a:xfrm>
          <a:prstGeom prst="rect">
            <a:avLst/>
          </a:prstGeom>
          <a:noFill/>
        </p:spPr>
      </p:pic>
      <p:pic>
        <p:nvPicPr>
          <p:cNvPr id="56326" name="Picture 6" descr="http://4.bp.blogspot.com/-_1Ub8kyHw7o/T6YtD_bRi1I/AAAAAAAAO4k/YGbgILKwKbA/s1600/stock_symbol3_icon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69224" y="4725144"/>
            <a:ext cx="413476" cy="413476"/>
          </a:xfrm>
          <a:prstGeom prst="rect">
            <a:avLst/>
          </a:prstGeom>
          <a:noFill/>
        </p:spPr>
      </p:pic>
      <p:sp>
        <p:nvSpPr>
          <p:cNvPr id="238" name="AutoShape 37"/>
          <p:cNvSpPr>
            <a:spLocks noChangeArrowheads="1"/>
          </p:cNvSpPr>
          <p:nvPr/>
        </p:nvSpPr>
        <p:spPr bwMode="gray">
          <a:xfrm>
            <a:off x="5754763" y="3501008"/>
            <a:ext cx="710405" cy="275755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Francouzský fond</a:t>
            </a:r>
            <a:endParaRPr lang="de-DE" sz="900" b="1" dirty="0"/>
          </a:p>
        </p:txBody>
      </p:sp>
      <p:sp>
        <p:nvSpPr>
          <p:cNvPr id="239" name="AutoShape 37"/>
          <p:cNvSpPr>
            <a:spLocks noChangeArrowheads="1"/>
          </p:cNvSpPr>
          <p:nvPr/>
        </p:nvSpPr>
        <p:spPr bwMode="gray">
          <a:xfrm>
            <a:off x="7473280" y="4797152"/>
            <a:ext cx="720080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Portugalské akcie</a:t>
            </a:r>
            <a:endParaRPr lang="de-DE" sz="900" b="1" dirty="0"/>
          </a:p>
        </p:txBody>
      </p:sp>
      <p:pic>
        <p:nvPicPr>
          <p:cNvPr id="254" name="Picture 5" descr="C:\Users\cwoerle\Downloads\1362670756_bank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85048" y="3501008"/>
            <a:ext cx="358684" cy="358684"/>
          </a:xfrm>
          <a:prstGeom prst="rect">
            <a:avLst/>
          </a:prstGeom>
          <a:noFill/>
        </p:spPr>
      </p:pic>
      <p:sp>
        <p:nvSpPr>
          <p:cNvPr id="257" name="Nach rechts gekrümmter Pfeil 255"/>
          <p:cNvSpPr/>
          <p:nvPr/>
        </p:nvSpPr>
        <p:spPr>
          <a:xfrm flipV="1">
            <a:off x="4715677" y="3111493"/>
            <a:ext cx="651872" cy="723017"/>
          </a:xfrm>
          <a:prstGeom prst="curvedRightArrow">
            <a:avLst>
              <a:gd name="adj1" fmla="val 11811"/>
              <a:gd name="adj2" fmla="val 42162"/>
              <a:gd name="adj3" fmla="val 1591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9" name="Nach rechts gekrümmter Pfeil 255"/>
          <p:cNvSpPr/>
          <p:nvPr/>
        </p:nvSpPr>
        <p:spPr>
          <a:xfrm rot="15721676" flipH="1" flipV="1">
            <a:off x="5863458" y="1862876"/>
            <a:ext cx="692037" cy="1422611"/>
          </a:xfrm>
          <a:prstGeom prst="curvedRightArrow">
            <a:avLst>
              <a:gd name="adj1" fmla="val 11431"/>
              <a:gd name="adj2" fmla="val 38682"/>
              <a:gd name="adj3" fmla="val 189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56327" name="Picture 7" descr="C:\Users\cwoerle\Downloads\1362671475_money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609184" y="4149080"/>
            <a:ext cx="337606" cy="337606"/>
          </a:xfrm>
          <a:prstGeom prst="rect">
            <a:avLst/>
          </a:prstGeom>
          <a:noFill/>
        </p:spPr>
      </p:pic>
      <p:sp>
        <p:nvSpPr>
          <p:cNvPr id="244" name="Abgerundetes Rechteck 243"/>
          <p:cNvSpPr/>
          <p:nvPr/>
        </p:nvSpPr>
        <p:spPr>
          <a:xfrm>
            <a:off x="5961112" y="2060848"/>
            <a:ext cx="613305" cy="30988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FTT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53" name="Abgerundetes Rechteck 252"/>
          <p:cNvSpPr/>
          <p:nvPr/>
        </p:nvSpPr>
        <p:spPr>
          <a:xfrm>
            <a:off x="4088904" y="3356992"/>
            <a:ext cx="613305" cy="30988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FTT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4568" y="1052736"/>
            <a:ext cx="8424936" cy="448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6258" name="Rectangle 2" hidden="1"/>
          <p:cNvGraphicFramePr>
            <a:graphicFrameLocks/>
          </p:cNvGraphicFramePr>
          <p:nvPr/>
        </p:nvGraphicFramePr>
        <p:xfrm>
          <a:off x="0" y="0"/>
          <a:ext cx="171979" cy="158750"/>
        </p:xfrm>
        <a:graphic>
          <a:graphicData uri="http://schemas.openxmlformats.org/presentationml/2006/ole">
            <p:oleObj spid="_x0000_s43010" r:id="rId5" imgW="0" imgH="0" progId="">
              <p:embed/>
            </p:oleObj>
          </a:graphicData>
        </a:graphic>
      </p:graphicFrame>
      <p:sp>
        <p:nvSpPr>
          <p:cNvPr id="96499" name="Rectangle 2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cs-CZ" sz="1600" b="0" dirty="0" smtClean="0"/>
              <a:t>Princip usazení vs. princip emise </a:t>
            </a:r>
            <a:r>
              <a:rPr lang="en-US" sz="1600" b="0" dirty="0" smtClean="0"/>
              <a:t>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cs-CZ" dirty="0" smtClean="0"/>
              <a:t>V Londýně prodá americký fond španělské dluhopisy českému fondu</a:t>
            </a:r>
            <a:endParaRPr lang="en-US" dirty="0"/>
          </a:p>
        </p:txBody>
      </p:sp>
      <p:sp>
        <p:nvSpPr>
          <p:cNvPr id="239" name="AutoShape 37"/>
          <p:cNvSpPr>
            <a:spLocks noChangeArrowheads="1"/>
          </p:cNvSpPr>
          <p:nvPr/>
        </p:nvSpPr>
        <p:spPr bwMode="gray">
          <a:xfrm>
            <a:off x="6105128" y="1988840"/>
            <a:ext cx="775406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Španělské dluhopisy</a:t>
            </a:r>
            <a:endParaRPr lang="de-DE" sz="900" b="1" dirty="0"/>
          </a:p>
        </p:txBody>
      </p:sp>
      <p:sp>
        <p:nvSpPr>
          <p:cNvPr id="242" name="Rectangle 5"/>
          <p:cNvSpPr>
            <a:spLocks noChangeArrowheads="1"/>
          </p:cNvSpPr>
          <p:nvPr/>
        </p:nvSpPr>
        <p:spPr bwMode="auto">
          <a:xfrm>
            <a:off x="272480" y="5805264"/>
            <a:ext cx="9359900" cy="425450"/>
          </a:xfrm>
          <a:prstGeom prst="rect">
            <a:avLst/>
          </a:prstGeom>
          <a:solidFill>
            <a:schemeClr val="accent4"/>
          </a:solidFill>
          <a:ln w="9525" algn="ctr">
            <a:solidFill>
              <a:srgbClr val="409DA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54000" tIns="54000" rIns="54000" bIns="54000"/>
          <a:lstStyle/>
          <a:p>
            <a:pPr algn="ctr"/>
            <a:r>
              <a:rPr lang="cs-CZ" sz="2000" b="1" dirty="0" smtClean="0">
                <a:solidFill>
                  <a:schemeClr val="bg1"/>
                </a:solidFill>
              </a:rPr>
              <a:t>Domnělé usazení plyne z principu emise </a:t>
            </a:r>
            <a:endParaRPr lang="de-DE" sz="2000" b="1" dirty="0" smtClean="0">
              <a:solidFill>
                <a:schemeClr val="bg1"/>
              </a:solidFill>
            </a:endParaRPr>
          </a:p>
        </p:txBody>
      </p:sp>
      <p:sp>
        <p:nvSpPr>
          <p:cNvPr id="238" name="AutoShape 37"/>
          <p:cNvSpPr>
            <a:spLocks noChangeArrowheads="1"/>
          </p:cNvSpPr>
          <p:nvPr/>
        </p:nvSpPr>
        <p:spPr bwMode="gray">
          <a:xfrm>
            <a:off x="2720752" y="2852936"/>
            <a:ext cx="710405" cy="275755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Americký fond</a:t>
            </a:r>
            <a:endParaRPr lang="de-DE" sz="900" b="1" dirty="0"/>
          </a:p>
        </p:txBody>
      </p:sp>
      <p:sp>
        <p:nvSpPr>
          <p:cNvPr id="246" name="Rectangle 5"/>
          <p:cNvSpPr>
            <a:spLocks noChangeArrowheads="1"/>
          </p:cNvSpPr>
          <p:nvPr/>
        </p:nvSpPr>
        <p:spPr bwMode="auto">
          <a:xfrm>
            <a:off x="128464" y="4149080"/>
            <a:ext cx="3822559" cy="1440160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tint val="28235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blurRad="50800" dist="12700" dir="2700000" algn="tl" rotWithShape="0">
              <a:prstClr val="black"/>
            </a:outerShdw>
          </a:effectLst>
        </p:spPr>
        <p:txBody>
          <a:bodyPr anchor="ctr"/>
          <a:lstStyle/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endParaRPr lang="de-DE" sz="1000" dirty="0" smtClean="0">
              <a:solidFill>
                <a:schemeClr val="accent4"/>
              </a:solidFill>
            </a:endParaRPr>
          </a:p>
        </p:txBody>
      </p:sp>
      <p:sp>
        <p:nvSpPr>
          <p:cNvPr id="247" name="Textfeld 246"/>
          <p:cNvSpPr txBox="1"/>
          <p:nvPr/>
        </p:nvSpPr>
        <p:spPr>
          <a:xfrm>
            <a:off x="200472" y="4221088"/>
            <a:ext cx="3672408" cy="13003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cs-CZ" sz="900" dirty="0" smtClean="0">
                <a:solidFill>
                  <a:schemeClr val="accent4"/>
                </a:solidFill>
              </a:rPr>
              <a:t>Žádná z finančních institucí není usazena ve státě z FTT zóny, princip usazení se tudíž nepoužije</a:t>
            </a:r>
            <a:r>
              <a:rPr lang="cs-CZ" sz="900" b="1" dirty="0" smtClean="0">
                <a:solidFill>
                  <a:schemeClr val="accent4"/>
                </a:solidFill>
              </a:rPr>
              <a:t> </a:t>
            </a:r>
            <a:endParaRPr lang="en-US" sz="900" b="1" dirty="0" smtClean="0">
              <a:solidFill>
                <a:schemeClr val="accent4"/>
              </a:solidFill>
            </a:endParaRP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cs-CZ" sz="900" b="1" dirty="0" smtClean="0">
                <a:solidFill>
                  <a:schemeClr val="accent4"/>
                </a:solidFill>
              </a:rPr>
              <a:t>ALE</a:t>
            </a:r>
            <a:r>
              <a:rPr lang="en-US" sz="900" b="1" dirty="0" smtClean="0">
                <a:solidFill>
                  <a:schemeClr val="accent4"/>
                </a:solidFill>
              </a:rPr>
              <a:t>:</a:t>
            </a:r>
            <a:r>
              <a:rPr lang="en-US" sz="900" dirty="0" smtClean="0">
                <a:solidFill>
                  <a:schemeClr val="accent4"/>
                </a:solidFill>
              </a:rPr>
              <a:t> </a:t>
            </a:r>
            <a:r>
              <a:rPr lang="cs-CZ" sz="900" dirty="0" smtClean="0">
                <a:solidFill>
                  <a:schemeClr val="accent4"/>
                </a:solidFill>
              </a:rPr>
              <a:t>Dluhopisy vydány ve státě FTT zóny = zúčastněné fondy považovány  za usazené ve státě FTT zóny (</a:t>
            </a:r>
            <a:r>
              <a:rPr lang="cs-CZ" sz="900" b="1" dirty="0" smtClean="0">
                <a:solidFill>
                  <a:schemeClr val="accent4"/>
                </a:solidFill>
              </a:rPr>
              <a:t>princip emise</a:t>
            </a:r>
            <a:r>
              <a:rPr lang="en-US" sz="900" dirty="0" smtClean="0">
                <a:solidFill>
                  <a:schemeClr val="accent4"/>
                </a:solidFill>
              </a:rPr>
              <a:t>)</a:t>
            </a:r>
            <a:r>
              <a:rPr lang="cs-CZ" sz="900" dirty="0" smtClean="0">
                <a:solidFill>
                  <a:schemeClr val="accent4"/>
                </a:solidFill>
              </a:rPr>
              <a:t> </a:t>
            </a: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endParaRPr lang="cs-CZ" sz="900" dirty="0" smtClean="0">
              <a:solidFill>
                <a:schemeClr val="accent4"/>
              </a:solidFill>
            </a:endParaRPr>
          </a:p>
          <a:p>
            <a:pPr marL="177800" lvl="2" indent="-177800">
              <a:spcBef>
                <a:spcPts val="300"/>
              </a:spcBef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en-US" sz="900" dirty="0" smtClean="0">
                <a:solidFill>
                  <a:schemeClr val="accent4"/>
                </a:solidFill>
              </a:rPr>
              <a:t> </a:t>
            </a:r>
            <a:r>
              <a:rPr lang="en-US" sz="900" dirty="0" smtClean="0">
                <a:solidFill>
                  <a:schemeClr val="accent4"/>
                </a:solidFill>
                <a:sym typeface="Wingdings" pitchFamily="2" charset="2"/>
              </a:rPr>
              <a:t>FTT </a:t>
            </a:r>
            <a:r>
              <a:rPr lang="cs-CZ" sz="900" dirty="0" smtClean="0">
                <a:solidFill>
                  <a:schemeClr val="accent4"/>
                </a:solidFill>
                <a:sym typeface="Wingdings" pitchFamily="2" charset="2"/>
              </a:rPr>
              <a:t>odvede: </a:t>
            </a:r>
          </a:p>
          <a:p>
            <a:pPr marL="446088" lvl="3" indent="-180975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cs-CZ" sz="900" dirty="0" smtClean="0">
                <a:solidFill>
                  <a:schemeClr val="accent4"/>
                </a:solidFill>
                <a:sym typeface="Wingdings" pitchFamily="2" charset="2"/>
              </a:rPr>
              <a:t>Český fond finančnímu úřadu ve Španělsku</a:t>
            </a:r>
          </a:p>
          <a:p>
            <a:pPr marL="446088" lvl="3" indent="-180975"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cs-CZ" sz="900" dirty="0" smtClean="0">
                <a:solidFill>
                  <a:schemeClr val="accent4"/>
                </a:solidFill>
                <a:sym typeface="Wingdings" pitchFamily="2" charset="2"/>
              </a:rPr>
              <a:t>Americký fond finančnímu úřadu ve Španělsku</a:t>
            </a:r>
            <a:endParaRPr lang="de-DE" sz="1000" dirty="0" smtClean="0">
              <a:sym typeface="Wingdings" pitchFamily="2" charset="2"/>
            </a:endParaRPr>
          </a:p>
        </p:txBody>
      </p:sp>
      <p:sp>
        <p:nvSpPr>
          <p:cNvPr id="260" name="AutoShape 37"/>
          <p:cNvSpPr>
            <a:spLocks noChangeArrowheads="1"/>
          </p:cNvSpPr>
          <p:nvPr/>
        </p:nvSpPr>
        <p:spPr bwMode="gray">
          <a:xfrm>
            <a:off x="8625408" y="2204864"/>
            <a:ext cx="504056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Český </a:t>
            </a:r>
          </a:p>
          <a:p>
            <a:pPr algn="ctr"/>
            <a:r>
              <a:rPr lang="cs-CZ" sz="900" b="1" dirty="0" smtClean="0"/>
              <a:t>fond</a:t>
            </a:r>
            <a:endParaRPr lang="de-DE" sz="900" b="1" dirty="0"/>
          </a:p>
        </p:txBody>
      </p:sp>
      <p:sp>
        <p:nvSpPr>
          <p:cNvPr id="261" name="AutoShape 37"/>
          <p:cNvSpPr>
            <a:spLocks noChangeArrowheads="1"/>
          </p:cNvSpPr>
          <p:nvPr/>
        </p:nvSpPr>
        <p:spPr bwMode="gray">
          <a:xfrm>
            <a:off x="6465168" y="2780928"/>
            <a:ext cx="847414" cy="306389"/>
          </a:xfrm>
          <a:prstGeom prst="flowChartProcess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cs-CZ" sz="900" b="1" dirty="0" smtClean="0"/>
              <a:t>Finanční úřad ve Španělsku</a:t>
            </a:r>
            <a:endParaRPr lang="de-DE" sz="900" b="1" dirty="0"/>
          </a:p>
        </p:txBody>
      </p:sp>
      <p:sp>
        <p:nvSpPr>
          <p:cNvPr id="255" name="Nach unten gekrümmter Pfeil 254"/>
          <p:cNvSpPr/>
          <p:nvPr/>
        </p:nvSpPr>
        <p:spPr>
          <a:xfrm rot="21236381">
            <a:off x="3642310" y="1941934"/>
            <a:ext cx="4707578" cy="578706"/>
          </a:xfrm>
          <a:prstGeom prst="curvedDownArrow">
            <a:avLst>
              <a:gd name="adj1" fmla="val 19764"/>
              <a:gd name="adj2" fmla="val 61111"/>
              <a:gd name="adj3" fmla="val 25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2" name="Nach oben gekrümmter Pfeil 261"/>
          <p:cNvSpPr/>
          <p:nvPr/>
        </p:nvSpPr>
        <p:spPr>
          <a:xfrm>
            <a:off x="3584848" y="3212976"/>
            <a:ext cx="3888432" cy="504056"/>
          </a:xfrm>
          <a:prstGeom prst="curvedUpArrow">
            <a:avLst>
              <a:gd name="adj1" fmla="val 20554"/>
              <a:gd name="adj2" fmla="val 60666"/>
              <a:gd name="adj3" fmla="val 2500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3" name="Nach unten gekrümmter Pfeil 262"/>
          <p:cNvSpPr/>
          <p:nvPr/>
        </p:nvSpPr>
        <p:spPr>
          <a:xfrm rot="8694901">
            <a:off x="7584544" y="2856938"/>
            <a:ext cx="1213360" cy="805691"/>
          </a:xfrm>
          <a:prstGeom prst="curvedDownArrow">
            <a:avLst>
              <a:gd name="adj1" fmla="val 7056"/>
              <a:gd name="adj2" fmla="val 34062"/>
              <a:gd name="adj3" fmla="val 245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50" name="Picture 5" descr="C:\Users\cwoerle\Downloads\1362670756_ban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51651" y="2191147"/>
            <a:ext cx="373757" cy="373757"/>
          </a:xfrm>
          <a:prstGeom prst="rect">
            <a:avLst/>
          </a:prstGeom>
          <a:noFill/>
        </p:spPr>
      </p:pic>
      <p:sp>
        <p:nvSpPr>
          <p:cNvPr id="253" name="Abgerundetes Rechteck 252"/>
          <p:cNvSpPr/>
          <p:nvPr/>
        </p:nvSpPr>
        <p:spPr>
          <a:xfrm>
            <a:off x="5241032" y="3501008"/>
            <a:ext cx="613305" cy="30988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FTT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44" name="Abgerundetes Rechteck 243"/>
          <p:cNvSpPr/>
          <p:nvPr/>
        </p:nvSpPr>
        <p:spPr>
          <a:xfrm>
            <a:off x="8409384" y="3501008"/>
            <a:ext cx="613305" cy="30988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</a:rPr>
              <a:t>FTT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65" name="Nach rechts gekrümmter Pfeil 264"/>
          <p:cNvSpPr/>
          <p:nvPr/>
        </p:nvSpPr>
        <p:spPr>
          <a:xfrm rot="5018741">
            <a:off x="5309334" y="-704395"/>
            <a:ext cx="1015522" cy="5248442"/>
          </a:xfrm>
          <a:prstGeom prst="curvedRightArrow">
            <a:avLst>
              <a:gd name="adj1" fmla="val 9104"/>
              <a:gd name="adj2" fmla="val 45329"/>
              <a:gd name="adj3" fmla="val 984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49" name="Picture 2" descr="C:\Users\cwoerle\Downloads\1362670753_bank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29264" y="2780928"/>
            <a:ext cx="336232" cy="336232"/>
          </a:xfrm>
          <a:prstGeom prst="rect">
            <a:avLst/>
          </a:prstGeom>
          <a:noFill/>
        </p:spPr>
      </p:pic>
      <p:pic>
        <p:nvPicPr>
          <p:cNvPr id="264" name="Picture 7" descr="C:\Users\cwoerle\Downloads\1362671475_money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673080" y="1196752"/>
            <a:ext cx="337606" cy="337606"/>
          </a:xfrm>
          <a:prstGeom prst="rect">
            <a:avLst/>
          </a:prstGeom>
          <a:noFill/>
        </p:spPr>
      </p:pic>
      <p:pic>
        <p:nvPicPr>
          <p:cNvPr id="56326" name="Picture 6" descr="http://4.bp.blogspot.com/-_1Ub8kyHw7o/T6YtD_bRi1I/AAAAAAAAO4k/YGbgILKwKbA/s1600/stock_symbol3_icon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45088" y="1772816"/>
            <a:ext cx="413476" cy="413476"/>
          </a:xfrm>
          <a:prstGeom prst="rect">
            <a:avLst/>
          </a:prstGeom>
          <a:noFill/>
        </p:spPr>
      </p:pic>
      <p:pic>
        <p:nvPicPr>
          <p:cNvPr id="254" name="Picture 5" descr="C:\Users\cwoerle\Downloads\1362670756_ban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68824" y="2780928"/>
            <a:ext cx="358684" cy="3586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01072" y="2996952"/>
            <a:ext cx="3600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Ladislav Malůšek </a:t>
            </a:r>
          </a:p>
          <a:p>
            <a:pPr>
              <a:spcBef>
                <a:spcPts val="600"/>
              </a:spcBef>
            </a:pPr>
            <a:r>
              <a:rPr lang="cs-CZ" sz="1400" b="1" i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Senior Tax Manager</a:t>
            </a:r>
          </a:p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KPMG Česká republika, s.r.o.</a:t>
            </a:r>
          </a:p>
          <a:p>
            <a:pPr>
              <a:spcBef>
                <a:spcPts val="600"/>
              </a:spcBef>
            </a:pPr>
            <a:endParaRPr lang="cs-CZ" sz="1400" b="1" dirty="0" smtClean="0">
              <a:solidFill>
                <a:srgbClr val="00338D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ts val="600"/>
              </a:spcBef>
            </a:pPr>
            <a:r>
              <a:rPr lang="cs-CZ" sz="14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Kontakt:</a:t>
            </a:r>
          </a:p>
          <a:p>
            <a:pPr>
              <a:spcBef>
                <a:spcPts val="600"/>
              </a:spcBef>
            </a:pPr>
            <a:r>
              <a:rPr lang="cs-CZ" sz="1400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lmalusek@kpmg.cz </a:t>
            </a:r>
          </a:p>
          <a:p>
            <a:pPr>
              <a:spcBef>
                <a:spcPts val="600"/>
              </a:spcBef>
            </a:pPr>
            <a:r>
              <a:rPr lang="cs-CZ" sz="1400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Tel. 222 123 521</a:t>
            </a:r>
            <a:r>
              <a:rPr lang="cs-CZ" sz="1400" b="1" dirty="0" smtClean="0">
                <a:latin typeface="Arial"/>
                <a:cs typeface="Arial" pitchFamily="34" charset="0"/>
              </a:rPr>
              <a:t/>
            </a:r>
            <a:br>
              <a:rPr lang="cs-CZ" sz="1400" b="1" dirty="0" smtClean="0">
                <a:latin typeface="Arial"/>
                <a:cs typeface="Arial" pitchFamily="34" charset="0"/>
              </a:rPr>
            </a:br>
            <a:r>
              <a:rPr lang="cs-CZ" sz="1400" b="1" dirty="0" smtClean="0">
                <a:latin typeface="Arial"/>
                <a:cs typeface="Arial" pitchFamily="34" charset="0"/>
              </a:rPr>
              <a:t/>
            </a:r>
            <a:br>
              <a:rPr lang="cs-CZ" sz="1400" b="1" dirty="0" smtClean="0">
                <a:latin typeface="Arial"/>
                <a:cs typeface="Arial" pitchFamily="34" charset="0"/>
              </a:rPr>
            </a:br>
            <a:r>
              <a:rPr lang="cs-CZ" sz="1400" b="1" dirty="0" smtClean="0">
                <a:latin typeface="Arial"/>
                <a:cs typeface="Arial" pitchFamily="34" charset="0"/>
              </a:rPr>
              <a:t/>
            </a:r>
            <a:br>
              <a:rPr lang="cs-CZ" sz="1400" b="1" dirty="0" smtClean="0">
                <a:latin typeface="Arial"/>
                <a:cs typeface="Arial" pitchFamily="34" charset="0"/>
              </a:rPr>
            </a:br>
            <a:r>
              <a:rPr lang="cs-CZ" dirty="0" smtClean="0"/>
              <a:t>	</a:t>
            </a:r>
            <a:endParaRPr lang="cs-CZ" dirty="0"/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5529064" y="1196752"/>
            <a:ext cx="3600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400" b="1" dirty="0" smtClean="0">
                <a:solidFill>
                  <a:srgbClr val="00338D"/>
                </a:solidFill>
                <a:latin typeface="+mj-lt"/>
                <a:ea typeface="+mj-ea"/>
                <a:cs typeface="+mj-cs"/>
              </a:rPr>
              <a:t>Děkuji za pozornost</a:t>
            </a:r>
            <a:endParaRPr lang="en-GB" sz="2400" b="1" dirty="0">
              <a:solidFill>
                <a:srgbClr val="00338D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1"/>
          <p:cNvSpPr txBox="1">
            <a:spLocks/>
          </p:cNvSpPr>
          <p:nvPr/>
        </p:nvSpPr>
        <p:spPr bwMode="gray">
          <a:xfrm>
            <a:off x="416496" y="3717032"/>
            <a:ext cx="367253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 2013 KPMG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Česká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republika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s.r.o., a Czech limited liability company and a member firm of the KPMG network of independent member firms affiliated with KPMG International Cooperative (“KPMG International“), a Swiss entity. All rights reserved.</a:t>
            </a:r>
            <a:r>
              <a:rPr kumimoji="0" lang="cs-CZ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Printed in the Czech Republic.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/>
            </a:r>
            <a:b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</a:b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The KPMG name, logo and ‘cutting through complexity’ are registered trademarks or trademarks of KPMG International Cooperative (KPMG International).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4.04"/>
  <p:tag name="TYPE" val="FullPage"/>
  <p:tag name="KEYWORD" val="FULL-PAGE"/>
  <p:tag name="TEMPLATEVERSION" val="18/12/2012 14:34: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COPYRIGH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ASFONT" val="Univers55"/>
</p:tagLst>
</file>

<file path=ppt/theme/theme1.xml><?xml version="1.0" encoding="utf-8"?>
<a:theme xmlns:a="http://schemas.openxmlformats.org/drawingml/2006/main" name="KPMG Talkbook Full-page Template">
  <a:themeElements>
    <a:clrScheme name="KPMG Colours">
      <a:dk1>
        <a:srgbClr val="000000"/>
      </a:dk1>
      <a:lt1>
        <a:srgbClr val="FFFFFF"/>
      </a:lt1>
      <a:dk2>
        <a:srgbClr val="007C92"/>
      </a:dk2>
      <a:lt2>
        <a:srgbClr val="747678"/>
      </a:lt2>
      <a:accent1>
        <a:srgbClr val="8E258D"/>
      </a:accent1>
      <a:accent2>
        <a:srgbClr val="A79E70"/>
      </a:accent2>
      <a:accent3>
        <a:srgbClr val="7AB800"/>
      </a:accent3>
      <a:accent4>
        <a:srgbClr val="00338D"/>
      </a:accent4>
      <a:accent5>
        <a:srgbClr val="C84E00"/>
      </a:accent5>
      <a:accent6>
        <a:srgbClr val="EBB700"/>
      </a:accent6>
      <a:hlink>
        <a:srgbClr val="007C92"/>
      </a:hlink>
      <a:folHlink>
        <a:srgbClr val="8E258D"/>
      </a:folHlink>
    </a:clrScheme>
    <a:fontScheme name="KPMG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PMG Theme">
      <a:fillStyleLst>
        <a:solidFill>
          <a:schemeClr val="phClr"/>
        </a:solidFill>
        <a:solidFill>
          <a:schemeClr val="phClr">
            <a:tint val="0"/>
          </a:schemeClr>
        </a:solidFill>
        <a:solidFill>
          <a:schemeClr val="phClr"/>
        </a:solidFill>
      </a:fillStyleLst>
      <a:lnStyleLst>
        <a:ln w="635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747678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95000"/>
          </a:schemeClr>
        </a:solidFill>
        <a:ln>
          <a:solidFill>
            <a:srgbClr val="97989A"/>
          </a:solidFill>
        </a:ln>
      </a:spPr>
      <a:bodyPr wrap="square" lIns="0" tIns="0" rIns="0" bIns="0" rtlCol="0">
        <a:normAutofit/>
      </a:bodyPr>
      <a:lstStyle>
        <a:defPPr>
          <a:defRPr sz="1000" dirty="0" smtClean="0"/>
        </a:defPPr>
      </a:lstStyle>
    </a:txDef>
  </a:objectDefaults>
  <a:extraClrSchemeLst>
    <a:extraClrScheme>
      <a:clrScheme name="KPMG Talkbook Full-page Template 1">
        <a:dk1>
          <a:srgbClr val="007C92"/>
        </a:dk1>
        <a:lt1>
          <a:srgbClr val="FFFFFF"/>
        </a:lt1>
        <a:dk2>
          <a:srgbClr val="000000"/>
        </a:dk2>
        <a:lt2>
          <a:srgbClr val="747678"/>
        </a:lt2>
        <a:accent1>
          <a:srgbClr val="8E258D"/>
        </a:accent1>
        <a:accent2>
          <a:srgbClr val="A79E70"/>
        </a:accent2>
        <a:accent3>
          <a:srgbClr val="AAAAAA"/>
        </a:accent3>
        <a:accent4>
          <a:srgbClr val="DADADA"/>
        </a:accent4>
        <a:accent5>
          <a:srgbClr val="C6ACC5"/>
        </a:accent5>
        <a:accent6>
          <a:srgbClr val="978F65"/>
        </a:accent6>
        <a:hlink>
          <a:srgbClr val="007C92"/>
        </a:hlink>
        <a:folHlink>
          <a:srgbClr val="8E258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custClrLst>
    <a:custClr name="Turquoise 100%">
      <a:srgbClr val="007C92"/>
    </a:custClr>
    <a:custClr name="Deep Purple 100%">
      <a:srgbClr val="8E258D"/>
    </a:custClr>
    <a:custClr name="Tan 100%">
      <a:srgbClr val="A79E70"/>
    </a:custClr>
    <a:custClr name="Bright Green 100%">
      <a:srgbClr val="7AB800"/>
    </a:custClr>
    <a:custClr name="Deep Blue 100%">
      <a:srgbClr val="00338D"/>
    </a:custClr>
    <a:custClr name="Orange 100%">
      <a:srgbClr val="C84E00"/>
    </a:custClr>
    <a:custClr name="Bright Yellow 100%">
      <a:srgbClr val="EBB700"/>
    </a:custClr>
    <a:custClr name="Powder Blue 100%">
      <a:srgbClr val="98C6EA"/>
    </a:custClr>
    <a:custClr name="Gray 100%">
      <a:srgbClr val="747678"/>
    </a:custClr>
    <a:custClr name="Red 100%">
      <a:srgbClr val="9E3039"/>
    </a:custClr>
    <a:custClr name="Turquoise 75%">
      <a:srgbClr val="409DAD"/>
    </a:custClr>
    <a:custClr name="Deep Purple 75%">
      <a:srgbClr val="AA5CAA"/>
    </a:custClr>
    <a:custClr name="Tan 75%">
      <a:srgbClr val="BDB694"/>
    </a:custClr>
    <a:custClr name="Bright Green 75%">
      <a:srgbClr val="9BCA40"/>
    </a:custClr>
    <a:custClr name="Deep Blue 75%">
      <a:srgbClr val="4066AA"/>
    </a:custClr>
    <a:custClr name="Orange 75%">
      <a:srgbClr val="D67A40"/>
    </a:custClr>
    <a:custClr name="Bright Yellow 75%">
      <a:srgbClr val="F0C940"/>
    </a:custClr>
    <a:custClr name="Powder Blue 75%">
      <a:srgbClr val="B2D4EF"/>
    </a:custClr>
    <a:custClr name="Gray 75%">
      <a:srgbClr val="97989A"/>
    </a:custClr>
    <a:custClr name="Red 75%">
      <a:srgbClr val="B6646B"/>
    </a:custClr>
    <a:custClr name="Turquoise 50%">
      <a:srgbClr val="80BEC9"/>
    </a:custClr>
    <a:custClr name="Deep Purple 50%">
      <a:srgbClr val="C792C6"/>
    </a:custClr>
    <a:custClr name="Tan 50%">
      <a:srgbClr val="D3CFB8"/>
    </a:custClr>
    <a:custClr name="Bright Green 50%">
      <a:srgbClr val="BDDC80"/>
    </a:custClr>
    <a:custClr name="Deep Blue 50%">
      <a:srgbClr val="8099C6"/>
    </a:custClr>
    <a:custClr name="Orange 50%">
      <a:srgbClr val="E3A780"/>
    </a:custClr>
    <a:custClr name="Bright Yellow 50%">
      <a:srgbClr val="F5DB7E"/>
    </a:custClr>
    <a:custClr name="Powder Blue 50%">
      <a:srgbClr val="CCE3F4"/>
    </a:custClr>
    <a:custClr name="Gray 50%">
      <a:srgbClr val="BABBBC"/>
    </a:custClr>
    <a:custClr name="Red 50%">
      <a:srgbClr val="CF989C"/>
    </a:custClr>
    <a:custClr name="Turquoise 25%">
      <a:srgbClr val="BFDEE4"/>
    </a:custClr>
    <a:custClr name="Deep Purple 25%">
      <a:srgbClr val="E3C9E3"/>
    </a:custClr>
    <a:custClr name="Tan 25%">
      <a:srgbClr val="E9E7DB"/>
    </a:custClr>
    <a:custClr name="Bright Green 25%">
      <a:srgbClr val="DEEDBF"/>
    </a:custClr>
    <a:custClr name="Deep Blue 25%">
      <a:srgbClr val="BFCCE3"/>
    </a:custClr>
    <a:custClr name="Orange 25%">
      <a:srgbClr val="F1D3BF"/>
    </a:custClr>
    <a:custClr name="Bright Yellow 25%">
      <a:srgbClr val="FAEDBF"/>
    </a:custClr>
    <a:custClr name="Powder Blue 25%">
      <a:srgbClr val="E5F1FA"/>
    </a:custClr>
    <a:custClr name="Gray 25%">
      <a:srgbClr val="DCDDDD"/>
    </a:custClr>
    <a:custClr name="Red 25%">
      <a:srgbClr val="E7CBCE"/>
    </a:custClr>
    <a:custClr name="Turquoise 10%">
      <a:srgbClr val="E5F2F4"/>
    </a:custClr>
    <a:custClr name="Deep Purple 10%">
      <a:srgbClr val="F3E9F3"/>
    </a:custClr>
    <a:custClr name="Tan 10%">
      <a:srgbClr val="F6F5F0"/>
    </a:custClr>
    <a:custClr name="Bright Green 10%">
      <a:srgbClr val="F1F8E5"/>
    </a:custClr>
    <a:custClr name="Deep Blue 10%">
      <a:srgbClr val="E5EAF3"/>
    </a:custClr>
    <a:custClr name="Orange 10%">
      <a:srgbClr val="F9EDE5"/>
    </a:custClr>
    <a:custClr name="Bright Yellow 10%">
      <a:srgbClr val="FDF8E5"/>
    </a:custClr>
    <a:custClr name="Powder Blue 10%">
      <a:srgbClr val="F4F9FD"/>
    </a:custClr>
    <a:custClr name="Gray 10%">
      <a:srgbClr val="F1F1F1"/>
    </a:custClr>
    <a:custClr name="Red 10%">
      <a:srgbClr val="F5EAEB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Add Required Values.</Name>
    <Type>10001</Type>
    <SequenceNumber>200</SequenceNumber>
    <Assembly>KPMG.ItsGlobal.MW3.EventHandlers.Document_CheckIn, Version=1.0.0.0, Culture=neutral, PublicKeyToken=0a27d48d2dcadcba</Assembly>
    <Class>KPMG.ItsGlobal.MW3.EventHandlers.Document_CheckIn.Document_EventReceiver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KPMGMW3Language xmlns="http://schemas.microsoft.com/sharepoint/v3">English</KPMGMW3Language>
    <KPMGMW3IndustrySectorSubSectorSelection xmlns="http://schemas.microsoft.com/sharepoint/v3/fields" xsi:nil="true"/>
    <KPMGMW3FunctionSelection xmlns="http://schemas.microsoft.com/sharepoint/v3/fields">;#Tax;;;#;#;#</KPMGMW3FunctionSelection>
    <Events xmlns="d4f2a648-491e-47d4-99a2-35b0ec8d0554" xsi:nil="true"/>
    <KPMGMW3DocumentType xmlns="http://schemas.microsoft.com/sharepoint/v3/fields">KPMG Publications and Presentations - Internal</KPMGMW3DocumentType>
    <KPMGMW3Geography xmlns="http://schemas.microsoft.com/sharepoint/v3">;#Global;#</KPMGMW3Geography>
    <KPMGMW3Function xmlns="http://schemas.microsoft.com/sharepoint/v3/fields">Tax;</KPMGMW3Function>
    <KPMGMW3SubService xmlns="http://schemas.microsoft.com/sharepoint/v3/fields" xsi:nil="true"/>
    <KPMGMW3Service xmlns="http://schemas.microsoft.com/sharepoint/v3/fields" xsi:nil="true"/>
    <KPMGMW3Sector xmlns="http://schemas.microsoft.com/sharepoint/v3/fields" xsi:nil="true"/>
    <KPMGMW3SubSector xmlns="http://schemas.microsoft.com/sharepoint/v3/fields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KPMG Microweb 3 Document" ma:contentTypeID="0x01010D0065D937DF84BCCF42941D398D67BEF639" ma:contentTypeVersion="42" ma:contentTypeDescription="KPMG Microweb 3 Document" ma:contentTypeScope="" ma:versionID="9a053261f1883f90cffc6e25c38146e7">
  <xsd:schema xmlns:xsd="http://www.w3.org/2001/XMLSchema" xmlns:p="http://schemas.microsoft.com/office/2006/metadata/properties" xmlns:ns1="http://schemas.microsoft.com/sharepoint/v3" xmlns:ns2="http://schemas.microsoft.com/sharepoint/v3/fields" xmlns:ns3="d4f2a648-491e-47d4-99a2-35b0ec8d0554" targetNamespace="http://schemas.microsoft.com/office/2006/metadata/properties" ma:root="true" ma:fieldsID="7b049ba11297c59bd54358a63f60270d" ns1:_="" ns2:_="" ns3:_="">
    <xsd:import namespace="http://schemas.microsoft.com/sharepoint/v3"/>
    <xsd:import namespace="http://schemas.microsoft.com/sharepoint/v3/fields"/>
    <xsd:import namespace="d4f2a648-491e-47d4-99a2-35b0ec8d0554"/>
    <xsd:element name="properties">
      <xsd:complexType>
        <xsd:sequence>
          <xsd:element name="documentManagement">
            <xsd:complexType>
              <xsd:all>
                <xsd:element ref="ns2:KPMGMW3DocumentType" minOccurs="0"/>
                <xsd:element ref="ns2:KPMGMW3FunctionSelection" minOccurs="0"/>
                <xsd:element ref="ns2:KPMGMW3IndustrySectorSubSectorSelection" minOccurs="0"/>
                <xsd:element ref="ns1:KPMGMW3Language"/>
                <xsd:element ref="ns1:KPMGMW3Geography"/>
                <xsd:element ref="ns2:KPMGMW3Service" minOccurs="0"/>
                <xsd:element ref="ns2:KPMGMW3SubService" minOccurs="0"/>
                <xsd:element ref="ns2:KPMGMW3Function" minOccurs="0"/>
                <xsd:element ref="ns2:KPMGMW3SubSector" minOccurs="0"/>
                <xsd:element ref="ns2:KPMGMW3Sector" minOccurs="0"/>
                <xsd:element ref="ns3:Event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KPMGMW3Language" ma:index="6" ma:displayName="Language" ma:description="Identifies the language of the resource" ma:internalName="KPMGMW3Language">
      <xsd:simpleType>
        <xsd:restriction base="dms:Unknown"/>
      </xsd:simpleType>
    </xsd:element>
    <xsd:element name="KPMGMW3Geography" ma:index="7" ma:displayName="Geographic coverage" ma:description="Primary Region, Country or Countries this item applies to." ma:internalName="KPMGMW3Geography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KPMGMW3DocumentType" ma:index="3" nillable="true" ma:displayName="Document Type" ma:description="Identifies the nature of the resource in terms of its role in a business process" ma:hidden="true" ma:internalName="KPMGMW3DocumentType" ma:readOnly="false">
      <xsd:simpleType>
        <xsd:restriction base="dms:Unknown"/>
      </xsd:simpleType>
    </xsd:element>
    <xsd:element name="KPMGMW3FunctionSelection" ma:index="4" nillable="true" ma:displayName="Function/Service/SubService Selection" ma:description="Function/Service/SubService Selection" ma:internalName="KPMGMW3FunctionSelection" ma:readOnly="false">
      <xsd:simpleType>
        <xsd:restriction base="dms:Unknown"/>
      </xsd:simpleType>
    </xsd:element>
    <xsd:element name="KPMGMW3IndustrySectorSubSectorSelection" ma:index="5" nillable="true" ma:displayName="Industry Sector/SubSector Selection" ma:description="Industry Multi Selection Sector/SubSector Selection" ma:internalName="KPMGMW3IndustrySectorSubSectorSelection">
      <xsd:simpleType>
        <xsd:restriction base="dms:Unknown"/>
      </xsd:simpleType>
    </xsd:element>
    <xsd:element name="KPMGMW3Service" ma:index="10" nillable="true" ma:displayName="Service" ma:description="Identifies the KPMG service which is discussed or targeted in this folder" ma:internalName="KPMGMW3Service" ma:readOnly="true">
      <xsd:simpleType>
        <xsd:restriction base="dms:Text"/>
      </xsd:simpleType>
    </xsd:element>
    <xsd:element name="KPMGMW3SubService" ma:index="11" nillable="true" ma:displayName="Sub Service" ma:description="Identifies the KPMG sub service which is discussed or targeted in this folder" ma:internalName="KPMGMW3SubService" ma:readOnly="true">
      <xsd:simpleType>
        <xsd:restriction base="dms:Text"/>
      </xsd:simpleType>
    </xsd:element>
    <xsd:element name="KPMGMW3Function" ma:index="13" nillable="true" ma:displayName="Function" ma:description="Function" ma:internalName="KPMGMW3Function" ma:readOnly="true">
      <xsd:simpleType>
        <xsd:restriction base="dms:Text"/>
      </xsd:simpleType>
    </xsd:element>
    <xsd:element name="KPMGMW3SubSector" ma:index="15" nillable="true" ma:displayName="Sub Sector" ma:description="Sub Sector" ma:internalName="KPMGMW3SubSector" ma:readOnly="true">
      <xsd:simpleType>
        <xsd:restriction base="dms:Text"/>
      </xsd:simpleType>
    </xsd:element>
    <xsd:element name="KPMGMW3Sector" ma:index="18" nillable="true" ma:displayName="Sector" ma:description="Sector" ma:internalName="KPMGMW3Sector" ma:readOnly="true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d4f2a648-491e-47d4-99a2-35b0ec8d0554" elementFormDefault="qualified">
    <xsd:import namespace="http://schemas.microsoft.com/office/2006/documentManagement/types"/>
    <xsd:element name="Events" ma:index="21" nillable="true" ma:displayName="Events" ma:format="Dropdown" ma:internalName="Events">
      <xsd:simpleType>
        <xsd:restriction base="dms:Choice">
          <xsd:enumeration value="General"/>
          <xsd:enumeration value="EU Tax Group Conference"/>
          <xsd:enumeration value="EU Tax Centre Country Leaders Meeting"/>
          <xsd:enumeration value="EU Tax Law Group"/>
          <xsd:enumeration value="By Tax Topic"/>
          <xsd:enumeration value="dummy cont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9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 ma:index="9" ma:displayName="Comments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93C4F44-02DF-4A8E-BF86-BBDF08E168A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6CFD51D-FCE6-461A-A8A3-222F991653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4D06FA-682E-4753-9F37-FB6835743BC8}">
  <ds:schemaRefs>
    <ds:schemaRef ds:uri="http://schemas.microsoft.com/office/2006/metadata/properties"/>
    <ds:schemaRef ds:uri="http://schemas.microsoft.com/sharepoint/v3"/>
    <ds:schemaRef ds:uri="http://schemas.microsoft.com/sharepoint/v3/fields"/>
    <ds:schemaRef ds:uri="d4f2a648-491e-47d4-99a2-35b0ec8d0554"/>
  </ds:schemaRefs>
</ds:datastoreItem>
</file>

<file path=customXml/itemProps4.xml><?xml version="1.0" encoding="utf-8"?>
<ds:datastoreItem xmlns:ds="http://schemas.openxmlformats.org/officeDocument/2006/customXml" ds:itemID="{705334DE-C4CE-4EE6-BF50-4490CEC17C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d4f2a648-491e-47d4-99a2-35b0ec8d055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496</Words>
  <Application>Microsoft Office PowerPoint</Application>
  <PresentationFormat>A4 Paper (210x297 mm)</PresentationFormat>
  <Paragraphs>100</Paragraphs>
  <Slides>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KPMG Talkbook Full-page Template</vt:lpstr>
      <vt:lpstr>Daň z finančních transakcí    Ladislav Malůšek   19. dubna 2013</vt:lpstr>
      <vt:lpstr>Daň z finančních transakcí Země zapojené do posílené spolupráce</vt:lpstr>
      <vt:lpstr>Daň z finančních transakcí  Základní parametry (1)</vt:lpstr>
      <vt:lpstr>Slide 3</vt:lpstr>
      <vt:lpstr>Princip usazení vs. princip emise Český fond koupí od francouzského fondu portugalské akcie</vt:lpstr>
      <vt:lpstr>Princip usazení vs. princip emise   V Londýně prodá americký fond španělské dluhopisy českému fondu</vt:lpstr>
      <vt:lpstr>Slide 6</vt:lpstr>
    </vt:vector>
  </TitlesOfParts>
  <Company>KPMG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KPMG Talkbook template (2007 v3)</dc:title>
  <dc:creator>KPMG</dc:creator>
  <cp:lastModifiedBy>KPMG</cp:lastModifiedBy>
  <cp:revision>674</cp:revision>
  <dcterms:created xsi:type="dcterms:W3CDTF">2011-08-04T18:08:50Z</dcterms:created>
  <dcterms:modified xsi:type="dcterms:W3CDTF">2013-04-14T16:22:51Z</dcterms:modified>
  <cp:contentType>KPMG Microweb 3 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0x01010D0065D937DF84BCCF42941D398D67BEF639</vt:lpwstr>
  </property>
</Properties>
</file>