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27"/>
  </p:notesMasterIdLst>
  <p:handoutMasterIdLst>
    <p:handoutMasterId r:id="rId28"/>
  </p:handoutMasterIdLst>
  <p:sldIdLst>
    <p:sldId id="256" r:id="rId2"/>
    <p:sldId id="312" r:id="rId3"/>
    <p:sldId id="313" r:id="rId4"/>
    <p:sldId id="314" r:id="rId5"/>
    <p:sldId id="315" r:id="rId6"/>
    <p:sldId id="323" r:id="rId7"/>
    <p:sldId id="325" r:id="rId8"/>
    <p:sldId id="320" r:id="rId9"/>
    <p:sldId id="321" r:id="rId10"/>
    <p:sldId id="335" r:id="rId11"/>
    <p:sldId id="333" r:id="rId12"/>
    <p:sldId id="332" r:id="rId13"/>
    <p:sldId id="334" r:id="rId14"/>
    <p:sldId id="340" r:id="rId15"/>
    <p:sldId id="342" r:id="rId16"/>
    <p:sldId id="328" r:id="rId17"/>
    <p:sldId id="322" r:id="rId18"/>
    <p:sldId id="329" r:id="rId19"/>
    <p:sldId id="337" r:id="rId20"/>
    <p:sldId id="336" r:id="rId21"/>
    <p:sldId id="338" r:id="rId22"/>
    <p:sldId id="339" r:id="rId23"/>
    <p:sldId id="341" r:id="rId24"/>
    <p:sldId id="319" r:id="rId25"/>
    <p:sldId id="295" r:id="rId26"/>
  </p:sldIdLst>
  <p:sldSz cx="9144000" cy="6858000" type="screen4x3"/>
  <p:notesSz cx="6669088" cy="9774238"/>
  <p:custDataLst>
    <p:tags r:id="rId2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F04C3E"/>
    <a:srgbClr val="2C973E"/>
    <a:srgbClr val="95CB9E"/>
    <a:srgbClr val="91278F"/>
    <a:srgbClr val="C893C7"/>
    <a:srgbClr val="0081AE"/>
    <a:srgbClr val="7FC0D6"/>
    <a:srgbClr val="FFE87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064" autoAdjust="0"/>
    <p:restoredTop sz="82976" autoAdjust="0"/>
  </p:normalViewPr>
  <p:slideViewPr>
    <p:cSldViewPr snapToObjects="1" showGuides="1">
      <p:cViewPr varScale="1">
        <p:scale>
          <a:sx n="89" d="100"/>
          <a:sy n="89" d="100"/>
        </p:scale>
        <p:origin x="-1758" y="-96"/>
      </p:cViewPr>
      <p:guideLst>
        <p:guide orient="horz" pos="2160"/>
        <p:guide orient="horz" pos="669"/>
        <p:guide orient="horz" pos="889"/>
        <p:guide orient="horz" pos="165"/>
        <p:guide orient="horz" pos="3726"/>
        <p:guide orient="horz" pos="4054"/>
        <p:guide pos="295"/>
        <p:guide pos="5466"/>
        <p:guide pos="2881"/>
        <p:guide pos="2948"/>
        <p:guide pos="281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showGuides="1">
      <p:cViewPr>
        <p:scale>
          <a:sx n="50" d="100"/>
          <a:sy n="50" d="100"/>
        </p:scale>
        <p:origin x="-2676" y="-288"/>
      </p:cViewPr>
      <p:guideLst>
        <p:guide orient="horz" pos="3079"/>
        <p:guide pos="210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5E5207-E83F-425E-8952-7D4AE809E9AF}" type="doc">
      <dgm:prSet loTypeId="urn:microsoft.com/office/officeart/2005/8/layout/vProcess5" loCatId="process" qsTypeId="urn:microsoft.com/office/officeart/2005/8/quickstyle/simple5" qsCatId="simple" csTypeId="urn:microsoft.com/office/officeart/2005/8/colors/accent1_2" csCatId="accent1" phldr="1"/>
      <dgm:spPr/>
      <dgm:t>
        <a:bodyPr/>
        <a:lstStyle/>
        <a:p>
          <a:endParaRPr lang="en-GB"/>
        </a:p>
      </dgm:t>
    </dgm:pt>
    <dgm:pt modelId="{A0159E7F-581D-4CD8-8F30-AB162FC2E5AD}">
      <dgm:prSet phldrT="[Text]" custT="1"/>
      <dgm:spPr/>
      <dgm:t>
        <a:bodyPr/>
        <a:lstStyle/>
        <a:p>
          <a:r>
            <a:rPr lang="en-GB" sz="2000" b="1" dirty="0" smtClean="0">
              <a:solidFill>
                <a:srgbClr val="000000"/>
              </a:solidFill>
            </a:rPr>
            <a:t>Learn</a:t>
          </a:r>
          <a:r>
            <a:rPr lang="en-GB" sz="2000" dirty="0" smtClean="0"/>
            <a:t> </a:t>
          </a:r>
          <a:r>
            <a:rPr lang="en-GB" sz="2000" dirty="0" smtClean="0">
              <a:solidFill>
                <a:schemeClr val="tx1">
                  <a:lumMod val="75000"/>
                </a:schemeClr>
              </a:solidFill>
            </a:rPr>
            <a:t>- About the GIPS standards</a:t>
          </a:r>
          <a:endParaRPr lang="en-GB" sz="2000" dirty="0">
            <a:solidFill>
              <a:schemeClr val="tx1">
                <a:lumMod val="75000"/>
              </a:schemeClr>
            </a:solidFill>
          </a:endParaRPr>
        </a:p>
      </dgm:t>
    </dgm:pt>
    <dgm:pt modelId="{A2F20826-4D9C-4F88-89B1-998306160B82}" type="parTrans" cxnId="{B8E9FFD9-576A-4B38-A0A0-B5F173F5DD8D}">
      <dgm:prSet/>
      <dgm:spPr/>
      <dgm:t>
        <a:bodyPr/>
        <a:lstStyle/>
        <a:p>
          <a:endParaRPr lang="en-GB"/>
        </a:p>
      </dgm:t>
    </dgm:pt>
    <dgm:pt modelId="{ACA3A789-19B4-4C5C-A6E6-FA0A372B6D7D}" type="sibTrans" cxnId="{B8E9FFD9-576A-4B38-A0A0-B5F173F5DD8D}">
      <dgm:prSet/>
      <dgm:spPr/>
      <dgm:t>
        <a:bodyPr/>
        <a:lstStyle/>
        <a:p>
          <a:endParaRPr lang="en-GB"/>
        </a:p>
      </dgm:t>
    </dgm:pt>
    <dgm:pt modelId="{FD188BAF-CFC7-4385-8E56-DCBEC0019585}">
      <dgm:prSet phldrT="[Text]" custT="1"/>
      <dgm:spPr/>
      <dgm:t>
        <a:bodyPr/>
        <a:lstStyle/>
        <a:p>
          <a:r>
            <a:rPr lang="en-GB" sz="2000" b="1" dirty="0" smtClean="0">
              <a:solidFill>
                <a:srgbClr val="000000"/>
              </a:solidFill>
            </a:rPr>
            <a:t>Analyse</a:t>
          </a:r>
          <a:r>
            <a:rPr lang="en-GB" sz="2000" dirty="0" smtClean="0"/>
            <a:t> </a:t>
          </a:r>
          <a:r>
            <a:rPr lang="en-GB" sz="2000" dirty="0" smtClean="0">
              <a:solidFill>
                <a:schemeClr val="tx1">
                  <a:lumMod val="75000"/>
                </a:schemeClr>
              </a:solidFill>
            </a:rPr>
            <a:t>- Your firm’s ability to comply</a:t>
          </a:r>
          <a:endParaRPr lang="en-GB" sz="2000" dirty="0">
            <a:solidFill>
              <a:schemeClr val="tx1">
                <a:lumMod val="75000"/>
              </a:schemeClr>
            </a:solidFill>
          </a:endParaRPr>
        </a:p>
      </dgm:t>
    </dgm:pt>
    <dgm:pt modelId="{E4C68C30-9371-4F6B-AF6E-A9ACB851B931}" type="parTrans" cxnId="{3FE134D7-4677-4CC9-8A54-B12E69B51AD1}">
      <dgm:prSet/>
      <dgm:spPr/>
      <dgm:t>
        <a:bodyPr/>
        <a:lstStyle/>
        <a:p>
          <a:endParaRPr lang="en-GB"/>
        </a:p>
      </dgm:t>
    </dgm:pt>
    <dgm:pt modelId="{5D2CEF5D-F2E1-42EC-90D2-55D5A2EF42DA}" type="sibTrans" cxnId="{3FE134D7-4677-4CC9-8A54-B12E69B51AD1}">
      <dgm:prSet/>
      <dgm:spPr/>
      <dgm:t>
        <a:bodyPr/>
        <a:lstStyle/>
        <a:p>
          <a:endParaRPr lang="en-GB"/>
        </a:p>
      </dgm:t>
    </dgm:pt>
    <dgm:pt modelId="{DCDAA0D9-6177-4646-94E8-2A5E7EB28D80}">
      <dgm:prSet phldrT="[Text]" custT="1"/>
      <dgm:spPr/>
      <dgm:t>
        <a:bodyPr/>
        <a:lstStyle/>
        <a:p>
          <a:r>
            <a:rPr lang="en-GB" sz="2000" b="1" dirty="0" smtClean="0">
              <a:solidFill>
                <a:srgbClr val="000000"/>
              </a:solidFill>
            </a:rPr>
            <a:t>Build</a:t>
          </a:r>
          <a:r>
            <a:rPr lang="en-GB" sz="2000" dirty="0" smtClean="0"/>
            <a:t> </a:t>
          </a:r>
          <a:r>
            <a:rPr lang="en-GB" sz="2000" dirty="0" smtClean="0">
              <a:solidFill>
                <a:schemeClr val="tx1">
                  <a:lumMod val="75000"/>
                </a:schemeClr>
              </a:solidFill>
            </a:rPr>
            <a:t>- (or Strengthen) The infrastructure to comply</a:t>
          </a:r>
          <a:endParaRPr lang="en-GB" sz="2000" dirty="0">
            <a:solidFill>
              <a:schemeClr val="tx1">
                <a:lumMod val="75000"/>
              </a:schemeClr>
            </a:solidFill>
          </a:endParaRPr>
        </a:p>
      </dgm:t>
    </dgm:pt>
    <dgm:pt modelId="{86872334-8B8B-4CA1-8CBC-DF3A6588DB6C}" type="parTrans" cxnId="{408DA239-39FF-40D9-A9D5-5C5AC301EDA3}">
      <dgm:prSet/>
      <dgm:spPr/>
      <dgm:t>
        <a:bodyPr/>
        <a:lstStyle/>
        <a:p>
          <a:endParaRPr lang="en-GB"/>
        </a:p>
      </dgm:t>
    </dgm:pt>
    <dgm:pt modelId="{5D2337F7-FFB9-4DB7-B581-899FB1EBBF93}" type="sibTrans" cxnId="{408DA239-39FF-40D9-A9D5-5C5AC301EDA3}">
      <dgm:prSet/>
      <dgm:spPr/>
      <dgm:t>
        <a:bodyPr/>
        <a:lstStyle/>
        <a:p>
          <a:endParaRPr lang="en-GB"/>
        </a:p>
      </dgm:t>
    </dgm:pt>
    <dgm:pt modelId="{3BDE29E2-919E-4B54-88CC-0028BAC99434}">
      <dgm:prSet custT="1"/>
      <dgm:spPr/>
      <dgm:t>
        <a:bodyPr/>
        <a:lstStyle/>
        <a:p>
          <a:r>
            <a:rPr lang="en-GB" sz="2000" b="1" dirty="0" smtClean="0">
              <a:solidFill>
                <a:srgbClr val="000000"/>
              </a:solidFill>
            </a:rPr>
            <a:t>Implement</a:t>
          </a:r>
          <a:r>
            <a:rPr lang="en-GB" sz="2000" dirty="0" smtClean="0"/>
            <a:t> </a:t>
          </a:r>
          <a:r>
            <a:rPr lang="en-GB" sz="2000" dirty="0" smtClean="0">
              <a:solidFill>
                <a:schemeClr val="tx1">
                  <a:lumMod val="75000"/>
                </a:schemeClr>
              </a:solidFill>
            </a:rPr>
            <a:t>- The requirements</a:t>
          </a:r>
          <a:endParaRPr lang="en-GB" sz="2000" dirty="0">
            <a:solidFill>
              <a:schemeClr val="tx1">
                <a:lumMod val="75000"/>
              </a:schemeClr>
            </a:solidFill>
          </a:endParaRPr>
        </a:p>
      </dgm:t>
    </dgm:pt>
    <dgm:pt modelId="{00065068-9F1B-4ED8-8D6A-4FAB03B8E4B6}" type="parTrans" cxnId="{AAB65369-2040-405F-8B7F-5D47E673705E}">
      <dgm:prSet/>
      <dgm:spPr/>
      <dgm:t>
        <a:bodyPr/>
        <a:lstStyle/>
        <a:p>
          <a:endParaRPr lang="en-GB"/>
        </a:p>
      </dgm:t>
    </dgm:pt>
    <dgm:pt modelId="{0506C93D-1355-47C5-AA7A-7643E2114FB3}" type="sibTrans" cxnId="{AAB65369-2040-405F-8B7F-5D47E673705E}">
      <dgm:prSet/>
      <dgm:spPr/>
      <dgm:t>
        <a:bodyPr/>
        <a:lstStyle/>
        <a:p>
          <a:endParaRPr lang="en-GB"/>
        </a:p>
      </dgm:t>
    </dgm:pt>
    <dgm:pt modelId="{DCFFCF8C-1DE5-47F5-8946-507233F9327A}">
      <dgm:prSet custT="1"/>
      <dgm:spPr/>
      <dgm:t>
        <a:bodyPr/>
        <a:lstStyle/>
        <a:p>
          <a:r>
            <a:rPr lang="en-GB" sz="2000" b="1" dirty="0" smtClean="0">
              <a:solidFill>
                <a:srgbClr val="000000"/>
              </a:solidFill>
            </a:rPr>
            <a:t>Stay</a:t>
          </a:r>
          <a:r>
            <a:rPr lang="en-GB" sz="2000" dirty="0" smtClean="0"/>
            <a:t> </a:t>
          </a:r>
          <a:r>
            <a:rPr lang="en-GB" sz="2000" dirty="0" smtClean="0">
              <a:solidFill>
                <a:schemeClr val="tx1">
                  <a:lumMod val="75000"/>
                </a:schemeClr>
              </a:solidFill>
            </a:rPr>
            <a:t>- Up to date</a:t>
          </a:r>
          <a:endParaRPr lang="en-GB" sz="2000" dirty="0">
            <a:solidFill>
              <a:schemeClr val="tx1">
                <a:lumMod val="75000"/>
              </a:schemeClr>
            </a:solidFill>
          </a:endParaRPr>
        </a:p>
      </dgm:t>
    </dgm:pt>
    <dgm:pt modelId="{2D42E942-AD68-4DAA-94EE-7536AB464A4A}" type="parTrans" cxnId="{D6A40277-850F-45B4-AA4A-2B9C3675785B}">
      <dgm:prSet/>
      <dgm:spPr/>
      <dgm:t>
        <a:bodyPr/>
        <a:lstStyle/>
        <a:p>
          <a:endParaRPr lang="en-GB"/>
        </a:p>
      </dgm:t>
    </dgm:pt>
    <dgm:pt modelId="{B16B6EAF-6CFB-4461-82C7-B10E0C573223}" type="sibTrans" cxnId="{D6A40277-850F-45B4-AA4A-2B9C3675785B}">
      <dgm:prSet/>
      <dgm:spPr/>
      <dgm:t>
        <a:bodyPr/>
        <a:lstStyle/>
        <a:p>
          <a:endParaRPr lang="en-GB"/>
        </a:p>
      </dgm:t>
    </dgm:pt>
    <dgm:pt modelId="{3C84037D-0DA8-4EEC-A945-C1C1454E9BF9}" type="pres">
      <dgm:prSet presAssocID="{865E5207-E83F-425E-8952-7D4AE809E9AF}" presName="outerComposite" presStyleCnt="0">
        <dgm:presLayoutVars>
          <dgm:chMax val="5"/>
          <dgm:dir/>
          <dgm:resizeHandles val="exact"/>
        </dgm:presLayoutVars>
      </dgm:prSet>
      <dgm:spPr/>
      <dgm:t>
        <a:bodyPr/>
        <a:lstStyle/>
        <a:p>
          <a:endParaRPr lang="en-GB"/>
        </a:p>
      </dgm:t>
    </dgm:pt>
    <dgm:pt modelId="{0EA1F79C-367C-4F36-9190-01BEBC077FE3}" type="pres">
      <dgm:prSet presAssocID="{865E5207-E83F-425E-8952-7D4AE809E9AF}" presName="dummyMaxCanvas" presStyleCnt="0">
        <dgm:presLayoutVars/>
      </dgm:prSet>
      <dgm:spPr/>
    </dgm:pt>
    <dgm:pt modelId="{63418053-61FA-4335-A29C-947D0F680207}" type="pres">
      <dgm:prSet presAssocID="{865E5207-E83F-425E-8952-7D4AE809E9AF}" presName="FiveNodes_1" presStyleLbl="node1" presStyleIdx="0" presStyleCnt="5">
        <dgm:presLayoutVars>
          <dgm:bulletEnabled val="1"/>
        </dgm:presLayoutVars>
      </dgm:prSet>
      <dgm:spPr/>
      <dgm:t>
        <a:bodyPr/>
        <a:lstStyle/>
        <a:p>
          <a:endParaRPr lang="en-GB"/>
        </a:p>
      </dgm:t>
    </dgm:pt>
    <dgm:pt modelId="{1C5D529C-B873-49AA-BF52-9399F5326206}" type="pres">
      <dgm:prSet presAssocID="{865E5207-E83F-425E-8952-7D4AE809E9AF}" presName="FiveNodes_2" presStyleLbl="node1" presStyleIdx="1" presStyleCnt="5">
        <dgm:presLayoutVars>
          <dgm:bulletEnabled val="1"/>
        </dgm:presLayoutVars>
      </dgm:prSet>
      <dgm:spPr/>
      <dgm:t>
        <a:bodyPr/>
        <a:lstStyle/>
        <a:p>
          <a:endParaRPr lang="en-GB"/>
        </a:p>
      </dgm:t>
    </dgm:pt>
    <dgm:pt modelId="{8155D6C7-632B-4E4C-B5C6-EBD43683D626}" type="pres">
      <dgm:prSet presAssocID="{865E5207-E83F-425E-8952-7D4AE809E9AF}" presName="FiveNodes_3" presStyleLbl="node1" presStyleIdx="2" presStyleCnt="5">
        <dgm:presLayoutVars>
          <dgm:bulletEnabled val="1"/>
        </dgm:presLayoutVars>
      </dgm:prSet>
      <dgm:spPr/>
      <dgm:t>
        <a:bodyPr/>
        <a:lstStyle/>
        <a:p>
          <a:endParaRPr lang="en-GB"/>
        </a:p>
      </dgm:t>
    </dgm:pt>
    <dgm:pt modelId="{99F4A6DA-1198-44EF-B9A3-234B46FB0DC1}" type="pres">
      <dgm:prSet presAssocID="{865E5207-E83F-425E-8952-7D4AE809E9AF}" presName="FiveNodes_4" presStyleLbl="node1" presStyleIdx="3" presStyleCnt="5">
        <dgm:presLayoutVars>
          <dgm:bulletEnabled val="1"/>
        </dgm:presLayoutVars>
      </dgm:prSet>
      <dgm:spPr/>
      <dgm:t>
        <a:bodyPr/>
        <a:lstStyle/>
        <a:p>
          <a:endParaRPr lang="en-GB"/>
        </a:p>
      </dgm:t>
    </dgm:pt>
    <dgm:pt modelId="{3F3D9305-CE51-440F-A5A2-0FCD7E9ED2C7}" type="pres">
      <dgm:prSet presAssocID="{865E5207-E83F-425E-8952-7D4AE809E9AF}" presName="FiveNodes_5" presStyleLbl="node1" presStyleIdx="4" presStyleCnt="5">
        <dgm:presLayoutVars>
          <dgm:bulletEnabled val="1"/>
        </dgm:presLayoutVars>
      </dgm:prSet>
      <dgm:spPr/>
      <dgm:t>
        <a:bodyPr/>
        <a:lstStyle/>
        <a:p>
          <a:endParaRPr lang="en-GB"/>
        </a:p>
      </dgm:t>
    </dgm:pt>
    <dgm:pt modelId="{E447CFB7-19AE-40A0-8804-BA5D5E8236D7}" type="pres">
      <dgm:prSet presAssocID="{865E5207-E83F-425E-8952-7D4AE809E9AF}" presName="FiveConn_1-2" presStyleLbl="fgAccFollowNode1" presStyleIdx="0" presStyleCnt="4">
        <dgm:presLayoutVars>
          <dgm:bulletEnabled val="1"/>
        </dgm:presLayoutVars>
      </dgm:prSet>
      <dgm:spPr/>
      <dgm:t>
        <a:bodyPr/>
        <a:lstStyle/>
        <a:p>
          <a:endParaRPr lang="en-GB"/>
        </a:p>
      </dgm:t>
    </dgm:pt>
    <dgm:pt modelId="{DD727010-3225-4BA3-9C83-42D8C4065A84}" type="pres">
      <dgm:prSet presAssocID="{865E5207-E83F-425E-8952-7D4AE809E9AF}" presName="FiveConn_2-3" presStyleLbl="fgAccFollowNode1" presStyleIdx="1" presStyleCnt="4">
        <dgm:presLayoutVars>
          <dgm:bulletEnabled val="1"/>
        </dgm:presLayoutVars>
      </dgm:prSet>
      <dgm:spPr/>
      <dgm:t>
        <a:bodyPr/>
        <a:lstStyle/>
        <a:p>
          <a:endParaRPr lang="en-GB"/>
        </a:p>
      </dgm:t>
    </dgm:pt>
    <dgm:pt modelId="{2161B308-E717-4D68-97E2-A1BDEC3BF98A}" type="pres">
      <dgm:prSet presAssocID="{865E5207-E83F-425E-8952-7D4AE809E9AF}" presName="FiveConn_3-4" presStyleLbl="fgAccFollowNode1" presStyleIdx="2" presStyleCnt="4">
        <dgm:presLayoutVars>
          <dgm:bulletEnabled val="1"/>
        </dgm:presLayoutVars>
      </dgm:prSet>
      <dgm:spPr/>
      <dgm:t>
        <a:bodyPr/>
        <a:lstStyle/>
        <a:p>
          <a:endParaRPr lang="en-GB"/>
        </a:p>
      </dgm:t>
    </dgm:pt>
    <dgm:pt modelId="{33DA3345-8F7D-49F8-886F-182BD03942F7}" type="pres">
      <dgm:prSet presAssocID="{865E5207-E83F-425E-8952-7D4AE809E9AF}" presName="FiveConn_4-5" presStyleLbl="fgAccFollowNode1" presStyleIdx="3" presStyleCnt="4">
        <dgm:presLayoutVars>
          <dgm:bulletEnabled val="1"/>
        </dgm:presLayoutVars>
      </dgm:prSet>
      <dgm:spPr/>
      <dgm:t>
        <a:bodyPr/>
        <a:lstStyle/>
        <a:p>
          <a:endParaRPr lang="en-GB"/>
        </a:p>
      </dgm:t>
    </dgm:pt>
    <dgm:pt modelId="{4B1A52F8-1F3E-4792-9DE6-07E3D8276590}" type="pres">
      <dgm:prSet presAssocID="{865E5207-E83F-425E-8952-7D4AE809E9AF}" presName="FiveNodes_1_text" presStyleLbl="node1" presStyleIdx="4" presStyleCnt="5">
        <dgm:presLayoutVars>
          <dgm:bulletEnabled val="1"/>
        </dgm:presLayoutVars>
      </dgm:prSet>
      <dgm:spPr/>
      <dgm:t>
        <a:bodyPr/>
        <a:lstStyle/>
        <a:p>
          <a:endParaRPr lang="en-GB"/>
        </a:p>
      </dgm:t>
    </dgm:pt>
    <dgm:pt modelId="{B7208EC9-C227-4E09-93B2-3986237E0FA6}" type="pres">
      <dgm:prSet presAssocID="{865E5207-E83F-425E-8952-7D4AE809E9AF}" presName="FiveNodes_2_text" presStyleLbl="node1" presStyleIdx="4" presStyleCnt="5">
        <dgm:presLayoutVars>
          <dgm:bulletEnabled val="1"/>
        </dgm:presLayoutVars>
      </dgm:prSet>
      <dgm:spPr/>
      <dgm:t>
        <a:bodyPr/>
        <a:lstStyle/>
        <a:p>
          <a:endParaRPr lang="en-GB"/>
        </a:p>
      </dgm:t>
    </dgm:pt>
    <dgm:pt modelId="{CCF6E3A6-1077-4F4E-A1A8-3FEBBA703630}" type="pres">
      <dgm:prSet presAssocID="{865E5207-E83F-425E-8952-7D4AE809E9AF}" presName="FiveNodes_3_text" presStyleLbl="node1" presStyleIdx="4" presStyleCnt="5">
        <dgm:presLayoutVars>
          <dgm:bulletEnabled val="1"/>
        </dgm:presLayoutVars>
      </dgm:prSet>
      <dgm:spPr/>
      <dgm:t>
        <a:bodyPr/>
        <a:lstStyle/>
        <a:p>
          <a:endParaRPr lang="en-GB"/>
        </a:p>
      </dgm:t>
    </dgm:pt>
    <dgm:pt modelId="{C5023A3F-4A7D-466B-825E-20F129E5B2A0}" type="pres">
      <dgm:prSet presAssocID="{865E5207-E83F-425E-8952-7D4AE809E9AF}" presName="FiveNodes_4_text" presStyleLbl="node1" presStyleIdx="4" presStyleCnt="5">
        <dgm:presLayoutVars>
          <dgm:bulletEnabled val="1"/>
        </dgm:presLayoutVars>
      </dgm:prSet>
      <dgm:spPr/>
      <dgm:t>
        <a:bodyPr/>
        <a:lstStyle/>
        <a:p>
          <a:endParaRPr lang="en-GB"/>
        </a:p>
      </dgm:t>
    </dgm:pt>
    <dgm:pt modelId="{A9E8976C-26DE-48F1-A206-95DFBAE467E7}" type="pres">
      <dgm:prSet presAssocID="{865E5207-E83F-425E-8952-7D4AE809E9AF}" presName="FiveNodes_5_text" presStyleLbl="node1" presStyleIdx="4" presStyleCnt="5">
        <dgm:presLayoutVars>
          <dgm:bulletEnabled val="1"/>
        </dgm:presLayoutVars>
      </dgm:prSet>
      <dgm:spPr/>
      <dgm:t>
        <a:bodyPr/>
        <a:lstStyle/>
        <a:p>
          <a:endParaRPr lang="en-GB"/>
        </a:p>
      </dgm:t>
    </dgm:pt>
  </dgm:ptLst>
  <dgm:cxnLst>
    <dgm:cxn modelId="{92374A22-DEAC-47C5-9822-6A9F514A0656}" type="presOf" srcId="{3BDE29E2-919E-4B54-88CC-0028BAC99434}" destId="{C5023A3F-4A7D-466B-825E-20F129E5B2A0}" srcOrd="1" destOrd="0" presId="urn:microsoft.com/office/officeart/2005/8/layout/vProcess5"/>
    <dgm:cxn modelId="{AAB65369-2040-405F-8B7F-5D47E673705E}" srcId="{865E5207-E83F-425E-8952-7D4AE809E9AF}" destId="{3BDE29E2-919E-4B54-88CC-0028BAC99434}" srcOrd="3" destOrd="0" parTransId="{00065068-9F1B-4ED8-8D6A-4FAB03B8E4B6}" sibTransId="{0506C93D-1355-47C5-AA7A-7643E2114FB3}"/>
    <dgm:cxn modelId="{279C9433-0D14-4632-B718-EE0AB56A5201}" type="presOf" srcId="{DCDAA0D9-6177-4646-94E8-2A5E7EB28D80}" destId="{CCF6E3A6-1077-4F4E-A1A8-3FEBBA703630}" srcOrd="1" destOrd="0" presId="urn:microsoft.com/office/officeart/2005/8/layout/vProcess5"/>
    <dgm:cxn modelId="{C9BEFEB0-3B35-4E4F-BC56-98A2AE3C1040}" type="presOf" srcId="{FD188BAF-CFC7-4385-8E56-DCBEC0019585}" destId="{1C5D529C-B873-49AA-BF52-9399F5326206}" srcOrd="0" destOrd="0" presId="urn:microsoft.com/office/officeart/2005/8/layout/vProcess5"/>
    <dgm:cxn modelId="{F5590ACC-78EE-461E-B117-E3AEC7E562A2}" type="presOf" srcId="{ACA3A789-19B4-4C5C-A6E6-FA0A372B6D7D}" destId="{E447CFB7-19AE-40A0-8804-BA5D5E8236D7}" srcOrd="0" destOrd="0" presId="urn:microsoft.com/office/officeart/2005/8/layout/vProcess5"/>
    <dgm:cxn modelId="{360E76AC-B49C-4D39-84E4-7D95AD0B42B8}" type="presOf" srcId="{5D2CEF5D-F2E1-42EC-90D2-55D5A2EF42DA}" destId="{DD727010-3225-4BA3-9C83-42D8C4065A84}" srcOrd="0" destOrd="0" presId="urn:microsoft.com/office/officeart/2005/8/layout/vProcess5"/>
    <dgm:cxn modelId="{3FABC7CE-DD43-4B3B-BD36-BC01E5EEB275}" type="presOf" srcId="{3BDE29E2-919E-4B54-88CC-0028BAC99434}" destId="{99F4A6DA-1198-44EF-B9A3-234B46FB0DC1}" srcOrd="0" destOrd="0" presId="urn:microsoft.com/office/officeart/2005/8/layout/vProcess5"/>
    <dgm:cxn modelId="{138C1C91-F22D-4C0E-B907-9380200D868F}" type="presOf" srcId="{5D2337F7-FFB9-4DB7-B581-899FB1EBBF93}" destId="{2161B308-E717-4D68-97E2-A1BDEC3BF98A}" srcOrd="0" destOrd="0" presId="urn:microsoft.com/office/officeart/2005/8/layout/vProcess5"/>
    <dgm:cxn modelId="{562D0E15-436D-47F7-A94E-DA8FD021919A}" type="presOf" srcId="{DCFFCF8C-1DE5-47F5-8946-507233F9327A}" destId="{3F3D9305-CE51-440F-A5A2-0FCD7E9ED2C7}" srcOrd="0" destOrd="0" presId="urn:microsoft.com/office/officeart/2005/8/layout/vProcess5"/>
    <dgm:cxn modelId="{F5CF7A29-1C0E-48D2-BDED-57C4BA04AA16}" type="presOf" srcId="{0506C93D-1355-47C5-AA7A-7643E2114FB3}" destId="{33DA3345-8F7D-49F8-886F-182BD03942F7}" srcOrd="0" destOrd="0" presId="urn:microsoft.com/office/officeart/2005/8/layout/vProcess5"/>
    <dgm:cxn modelId="{3FE134D7-4677-4CC9-8A54-B12E69B51AD1}" srcId="{865E5207-E83F-425E-8952-7D4AE809E9AF}" destId="{FD188BAF-CFC7-4385-8E56-DCBEC0019585}" srcOrd="1" destOrd="0" parTransId="{E4C68C30-9371-4F6B-AF6E-A9ACB851B931}" sibTransId="{5D2CEF5D-F2E1-42EC-90D2-55D5A2EF42DA}"/>
    <dgm:cxn modelId="{EFA62F97-1499-4382-AD74-275E11D375E8}" type="presOf" srcId="{A0159E7F-581D-4CD8-8F30-AB162FC2E5AD}" destId="{63418053-61FA-4335-A29C-947D0F680207}" srcOrd="0" destOrd="0" presId="urn:microsoft.com/office/officeart/2005/8/layout/vProcess5"/>
    <dgm:cxn modelId="{BEFEFA70-6B3F-4AF4-A3CD-CBC1C1F97F38}" type="presOf" srcId="{865E5207-E83F-425E-8952-7D4AE809E9AF}" destId="{3C84037D-0DA8-4EEC-A945-C1C1454E9BF9}" srcOrd="0" destOrd="0" presId="urn:microsoft.com/office/officeart/2005/8/layout/vProcess5"/>
    <dgm:cxn modelId="{E04DC398-BAD1-4197-836D-A230253CECA5}" type="presOf" srcId="{A0159E7F-581D-4CD8-8F30-AB162FC2E5AD}" destId="{4B1A52F8-1F3E-4792-9DE6-07E3D8276590}" srcOrd="1" destOrd="0" presId="urn:microsoft.com/office/officeart/2005/8/layout/vProcess5"/>
    <dgm:cxn modelId="{B8E9FFD9-576A-4B38-A0A0-B5F173F5DD8D}" srcId="{865E5207-E83F-425E-8952-7D4AE809E9AF}" destId="{A0159E7F-581D-4CD8-8F30-AB162FC2E5AD}" srcOrd="0" destOrd="0" parTransId="{A2F20826-4D9C-4F88-89B1-998306160B82}" sibTransId="{ACA3A789-19B4-4C5C-A6E6-FA0A372B6D7D}"/>
    <dgm:cxn modelId="{F6F549AE-064A-43C1-BF28-22C9B44213D3}" type="presOf" srcId="{DCFFCF8C-1DE5-47F5-8946-507233F9327A}" destId="{A9E8976C-26DE-48F1-A206-95DFBAE467E7}" srcOrd="1" destOrd="0" presId="urn:microsoft.com/office/officeart/2005/8/layout/vProcess5"/>
    <dgm:cxn modelId="{408DA239-39FF-40D9-A9D5-5C5AC301EDA3}" srcId="{865E5207-E83F-425E-8952-7D4AE809E9AF}" destId="{DCDAA0D9-6177-4646-94E8-2A5E7EB28D80}" srcOrd="2" destOrd="0" parTransId="{86872334-8B8B-4CA1-8CBC-DF3A6588DB6C}" sibTransId="{5D2337F7-FFB9-4DB7-B581-899FB1EBBF93}"/>
    <dgm:cxn modelId="{DB7E5D63-3565-437E-B9C6-2890DB24E859}" type="presOf" srcId="{FD188BAF-CFC7-4385-8E56-DCBEC0019585}" destId="{B7208EC9-C227-4E09-93B2-3986237E0FA6}" srcOrd="1" destOrd="0" presId="urn:microsoft.com/office/officeart/2005/8/layout/vProcess5"/>
    <dgm:cxn modelId="{D6A40277-850F-45B4-AA4A-2B9C3675785B}" srcId="{865E5207-E83F-425E-8952-7D4AE809E9AF}" destId="{DCFFCF8C-1DE5-47F5-8946-507233F9327A}" srcOrd="4" destOrd="0" parTransId="{2D42E942-AD68-4DAA-94EE-7536AB464A4A}" sibTransId="{B16B6EAF-6CFB-4461-82C7-B10E0C573223}"/>
    <dgm:cxn modelId="{55E6F503-2F49-4E8F-9C70-4D9FD4A54EBD}" type="presOf" srcId="{DCDAA0D9-6177-4646-94E8-2A5E7EB28D80}" destId="{8155D6C7-632B-4E4C-B5C6-EBD43683D626}" srcOrd="0" destOrd="0" presId="urn:microsoft.com/office/officeart/2005/8/layout/vProcess5"/>
    <dgm:cxn modelId="{A7511DF2-B082-40B0-97DD-6D565A1CF658}" type="presParOf" srcId="{3C84037D-0DA8-4EEC-A945-C1C1454E9BF9}" destId="{0EA1F79C-367C-4F36-9190-01BEBC077FE3}" srcOrd="0" destOrd="0" presId="urn:microsoft.com/office/officeart/2005/8/layout/vProcess5"/>
    <dgm:cxn modelId="{0CF081B1-3C71-4163-82D1-60B314B07774}" type="presParOf" srcId="{3C84037D-0DA8-4EEC-A945-C1C1454E9BF9}" destId="{63418053-61FA-4335-A29C-947D0F680207}" srcOrd="1" destOrd="0" presId="urn:microsoft.com/office/officeart/2005/8/layout/vProcess5"/>
    <dgm:cxn modelId="{85BB8DEB-BB13-4646-80CB-02C82AD6B7A9}" type="presParOf" srcId="{3C84037D-0DA8-4EEC-A945-C1C1454E9BF9}" destId="{1C5D529C-B873-49AA-BF52-9399F5326206}" srcOrd="2" destOrd="0" presId="urn:microsoft.com/office/officeart/2005/8/layout/vProcess5"/>
    <dgm:cxn modelId="{47C2F1F7-BEC4-45C7-8100-DC2E13A862A7}" type="presParOf" srcId="{3C84037D-0DA8-4EEC-A945-C1C1454E9BF9}" destId="{8155D6C7-632B-4E4C-B5C6-EBD43683D626}" srcOrd="3" destOrd="0" presId="urn:microsoft.com/office/officeart/2005/8/layout/vProcess5"/>
    <dgm:cxn modelId="{F4BA5129-1E1C-4770-9A1C-976731A42A23}" type="presParOf" srcId="{3C84037D-0DA8-4EEC-A945-C1C1454E9BF9}" destId="{99F4A6DA-1198-44EF-B9A3-234B46FB0DC1}" srcOrd="4" destOrd="0" presId="urn:microsoft.com/office/officeart/2005/8/layout/vProcess5"/>
    <dgm:cxn modelId="{9EFFB78C-75BA-4917-BBCE-ECB746816437}" type="presParOf" srcId="{3C84037D-0DA8-4EEC-A945-C1C1454E9BF9}" destId="{3F3D9305-CE51-440F-A5A2-0FCD7E9ED2C7}" srcOrd="5" destOrd="0" presId="urn:microsoft.com/office/officeart/2005/8/layout/vProcess5"/>
    <dgm:cxn modelId="{8B1E217F-1F33-4CF0-A3D5-887036B65CF3}" type="presParOf" srcId="{3C84037D-0DA8-4EEC-A945-C1C1454E9BF9}" destId="{E447CFB7-19AE-40A0-8804-BA5D5E8236D7}" srcOrd="6" destOrd="0" presId="urn:microsoft.com/office/officeart/2005/8/layout/vProcess5"/>
    <dgm:cxn modelId="{A339F99B-FCC2-43D0-A8F9-7DAF35301595}" type="presParOf" srcId="{3C84037D-0DA8-4EEC-A945-C1C1454E9BF9}" destId="{DD727010-3225-4BA3-9C83-42D8C4065A84}" srcOrd="7" destOrd="0" presId="urn:microsoft.com/office/officeart/2005/8/layout/vProcess5"/>
    <dgm:cxn modelId="{F4D3FEE8-30CE-472C-ABD3-63D68A489466}" type="presParOf" srcId="{3C84037D-0DA8-4EEC-A945-C1C1454E9BF9}" destId="{2161B308-E717-4D68-97E2-A1BDEC3BF98A}" srcOrd="8" destOrd="0" presId="urn:microsoft.com/office/officeart/2005/8/layout/vProcess5"/>
    <dgm:cxn modelId="{59D21AC3-2C64-4B94-B6CC-9240172DE69A}" type="presParOf" srcId="{3C84037D-0DA8-4EEC-A945-C1C1454E9BF9}" destId="{33DA3345-8F7D-49F8-886F-182BD03942F7}" srcOrd="9" destOrd="0" presId="urn:microsoft.com/office/officeart/2005/8/layout/vProcess5"/>
    <dgm:cxn modelId="{834A337A-94C6-4864-87E8-27F342F75722}" type="presParOf" srcId="{3C84037D-0DA8-4EEC-A945-C1C1454E9BF9}" destId="{4B1A52F8-1F3E-4792-9DE6-07E3D8276590}" srcOrd="10" destOrd="0" presId="urn:microsoft.com/office/officeart/2005/8/layout/vProcess5"/>
    <dgm:cxn modelId="{0E0C6492-7BAF-4A66-96EF-545728CC29B5}" type="presParOf" srcId="{3C84037D-0DA8-4EEC-A945-C1C1454E9BF9}" destId="{B7208EC9-C227-4E09-93B2-3986237E0FA6}" srcOrd="11" destOrd="0" presId="urn:microsoft.com/office/officeart/2005/8/layout/vProcess5"/>
    <dgm:cxn modelId="{BBF2DBAE-A035-46B1-BD66-E597005ED324}" type="presParOf" srcId="{3C84037D-0DA8-4EEC-A945-C1C1454E9BF9}" destId="{CCF6E3A6-1077-4F4E-A1A8-3FEBBA703630}" srcOrd="12" destOrd="0" presId="urn:microsoft.com/office/officeart/2005/8/layout/vProcess5"/>
    <dgm:cxn modelId="{B73C69C1-B02E-439F-A8C6-E6585F65D040}" type="presParOf" srcId="{3C84037D-0DA8-4EEC-A945-C1C1454E9BF9}" destId="{C5023A3F-4A7D-466B-825E-20F129E5B2A0}" srcOrd="13" destOrd="0" presId="urn:microsoft.com/office/officeart/2005/8/layout/vProcess5"/>
    <dgm:cxn modelId="{8C981739-6B01-43F4-847F-9F2CC176AEC0}" type="presParOf" srcId="{3C84037D-0DA8-4EEC-A945-C1C1454E9BF9}" destId="{A9E8976C-26DE-48F1-A206-95DFBAE467E7}" srcOrd="14"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418053-61FA-4335-A29C-947D0F680207}">
      <dsp:nvSpPr>
        <dsp:cNvPr id="0" name=""/>
        <dsp:cNvSpPr/>
      </dsp:nvSpPr>
      <dsp:spPr>
        <a:xfrm>
          <a:off x="0" y="0"/>
          <a:ext cx="6319678" cy="85551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b="1" kern="1200" dirty="0" smtClean="0">
              <a:solidFill>
                <a:srgbClr val="000000"/>
              </a:solidFill>
            </a:rPr>
            <a:t>Learn</a:t>
          </a:r>
          <a:r>
            <a:rPr lang="en-GB" sz="2000" kern="1200" dirty="0" smtClean="0"/>
            <a:t> </a:t>
          </a:r>
          <a:r>
            <a:rPr lang="en-GB" sz="2000" kern="1200" dirty="0" smtClean="0">
              <a:solidFill>
                <a:schemeClr val="tx1">
                  <a:lumMod val="75000"/>
                </a:schemeClr>
              </a:solidFill>
            </a:rPr>
            <a:t>- About the GIPS standards</a:t>
          </a:r>
          <a:endParaRPr lang="en-GB" sz="2000" kern="1200" dirty="0">
            <a:solidFill>
              <a:schemeClr val="tx1">
                <a:lumMod val="75000"/>
              </a:schemeClr>
            </a:solidFill>
          </a:endParaRPr>
        </a:p>
      </dsp:txBody>
      <dsp:txXfrm>
        <a:off x="0" y="0"/>
        <a:ext cx="5346527" cy="855517"/>
      </dsp:txXfrm>
    </dsp:sp>
    <dsp:sp modelId="{1C5D529C-B873-49AA-BF52-9399F5326206}">
      <dsp:nvSpPr>
        <dsp:cNvPr id="0" name=""/>
        <dsp:cNvSpPr/>
      </dsp:nvSpPr>
      <dsp:spPr>
        <a:xfrm>
          <a:off x="471924" y="974339"/>
          <a:ext cx="6319678" cy="85551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b="1" kern="1200" dirty="0" smtClean="0">
              <a:solidFill>
                <a:srgbClr val="000000"/>
              </a:solidFill>
            </a:rPr>
            <a:t>Analyse</a:t>
          </a:r>
          <a:r>
            <a:rPr lang="en-GB" sz="2000" kern="1200" dirty="0" smtClean="0"/>
            <a:t> </a:t>
          </a:r>
          <a:r>
            <a:rPr lang="en-GB" sz="2000" kern="1200" dirty="0" smtClean="0">
              <a:solidFill>
                <a:schemeClr val="tx1">
                  <a:lumMod val="75000"/>
                </a:schemeClr>
              </a:solidFill>
            </a:rPr>
            <a:t>- Your firm’s ability to comply</a:t>
          </a:r>
          <a:endParaRPr lang="en-GB" sz="2000" kern="1200" dirty="0">
            <a:solidFill>
              <a:schemeClr val="tx1">
                <a:lumMod val="75000"/>
              </a:schemeClr>
            </a:solidFill>
          </a:endParaRPr>
        </a:p>
      </dsp:txBody>
      <dsp:txXfrm>
        <a:off x="471924" y="974339"/>
        <a:ext cx="5291668" cy="855517"/>
      </dsp:txXfrm>
    </dsp:sp>
    <dsp:sp modelId="{8155D6C7-632B-4E4C-B5C6-EBD43683D626}">
      <dsp:nvSpPr>
        <dsp:cNvPr id="0" name=""/>
        <dsp:cNvSpPr/>
      </dsp:nvSpPr>
      <dsp:spPr>
        <a:xfrm>
          <a:off x="943848" y="1948678"/>
          <a:ext cx="6319678" cy="85551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b="1" kern="1200" dirty="0" smtClean="0">
              <a:solidFill>
                <a:srgbClr val="000000"/>
              </a:solidFill>
            </a:rPr>
            <a:t>Build</a:t>
          </a:r>
          <a:r>
            <a:rPr lang="en-GB" sz="2000" kern="1200" dirty="0" smtClean="0"/>
            <a:t> </a:t>
          </a:r>
          <a:r>
            <a:rPr lang="en-GB" sz="2000" kern="1200" dirty="0" smtClean="0">
              <a:solidFill>
                <a:schemeClr val="tx1">
                  <a:lumMod val="75000"/>
                </a:schemeClr>
              </a:solidFill>
            </a:rPr>
            <a:t>- (or Strengthen) The infrastructure to comply</a:t>
          </a:r>
          <a:endParaRPr lang="en-GB" sz="2000" kern="1200" dirty="0">
            <a:solidFill>
              <a:schemeClr val="tx1">
                <a:lumMod val="75000"/>
              </a:schemeClr>
            </a:solidFill>
          </a:endParaRPr>
        </a:p>
      </dsp:txBody>
      <dsp:txXfrm>
        <a:off x="943848" y="1948678"/>
        <a:ext cx="5291668" cy="855517"/>
      </dsp:txXfrm>
    </dsp:sp>
    <dsp:sp modelId="{99F4A6DA-1198-44EF-B9A3-234B46FB0DC1}">
      <dsp:nvSpPr>
        <dsp:cNvPr id="0" name=""/>
        <dsp:cNvSpPr/>
      </dsp:nvSpPr>
      <dsp:spPr>
        <a:xfrm>
          <a:off x="1415772" y="2923018"/>
          <a:ext cx="6319678" cy="85551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b="1" kern="1200" dirty="0" smtClean="0">
              <a:solidFill>
                <a:srgbClr val="000000"/>
              </a:solidFill>
            </a:rPr>
            <a:t>Implement</a:t>
          </a:r>
          <a:r>
            <a:rPr lang="en-GB" sz="2000" kern="1200" dirty="0" smtClean="0"/>
            <a:t> </a:t>
          </a:r>
          <a:r>
            <a:rPr lang="en-GB" sz="2000" kern="1200" dirty="0" smtClean="0">
              <a:solidFill>
                <a:schemeClr val="tx1">
                  <a:lumMod val="75000"/>
                </a:schemeClr>
              </a:solidFill>
            </a:rPr>
            <a:t>- The requirements</a:t>
          </a:r>
          <a:endParaRPr lang="en-GB" sz="2000" kern="1200" dirty="0">
            <a:solidFill>
              <a:schemeClr val="tx1">
                <a:lumMod val="75000"/>
              </a:schemeClr>
            </a:solidFill>
          </a:endParaRPr>
        </a:p>
      </dsp:txBody>
      <dsp:txXfrm>
        <a:off x="1415772" y="2923018"/>
        <a:ext cx="5291668" cy="855517"/>
      </dsp:txXfrm>
    </dsp:sp>
    <dsp:sp modelId="{3F3D9305-CE51-440F-A5A2-0FCD7E9ED2C7}">
      <dsp:nvSpPr>
        <dsp:cNvPr id="0" name=""/>
        <dsp:cNvSpPr/>
      </dsp:nvSpPr>
      <dsp:spPr>
        <a:xfrm>
          <a:off x="1887696" y="3897357"/>
          <a:ext cx="6319678" cy="85551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b="1" kern="1200" dirty="0" smtClean="0">
              <a:solidFill>
                <a:srgbClr val="000000"/>
              </a:solidFill>
            </a:rPr>
            <a:t>Stay</a:t>
          </a:r>
          <a:r>
            <a:rPr lang="en-GB" sz="2000" kern="1200" dirty="0" smtClean="0"/>
            <a:t> </a:t>
          </a:r>
          <a:r>
            <a:rPr lang="en-GB" sz="2000" kern="1200" dirty="0" smtClean="0">
              <a:solidFill>
                <a:schemeClr val="tx1">
                  <a:lumMod val="75000"/>
                </a:schemeClr>
              </a:solidFill>
            </a:rPr>
            <a:t>- Up to date</a:t>
          </a:r>
          <a:endParaRPr lang="en-GB" sz="2000" kern="1200" dirty="0">
            <a:solidFill>
              <a:schemeClr val="tx1">
                <a:lumMod val="75000"/>
              </a:schemeClr>
            </a:solidFill>
          </a:endParaRPr>
        </a:p>
      </dsp:txBody>
      <dsp:txXfrm>
        <a:off x="1887696" y="3897357"/>
        <a:ext cx="5291668" cy="855517"/>
      </dsp:txXfrm>
    </dsp:sp>
    <dsp:sp modelId="{E447CFB7-19AE-40A0-8804-BA5D5E8236D7}">
      <dsp:nvSpPr>
        <dsp:cNvPr id="0" name=""/>
        <dsp:cNvSpPr/>
      </dsp:nvSpPr>
      <dsp:spPr>
        <a:xfrm>
          <a:off x="5763592" y="625003"/>
          <a:ext cx="556086" cy="556086"/>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GB" sz="2600" kern="1200"/>
        </a:p>
      </dsp:txBody>
      <dsp:txXfrm>
        <a:off x="5763592" y="625003"/>
        <a:ext cx="556086" cy="556086"/>
      </dsp:txXfrm>
    </dsp:sp>
    <dsp:sp modelId="{DD727010-3225-4BA3-9C83-42D8C4065A84}">
      <dsp:nvSpPr>
        <dsp:cNvPr id="0" name=""/>
        <dsp:cNvSpPr/>
      </dsp:nvSpPr>
      <dsp:spPr>
        <a:xfrm>
          <a:off x="6235516" y="1599342"/>
          <a:ext cx="556086" cy="556086"/>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GB" sz="2600" kern="1200"/>
        </a:p>
      </dsp:txBody>
      <dsp:txXfrm>
        <a:off x="6235516" y="1599342"/>
        <a:ext cx="556086" cy="556086"/>
      </dsp:txXfrm>
    </dsp:sp>
    <dsp:sp modelId="{2161B308-E717-4D68-97E2-A1BDEC3BF98A}">
      <dsp:nvSpPr>
        <dsp:cNvPr id="0" name=""/>
        <dsp:cNvSpPr/>
      </dsp:nvSpPr>
      <dsp:spPr>
        <a:xfrm>
          <a:off x="6707440" y="2559423"/>
          <a:ext cx="556086" cy="556086"/>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GB" sz="2600" kern="1200"/>
        </a:p>
      </dsp:txBody>
      <dsp:txXfrm>
        <a:off x="6707440" y="2559423"/>
        <a:ext cx="556086" cy="556086"/>
      </dsp:txXfrm>
    </dsp:sp>
    <dsp:sp modelId="{33DA3345-8F7D-49F8-886F-182BD03942F7}">
      <dsp:nvSpPr>
        <dsp:cNvPr id="0" name=""/>
        <dsp:cNvSpPr/>
      </dsp:nvSpPr>
      <dsp:spPr>
        <a:xfrm>
          <a:off x="7179364" y="3543268"/>
          <a:ext cx="556086" cy="556086"/>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GB" sz="2600" kern="1200"/>
        </a:p>
      </dsp:txBody>
      <dsp:txXfrm>
        <a:off x="7179364" y="3543268"/>
        <a:ext cx="556086" cy="556086"/>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89938" cy="488712"/>
          </a:xfrm>
          <a:prstGeom prst="rect">
            <a:avLst/>
          </a:prstGeom>
        </p:spPr>
        <p:txBody>
          <a:bodyPr vert="horz" lIns="93177" tIns="46589" rIns="93177" bIns="46589" rtlCol="0"/>
          <a:lstStyle>
            <a:lvl1pPr algn="l">
              <a:defRPr sz="1200"/>
            </a:lvl1pPr>
          </a:lstStyle>
          <a:p>
            <a:endParaRPr lang="en-GB" dirty="0"/>
          </a:p>
        </p:txBody>
      </p:sp>
      <p:sp>
        <p:nvSpPr>
          <p:cNvPr id="3" name="Date Placeholder 2"/>
          <p:cNvSpPr>
            <a:spLocks noGrp="1"/>
          </p:cNvSpPr>
          <p:nvPr>
            <p:ph type="dt" sz="quarter" idx="1"/>
          </p:nvPr>
        </p:nvSpPr>
        <p:spPr>
          <a:xfrm>
            <a:off x="3777607" y="1"/>
            <a:ext cx="2889938" cy="488712"/>
          </a:xfrm>
          <a:prstGeom prst="rect">
            <a:avLst/>
          </a:prstGeom>
        </p:spPr>
        <p:txBody>
          <a:bodyPr vert="horz" lIns="93177" tIns="46589" rIns="93177" bIns="46589" rtlCol="0"/>
          <a:lstStyle>
            <a:lvl1pPr algn="r">
              <a:defRPr sz="1200"/>
            </a:lvl1pPr>
          </a:lstStyle>
          <a:p>
            <a:fld id="{3BD8C2A9-352A-405C-B096-06C098ED1DF8}" type="datetime4">
              <a:rPr lang="en-GB" smtClean="0"/>
              <a:pPr/>
              <a:t>16 April 2013</a:t>
            </a:fld>
            <a:endParaRPr lang="en-GB" dirty="0"/>
          </a:p>
        </p:txBody>
      </p:sp>
      <p:sp>
        <p:nvSpPr>
          <p:cNvPr id="4" name="Footer Placeholder 3"/>
          <p:cNvSpPr>
            <a:spLocks noGrp="1"/>
          </p:cNvSpPr>
          <p:nvPr>
            <p:ph type="ftr" sz="quarter" idx="2"/>
          </p:nvPr>
        </p:nvSpPr>
        <p:spPr>
          <a:xfrm>
            <a:off x="0" y="9283831"/>
            <a:ext cx="2889938" cy="488712"/>
          </a:xfrm>
          <a:prstGeom prst="rect">
            <a:avLst/>
          </a:prstGeom>
        </p:spPr>
        <p:txBody>
          <a:bodyPr vert="horz" lIns="93177" tIns="46589" rIns="93177" bIns="46589" rtlCol="0" anchor="b"/>
          <a:lstStyle>
            <a:lvl1pPr algn="l">
              <a:defRPr sz="1200"/>
            </a:lvl1pPr>
          </a:lstStyle>
          <a:p>
            <a:endParaRPr lang="en-GB" dirty="0"/>
          </a:p>
        </p:txBody>
      </p:sp>
      <p:sp>
        <p:nvSpPr>
          <p:cNvPr id="5" name="Slide Number Placeholder 4"/>
          <p:cNvSpPr>
            <a:spLocks noGrp="1"/>
          </p:cNvSpPr>
          <p:nvPr>
            <p:ph type="sldNum" sz="quarter" idx="3"/>
          </p:nvPr>
        </p:nvSpPr>
        <p:spPr>
          <a:xfrm>
            <a:off x="3777607" y="9283831"/>
            <a:ext cx="2889938" cy="488712"/>
          </a:xfrm>
          <a:prstGeom prst="rect">
            <a:avLst/>
          </a:prstGeom>
        </p:spPr>
        <p:txBody>
          <a:bodyPr vert="horz" lIns="93177" tIns="46589" rIns="93177" bIns="46589" rtlCol="0" anchor="b"/>
          <a:lstStyle>
            <a:lvl1pPr algn="r">
              <a:defRPr sz="1200"/>
            </a:lvl1pPr>
          </a:lstStyle>
          <a:p>
            <a:fld id="{4E4DC869-C2E1-44ED-9DB6-69CB5C596C33}" type="slidenum">
              <a:rPr lang="en-GB" smtClean="0"/>
              <a:pPr/>
              <a:t>‹#›</a:t>
            </a:fld>
            <a:endParaRPr lang="en-GB" dirty="0"/>
          </a:p>
        </p:txBody>
      </p:sp>
    </p:spTree>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6669088" cy="488712"/>
          </a:xfrm>
          <a:prstGeom prst="rect">
            <a:avLst/>
          </a:prstGeom>
        </p:spPr>
        <p:txBody>
          <a:bodyPr vert="horz" lIns="93177" tIns="46589" rIns="93177" bIns="46589" rtlCol="0"/>
          <a:lstStyle>
            <a:lvl1pPr algn="l">
              <a:defRPr sz="1200"/>
            </a:lvl1pPr>
          </a:lstStyle>
          <a:p>
            <a:endParaRPr lang="en-GB" dirty="0"/>
          </a:p>
        </p:txBody>
      </p:sp>
      <p:sp>
        <p:nvSpPr>
          <p:cNvPr id="3" name="Date Placeholder 2"/>
          <p:cNvSpPr>
            <a:spLocks noGrp="1"/>
          </p:cNvSpPr>
          <p:nvPr>
            <p:ph type="dt" idx="1"/>
          </p:nvPr>
        </p:nvSpPr>
        <p:spPr>
          <a:xfrm>
            <a:off x="1423357" y="9387497"/>
            <a:ext cx="1460407" cy="192523"/>
          </a:xfrm>
          <a:prstGeom prst="rect">
            <a:avLst/>
          </a:prstGeom>
        </p:spPr>
        <p:txBody>
          <a:bodyPr vert="horz" wrap="none" lIns="0" tIns="0" rIns="0" bIns="0" rtlCol="0" anchor="ctr" anchorCtr="0"/>
          <a:lstStyle>
            <a:lvl1pPr algn="l">
              <a:defRPr sz="1000"/>
            </a:lvl1pPr>
          </a:lstStyle>
          <a:p>
            <a:fld id="{9CAA74A6-10E5-41A7-8B8F-A766F5656366}" type="datetime4">
              <a:rPr lang="en-GB" smtClean="0"/>
              <a:pPr/>
              <a:t>16 April 2013</a:t>
            </a:fld>
            <a:endParaRPr lang="en-GB" dirty="0"/>
          </a:p>
        </p:txBody>
      </p:sp>
      <p:sp>
        <p:nvSpPr>
          <p:cNvPr id="4" name="Slide Image Placeholder 3"/>
          <p:cNvSpPr>
            <a:spLocks noGrp="1" noRot="1" noChangeAspect="1"/>
          </p:cNvSpPr>
          <p:nvPr>
            <p:ph type="sldImg" idx="2"/>
          </p:nvPr>
        </p:nvSpPr>
        <p:spPr>
          <a:xfrm>
            <a:off x="892175" y="733425"/>
            <a:ext cx="4884738" cy="3663950"/>
          </a:xfrm>
          <a:prstGeom prst="rect">
            <a:avLst/>
          </a:prstGeom>
          <a:noFill/>
          <a:ln w="12700">
            <a:solidFill>
              <a:prstClr val="black"/>
            </a:solidFill>
          </a:ln>
        </p:spPr>
        <p:txBody>
          <a:bodyPr vert="horz" lIns="93177" tIns="46589" rIns="93177" bIns="46589" rtlCol="0" anchor="ctr"/>
          <a:lstStyle/>
          <a:p>
            <a:endParaRPr lang="en-GB" dirty="0"/>
          </a:p>
        </p:txBody>
      </p:sp>
      <p:sp>
        <p:nvSpPr>
          <p:cNvPr id="5" name="Notes Placeholder 4"/>
          <p:cNvSpPr>
            <a:spLocks noGrp="1"/>
          </p:cNvSpPr>
          <p:nvPr>
            <p:ph type="body" sz="quarter" idx="3"/>
          </p:nvPr>
        </p:nvSpPr>
        <p:spPr>
          <a:xfrm>
            <a:off x="666910" y="4642764"/>
            <a:ext cx="5335270" cy="4398407"/>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ooter Placeholder 5"/>
          <p:cNvSpPr>
            <a:spLocks noGrp="1"/>
          </p:cNvSpPr>
          <p:nvPr>
            <p:ph type="ftr" sz="quarter" idx="4"/>
          </p:nvPr>
        </p:nvSpPr>
        <p:spPr>
          <a:xfrm>
            <a:off x="2962495" y="9387497"/>
            <a:ext cx="3039684" cy="192523"/>
          </a:xfrm>
          <a:prstGeom prst="rect">
            <a:avLst/>
          </a:prstGeom>
        </p:spPr>
        <p:txBody>
          <a:bodyPr vert="horz" wrap="none" lIns="0" tIns="0" rIns="0" bIns="0" rtlCol="0" anchor="ctr" anchorCtr="0"/>
          <a:lstStyle>
            <a:lvl1pPr algn="l">
              <a:defRPr sz="1000"/>
            </a:lvl1pPr>
          </a:lstStyle>
          <a:p>
            <a:endParaRPr lang="en-GB" dirty="0"/>
          </a:p>
        </p:txBody>
      </p:sp>
      <p:sp>
        <p:nvSpPr>
          <p:cNvPr id="7" name="Slide Number Placeholder 6"/>
          <p:cNvSpPr>
            <a:spLocks noGrp="1"/>
          </p:cNvSpPr>
          <p:nvPr>
            <p:ph type="sldNum" sz="quarter" idx="5"/>
          </p:nvPr>
        </p:nvSpPr>
        <p:spPr>
          <a:xfrm>
            <a:off x="665366" y="9387497"/>
            <a:ext cx="668453" cy="192523"/>
          </a:xfrm>
          <a:prstGeom prst="rect">
            <a:avLst/>
          </a:prstGeom>
        </p:spPr>
        <p:txBody>
          <a:bodyPr vert="horz" wrap="none" lIns="0" tIns="0" rIns="0" bIns="0" rtlCol="0" anchor="ctr" anchorCtr="0"/>
          <a:lstStyle>
            <a:lvl1pPr algn="l">
              <a:defRPr sz="1000"/>
            </a:lvl1pPr>
          </a:lstStyle>
          <a:p>
            <a:r>
              <a:rPr lang="en-GB" dirty="0" smtClean="0"/>
              <a:t>Page </a:t>
            </a:r>
            <a:fld id="{8E4BB8F6-032B-4FD4-9A99-EF51C8EFB725}" type="slidenum">
              <a:rPr lang="en-GB" smtClean="0"/>
              <a:pPr/>
              <a:t>‹#›</a:t>
            </a:fld>
            <a:endParaRPr lang="en-GB" dirty="0"/>
          </a:p>
        </p:txBody>
      </p:sp>
    </p:spTree>
  </p:cSld>
  <p:clrMap bg1="lt1" tx1="dk1" bg2="lt2" tx2="dk2" accent1="accent1" accent2="accent2" accent3="accent3" accent4="accent4" accent5="accent5" accent6="accent6" hlink="hlink" folHlink="folHlink"/>
  <p:hf hdr="0"/>
  <p:notesStyle>
    <a:lvl1pPr marL="0" algn="l" defTabSz="914400" rtl="0" eaLnBrk="1" latinLnBrk="0" hangingPunct="1">
      <a:spcAft>
        <a:spcPts val="300"/>
      </a:spcAft>
      <a:defRPr sz="1000" kern="1200">
        <a:solidFill>
          <a:schemeClr val="tx1"/>
        </a:solidFill>
        <a:latin typeface="+mn-lt"/>
        <a:ea typeface="+mn-ea"/>
        <a:cs typeface="+mn-cs"/>
      </a:defRPr>
    </a:lvl1pPr>
    <a:lvl2pPr marL="0" indent="0" algn="l" defTabSz="914400" rtl="0" eaLnBrk="1" latinLnBrk="0" hangingPunct="1">
      <a:spcAft>
        <a:spcPts val="300"/>
      </a:spcAft>
      <a:defRPr sz="1000" b="1" kern="1200">
        <a:solidFill>
          <a:schemeClr val="accent1"/>
        </a:solidFill>
        <a:latin typeface="+mn-lt"/>
        <a:ea typeface="+mn-ea"/>
        <a:cs typeface="+mn-cs"/>
      </a:defRPr>
    </a:lvl2pPr>
    <a:lvl3pPr marL="180975" indent="-180975" algn="l" defTabSz="914400" rtl="0" eaLnBrk="1" latinLnBrk="0" hangingPunct="1">
      <a:spcAft>
        <a:spcPts val="300"/>
      </a:spcAft>
      <a:buSzPct val="75000"/>
      <a:buFont typeface="Arial" pitchFamily="34" charset="0"/>
      <a:buChar char="►"/>
      <a:defRPr sz="1000" kern="1200">
        <a:solidFill>
          <a:schemeClr val="tx1"/>
        </a:solidFill>
        <a:latin typeface="+mn-lt"/>
        <a:ea typeface="+mn-ea"/>
        <a:cs typeface="+mn-cs"/>
      </a:defRPr>
    </a:lvl3pPr>
    <a:lvl4pPr marL="352425" indent="-171450" algn="l" defTabSz="914400" rtl="0" eaLnBrk="1" latinLnBrk="0" hangingPunct="1">
      <a:spcAft>
        <a:spcPts val="300"/>
      </a:spcAft>
      <a:buSzPct val="75000"/>
      <a:buFont typeface="Arial" pitchFamily="34" charset="0"/>
      <a:buChar char="►"/>
      <a:defRPr sz="1000" kern="1200">
        <a:solidFill>
          <a:schemeClr val="tx1"/>
        </a:solidFill>
        <a:latin typeface="+mn-lt"/>
        <a:ea typeface="+mn-ea"/>
        <a:cs typeface="+mn-cs"/>
      </a:defRPr>
    </a:lvl4pPr>
    <a:lvl5pPr marL="542925" indent="-180975" algn="l" defTabSz="914400" rtl="0" eaLnBrk="1" latinLnBrk="0" hangingPunct="1">
      <a:spcAft>
        <a:spcPts val="300"/>
      </a:spcAft>
      <a:buSzPct val="75000"/>
      <a:buFont typeface="Arial" pitchFamily="34" charset="0"/>
      <a:buChar char="►"/>
      <a:tabLst/>
      <a:defRPr sz="10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9CAA74A6-10E5-41A7-8B8F-A766F5656366}" type="datetime4">
              <a:rPr lang="en-GB" smtClean="0"/>
              <a:pPr/>
              <a:t>16 April 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r>
              <a:rPr lang="en-GB" dirty="0" smtClean="0"/>
              <a:t>Page </a:t>
            </a:r>
            <a:fld id="{8E4BB8F6-032B-4FD4-9A99-EF51C8EFB725}" type="slidenum">
              <a:rPr lang="en-GB" smtClean="0"/>
              <a:pPr/>
              <a:t>0</a:t>
            </a:fld>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age 1/3">
    <p:spTree>
      <p:nvGrpSpPr>
        <p:cNvPr id="1" name=""/>
        <p:cNvGrpSpPr/>
        <p:nvPr/>
      </p:nvGrpSpPr>
      <p:grpSpPr>
        <a:xfrm>
          <a:off x="0" y="0"/>
          <a:ext cx="0" cy="0"/>
          <a:chOff x="0" y="0"/>
          <a:chExt cx="0" cy="0"/>
        </a:xfrm>
      </p:grpSpPr>
      <p:sp>
        <p:nvSpPr>
          <p:cNvPr id="2" name="Title 1"/>
          <p:cNvSpPr>
            <a:spLocks noGrp="1"/>
          </p:cNvSpPr>
          <p:nvPr>
            <p:ph type="ctrTitle"/>
          </p:nvPr>
        </p:nvSpPr>
        <p:spPr>
          <a:xfrm>
            <a:off x="3049587" y="3429000"/>
            <a:ext cx="5627687" cy="808038"/>
          </a:xfrm>
        </p:spPr>
        <p:txBody>
          <a:bodyPr anchor="b" anchorCtr="0"/>
          <a:lstStyle>
            <a:lvl1pPr>
              <a:defRPr>
                <a:solidFill>
                  <a:schemeClr val="tx2"/>
                </a:solidFill>
              </a:defRPr>
            </a:lvl1pPr>
          </a:lstStyle>
          <a:p>
            <a:r>
              <a:rPr lang="en-GB" noProof="0" dirty="0" smtClean="0"/>
              <a:t>Click to edit Master title style</a:t>
            </a:r>
            <a:endParaRPr lang="en-GB" noProof="0" dirty="0"/>
          </a:p>
        </p:txBody>
      </p:sp>
      <p:sp>
        <p:nvSpPr>
          <p:cNvPr id="3" name="Subtitle 2"/>
          <p:cNvSpPr>
            <a:spLocks noGrp="1"/>
          </p:cNvSpPr>
          <p:nvPr>
            <p:ph type="subTitle" idx="1"/>
          </p:nvPr>
        </p:nvSpPr>
        <p:spPr>
          <a:xfrm>
            <a:off x="3049587" y="4287839"/>
            <a:ext cx="5627687" cy="579438"/>
          </a:xfrm>
        </p:spPr>
        <p:txBody>
          <a:bodyPr/>
          <a:lstStyle>
            <a:lvl1pPr marL="0" indent="0" algn="l">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smtClean="0"/>
              <a:t>Click to edit Master subtitle style</a:t>
            </a:r>
            <a:endParaRPr lang="en-GB" noProof="0" dirty="0"/>
          </a:p>
        </p:txBody>
      </p:sp>
      <p:grpSp>
        <p:nvGrpSpPr>
          <p:cNvPr id="9" name="Group 57"/>
          <p:cNvGrpSpPr>
            <a:grpSpLocks/>
          </p:cNvGrpSpPr>
          <p:nvPr userDrawn="1"/>
        </p:nvGrpSpPr>
        <p:grpSpPr bwMode="black">
          <a:xfrm>
            <a:off x="3057525" y="6026150"/>
            <a:ext cx="1916112" cy="431800"/>
            <a:chOff x="4554" y="4058"/>
            <a:chExt cx="935" cy="211"/>
          </a:xfrm>
          <a:solidFill>
            <a:schemeClr val="bg1"/>
          </a:solidFill>
        </p:grpSpPr>
        <p:sp>
          <p:nvSpPr>
            <p:cNvPr id="10" name="Freeform 58"/>
            <p:cNvSpPr>
              <a:spLocks noEditPoints="1"/>
            </p:cNvSpPr>
            <p:nvPr userDrawn="1"/>
          </p:nvSpPr>
          <p:spPr bwMode="black">
            <a:xfrm>
              <a:off x="4554" y="4058"/>
              <a:ext cx="118" cy="99"/>
            </a:xfrm>
            <a:custGeom>
              <a:avLst/>
              <a:gdLst/>
              <a:ahLst/>
              <a:cxnLst>
                <a:cxn ang="0">
                  <a:pos x="164" y="0"/>
                </a:cxn>
                <a:cxn ang="0">
                  <a:pos x="138" y="129"/>
                </a:cxn>
                <a:cxn ang="0">
                  <a:pos x="108" y="129"/>
                </a:cxn>
                <a:cxn ang="0">
                  <a:pos x="132" y="0"/>
                </a:cxn>
                <a:cxn ang="0">
                  <a:pos x="164" y="0"/>
                </a:cxn>
                <a:cxn ang="0">
                  <a:pos x="116" y="0"/>
                </a:cxn>
                <a:cxn ang="0">
                  <a:pos x="110" y="32"/>
                </a:cxn>
                <a:cxn ang="0">
                  <a:pos x="27" y="32"/>
                </a:cxn>
                <a:cxn ang="0">
                  <a:pos x="33" y="0"/>
                </a:cxn>
                <a:cxn ang="0">
                  <a:pos x="116" y="0"/>
                </a:cxn>
                <a:cxn ang="0">
                  <a:pos x="211" y="0"/>
                </a:cxn>
                <a:cxn ang="0">
                  <a:pos x="176" y="177"/>
                </a:cxn>
                <a:cxn ang="0">
                  <a:pos x="0" y="177"/>
                </a:cxn>
                <a:cxn ang="0">
                  <a:pos x="7" y="145"/>
                </a:cxn>
                <a:cxn ang="0">
                  <a:pos x="152" y="145"/>
                </a:cxn>
                <a:cxn ang="0">
                  <a:pos x="181" y="0"/>
                </a:cxn>
                <a:cxn ang="0">
                  <a:pos x="211" y="0"/>
                </a:cxn>
                <a:cxn ang="0">
                  <a:pos x="106" y="48"/>
                </a:cxn>
                <a:cxn ang="0">
                  <a:pos x="100" y="80"/>
                </a:cxn>
                <a:cxn ang="0">
                  <a:pos x="18" y="80"/>
                </a:cxn>
                <a:cxn ang="0">
                  <a:pos x="24" y="48"/>
                </a:cxn>
                <a:cxn ang="0">
                  <a:pos x="106" y="48"/>
                </a:cxn>
                <a:cxn ang="0">
                  <a:pos x="97" y="97"/>
                </a:cxn>
                <a:cxn ang="0">
                  <a:pos x="91" y="129"/>
                </a:cxn>
                <a:cxn ang="0">
                  <a:pos x="10" y="129"/>
                </a:cxn>
                <a:cxn ang="0">
                  <a:pos x="14" y="97"/>
                </a:cxn>
                <a:cxn ang="0">
                  <a:pos x="97" y="97"/>
                </a:cxn>
              </a:cxnLst>
              <a:rect l="0" t="0" r="r" b="b"/>
              <a:pathLst>
                <a:path w="211" h="177">
                  <a:moveTo>
                    <a:pt x="164" y="0"/>
                  </a:moveTo>
                  <a:lnTo>
                    <a:pt x="138" y="129"/>
                  </a:lnTo>
                  <a:lnTo>
                    <a:pt x="108" y="129"/>
                  </a:lnTo>
                  <a:lnTo>
                    <a:pt x="132" y="0"/>
                  </a:lnTo>
                  <a:lnTo>
                    <a:pt x="164" y="0"/>
                  </a:lnTo>
                  <a:close/>
                  <a:moveTo>
                    <a:pt x="116" y="0"/>
                  </a:moveTo>
                  <a:lnTo>
                    <a:pt x="110" y="32"/>
                  </a:lnTo>
                  <a:lnTo>
                    <a:pt x="27" y="32"/>
                  </a:lnTo>
                  <a:lnTo>
                    <a:pt x="33" y="0"/>
                  </a:lnTo>
                  <a:lnTo>
                    <a:pt x="116" y="0"/>
                  </a:lnTo>
                  <a:close/>
                  <a:moveTo>
                    <a:pt x="211" y="0"/>
                  </a:moveTo>
                  <a:lnTo>
                    <a:pt x="176" y="177"/>
                  </a:lnTo>
                  <a:lnTo>
                    <a:pt x="0" y="177"/>
                  </a:lnTo>
                  <a:lnTo>
                    <a:pt x="7" y="145"/>
                  </a:lnTo>
                  <a:lnTo>
                    <a:pt x="152" y="145"/>
                  </a:lnTo>
                  <a:lnTo>
                    <a:pt x="181" y="0"/>
                  </a:lnTo>
                  <a:lnTo>
                    <a:pt x="211" y="0"/>
                  </a:lnTo>
                  <a:close/>
                  <a:moveTo>
                    <a:pt x="106" y="48"/>
                  </a:moveTo>
                  <a:lnTo>
                    <a:pt x="100" y="80"/>
                  </a:lnTo>
                  <a:lnTo>
                    <a:pt x="18" y="80"/>
                  </a:lnTo>
                  <a:lnTo>
                    <a:pt x="24" y="48"/>
                  </a:lnTo>
                  <a:lnTo>
                    <a:pt x="106" y="48"/>
                  </a:lnTo>
                  <a:close/>
                  <a:moveTo>
                    <a:pt x="97" y="97"/>
                  </a:moveTo>
                  <a:lnTo>
                    <a:pt x="91" y="129"/>
                  </a:lnTo>
                  <a:lnTo>
                    <a:pt x="10" y="129"/>
                  </a:lnTo>
                  <a:lnTo>
                    <a:pt x="14" y="97"/>
                  </a:lnTo>
                  <a:lnTo>
                    <a:pt x="97" y="97"/>
                  </a:lnTo>
                  <a:close/>
                </a:path>
              </a:pathLst>
            </a:custGeom>
            <a:grpFill/>
            <a:ln w="9525">
              <a:noFill/>
              <a:round/>
              <a:headEnd/>
              <a:tailEnd/>
            </a:ln>
          </p:spPr>
          <p:txBody>
            <a:bodyPr/>
            <a:lstStyle/>
            <a:p>
              <a:endParaRPr lang="en-GB" noProof="0" dirty="0"/>
            </a:p>
          </p:txBody>
        </p:sp>
        <p:sp>
          <p:nvSpPr>
            <p:cNvPr id="11" name="Freeform 59"/>
            <p:cNvSpPr>
              <a:spLocks noEditPoints="1"/>
            </p:cNvSpPr>
            <p:nvPr userDrawn="1"/>
          </p:nvSpPr>
          <p:spPr bwMode="black">
            <a:xfrm>
              <a:off x="4690" y="4058"/>
              <a:ext cx="799" cy="102"/>
            </a:xfrm>
            <a:custGeom>
              <a:avLst/>
              <a:gdLst/>
              <a:ahLst/>
              <a:cxnLst>
                <a:cxn ang="0">
                  <a:pos x="909" y="167"/>
                </a:cxn>
                <a:cxn ang="0">
                  <a:pos x="895" y="108"/>
                </a:cxn>
                <a:cxn ang="0">
                  <a:pos x="955" y="56"/>
                </a:cxn>
                <a:cxn ang="0">
                  <a:pos x="979" y="94"/>
                </a:cxn>
                <a:cxn ang="0">
                  <a:pos x="1351" y="49"/>
                </a:cxn>
                <a:cxn ang="0">
                  <a:pos x="1295" y="140"/>
                </a:cxn>
                <a:cxn ang="0">
                  <a:pos x="1357" y="181"/>
                </a:cxn>
                <a:cxn ang="0">
                  <a:pos x="1384" y="162"/>
                </a:cxn>
                <a:cxn ang="0">
                  <a:pos x="1338" y="162"/>
                </a:cxn>
                <a:cxn ang="0">
                  <a:pos x="1328" y="103"/>
                </a:cxn>
                <a:cxn ang="0">
                  <a:pos x="1395" y="56"/>
                </a:cxn>
                <a:cxn ang="0">
                  <a:pos x="1420" y="49"/>
                </a:cxn>
                <a:cxn ang="0">
                  <a:pos x="1192" y="46"/>
                </a:cxn>
                <a:cxn ang="0">
                  <a:pos x="1282" y="46"/>
                </a:cxn>
                <a:cxn ang="0">
                  <a:pos x="1111" y="153"/>
                </a:cxn>
                <a:cxn ang="0">
                  <a:pos x="1067" y="167"/>
                </a:cxn>
                <a:cxn ang="0">
                  <a:pos x="1049" y="134"/>
                </a:cxn>
                <a:cxn ang="0">
                  <a:pos x="1021" y="143"/>
                </a:cxn>
                <a:cxn ang="0">
                  <a:pos x="1071" y="181"/>
                </a:cxn>
                <a:cxn ang="0">
                  <a:pos x="1132" y="143"/>
                </a:cxn>
                <a:cxn ang="0">
                  <a:pos x="975" y="46"/>
                </a:cxn>
                <a:cxn ang="0">
                  <a:pos x="878" y="80"/>
                </a:cxn>
                <a:cxn ang="0">
                  <a:pos x="879" y="167"/>
                </a:cxn>
                <a:cxn ang="0">
                  <a:pos x="984" y="156"/>
                </a:cxn>
                <a:cxn ang="0">
                  <a:pos x="1000" y="64"/>
                </a:cxn>
                <a:cxn ang="0">
                  <a:pos x="829" y="80"/>
                </a:cxn>
                <a:cxn ang="0">
                  <a:pos x="795" y="100"/>
                </a:cxn>
                <a:cxn ang="0">
                  <a:pos x="721" y="99"/>
                </a:cxn>
                <a:cxn ang="0">
                  <a:pos x="698" y="65"/>
                </a:cxn>
                <a:cxn ang="0">
                  <a:pos x="668" y="40"/>
                </a:cxn>
                <a:cxn ang="0">
                  <a:pos x="630" y="69"/>
                </a:cxn>
                <a:cxn ang="0">
                  <a:pos x="603" y="126"/>
                </a:cxn>
                <a:cxn ang="0">
                  <a:pos x="602" y="172"/>
                </a:cxn>
                <a:cxn ang="0">
                  <a:pos x="659" y="170"/>
                </a:cxn>
                <a:cxn ang="0">
                  <a:pos x="478" y="45"/>
                </a:cxn>
                <a:cxn ang="0">
                  <a:pos x="559" y="61"/>
                </a:cxn>
                <a:cxn ang="0">
                  <a:pos x="435" y="43"/>
                </a:cxn>
                <a:cxn ang="0">
                  <a:pos x="383" y="81"/>
                </a:cxn>
                <a:cxn ang="0">
                  <a:pos x="416" y="129"/>
                </a:cxn>
                <a:cxn ang="0">
                  <a:pos x="421" y="162"/>
                </a:cxn>
                <a:cxn ang="0">
                  <a:pos x="378" y="148"/>
                </a:cxn>
                <a:cxn ang="0">
                  <a:pos x="407" y="180"/>
                </a:cxn>
                <a:cxn ang="0">
                  <a:pos x="453" y="130"/>
                </a:cxn>
                <a:cxn ang="0">
                  <a:pos x="410" y="84"/>
                </a:cxn>
                <a:cxn ang="0">
                  <a:pos x="422" y="56"/>
                </a:cxn>
                <a:cxn ang="0">
                  <a:pos x="464" y="53"/>
                </a:cxn>
                <a:cxn ang="0">
                  <a:pos x="273" y="46"/>
                </a:cxn>
                <a:cxn ang="0">
                  <a:pos x="364" y="46"/>
                </a:cxn>
                <a:cxn ang="0">
                  <a:pos x="216" y="177"/>
                </a:cxn>
                <a:cxn ang="0">
                  <a:pos x="226" y="73"/>
                </a:cxn>
                <a:cxn ang="0">
                  <a:pos x="194" y="46"/>
                </a:cxn>
                <a:cxn ang="0">
                  <a:pos x="102" y="156"/>
                </a:cxn>
                <a:cxn ang="0">
                  <a:pos x="118" y="73"/>
                </a:cxn>
                <a:cxn ang="0">
                  <a:pos x="127" y="22"/>
                </a:cxn>
                <a:cxn ang="0">
                  <a:pos x="654" y="69"/>
                </a:cxn>
                <a:cxn ang="0">
                  <a:pos x="679" y="53"/>
                </a:cxn>
                <a:cxn ang="0">
                  <a:pos x="645" y="164"/>
                </a:cxn>
                <a:cxn ang="0">
                  <a:pos x="621" y="132"/>
                </a:cxn>
                <a:cxn ang="0">
                  <a:pos x="645" y="164"/>
                </a:cxn>
                <a:cxn ang="0">
                  <a:pos x="181" y="59"/>
                </a:cxn>
                <a:cxn ang="0">
                  <a:pos x="192" y="94"/>
                </a:cxn>
              </a:cxnLst>
              <a:rect l="0" t="0" r="r" b="b"/>
              <a:pathLst>
                <a:path w="1430" h="181">
                  <a:moveTo>
                    <a:pt x="965" y="143"/>
                  </a:moveTo>
                  <a:lnTo>
                    <a:pt x="965" y="143"/>
                  </a:lnTo>
                  <a:lnTo>
                    <a:pt x="955" y="154"/>
                  </a:lnTo>
                  <a:lnTo>
                    <a:pt x="946" y="164"/>
                  </a:lnTo>
                  <a:lnTo>
                    <a:pt x="935" y="169"/>
                  </a:lnTo>
                  <a:lnTo>
                    <a:pt x="924" y="170"/>
                  </a:lnTo>
                  <a:lnTo>
                    <a:pt x="924" y="170"/>
                  </a:lnTo>
                  <a:lnTo>
                    <a:pt x="916" y="170"/>
                  </a:lnTo>
                  <a:lnTo>
                    <a:pt x="909" y="167"/>
                  </a:lnTo>
                  <a:lnTo>
                    <a:pt x="905" y="165"/>
                  </a:lnTo>
                  <a:lnTo>
                    <a:pt x="900" y="161"/>
                  </a:lnTo>
                  <a:lnTo>
                    <a:pt x="897" y="156"/>
                  </a:lnTo>
                  <a:lnTo>
                    <a:pt x="894" y="150"/>
                  </a:lnTo>
                  <a:lnTo>
                    <a:pt x="892" y="143"/>
                  </a:lnTo>
                  <a:lnTo>
                    <a:pt x="892" y="134"/>
                  </a:lnTo>
                  <a:lnTo>
                    <a:pt x="892" y="134"/>
                  </a:lnTo>
                  <a:lnTo>
                    <a:pt x="892" y="121"/>
                  </a:lnTo>
                  <a:lnTo>
                    <a:pt x="895" y="108"/>
                  </a:lnTo>
                  <a:lnTo>
                    <a:pt x="900" y="96"/>
                  </a:lnTo>
                  <a:lnTo>
                    <a:pt x="906" y="83"/>
                  </a:lnTo>
                  <a:lnTo>
                    <a:pt x="906" y="83"/>
                  </a:lnTo>
                  <a:lnTo>
                    <a:pt x="916" y="72"/>
                  </a:lnTo>
                  <a:lnTo>
                    <a:pt x="925" y="62"/>
                  </a:lnTo>
                  <a:lnTo>
                    <a:pt x="936" y="57"/>
                  </a:lnTo>
                  <a:lnTo>
                    <a:pt x="949" y="56"/>
                  </a:lnTo>
                  <a:lnTo>
                    <a:pt x="949" y="56"/>
                  </a:lnTo>
                  <a:lnTo>
                    <a:pt x="955" y="56"/>
                  </a:lnTo>
                  <a:lnTo>
                    <a:pt x="962" y="59"/>
                  </a:lnTo>
                  <a:lnTo>
                    <a:pt x="968" y="62"/>
                  </a:lnTo>
                  <a:lnTo>
                    <a:pt x="973" y="67"/>
                  </a:lnTo>
                  <a:lnTo>
                    <a:pt x="973" y="67"/>
                  </a:lnTo>
                  <a:lnTo>
                    <a:pt x="976" y="73"/>
                  </a:lnTo>
                  <a:lnTo>
                    <a:pt x="978" y="80"/>
                  </a:lnTo>
                  <a:lnTo>
                    <a:pt x="979" y="86"/>
                  </a:lnTo>
                  <a:lnTo>
                    <a:pt x="979" y="94"/>
                  </a:lnTo>
                  <a:lnTo>
                    <a:pt x="979" y="94"/>
                  </a:lnTo>
                  <a:lnTo>
                    <a:pt x="979" y="107"/>
                  </a:lnTo>
                  <a:lnTo>
                    <a:pt x="976" y="119"/>
                  </a:lnTo>
                  <a:lnTo>
                    <a:pt x="971" y="132"/>
                  </a:lnTo>
                  <a:lnTo>
                    <a:pt x="965" y="143"/>
                  </a:lnTo>
                  <a:lnTo>
                    <a:pt x="965" y="143"/>
                  </a:lnTo>
                  <a:close/>
                  <a:moveTo>
                    <a:pt x="1385" y="43"/>
                  </a:moveTo>
                  <a:lnTo>
                    <a:pt x="1385" y="43"/>
                  </a:lnTo>
                  <a:lnTo>
                    <a:pt x="1366" y="45"/>
                  </a:lnTo>
                  <a:lnTo>
                    <a:pt x="1351" y="49"/>
                  </a:lnTo>
                  <a:lnTo>
                    <a:pt x="1335" y="56"/>
                  </a:lnTo>
                  <a:lnTo>
                    <a:pt x="1322" y="67"/>
                  </a:lnTo>
                  <a:lnTo>
                    <a:pt x="1322" y="67"/>
                  </a:lnTo>
                  <a:lnTo>
                    <a:pt x="1309" y="80"/>
                  </a:lnTo>
                  <a:lnTo>
                    <a:pt x="1301" y="94"/>
                  </a:lnTo>
                  <a:lnTo>
                    <a:pt x="1295" y="111"/>
                  </a:lnTo>
                  <a:lnTo>
                    <a:pt x="1293" y="129"/>
                  </a:lnTo>
                  <a:lnTo>
                    <a:pt x="1293" y="129"/>
                  </a:lnTo>
                  <a:lnTo>
                    <a:pt x="1295" y="140"/>
                  </a:lnTo>
                  <a:lnTo>
                    <a:pt x="1298" y="151"/>
                  </a:lnTo>
                  <a:lnTo>
                    <a:pt x="1305" y="161"/>
                  </a:lnTo>
                  <a:lnTo>
                    <a:pt x="1314" y="169"/>
                  </a:lnTo>
                  <a:lnTo>
                    <a:pt x="1314" y="169"/>
                  </a:lnTo>
                  <a:lnTo>
                    <a:pt x="1324" y="173"/>
                  </a:lnTo>
                  <a:lnTo>
                    <a:pt x="1333" y="178"/>
                  </a:lnTo>
                  <a:lnTo>
                    <a:pt x="1344" y="180"/>
                  </a:lnTo>
                  <a:lnTo>
                    <a:pt x="1357" y="181"/>
                  </a:lnTo>
                  <a:lnTo>
                    <a:pt x="1357" y="181"/>
                  </a:lnTo>
                  <a:lnTo>
                    <a:pt x="1368" y="180"/>
                  </a:lnTo>
                  <a:lnTo>
                    <a:pt x="1381" y="178"/>
                  </a:lnTo>
                  <a:lnTo>
                    <a:pt x="1409" y="170"/>
                  </a:lnTo>
                  <a:lnTo>
                    <a:pt x="1420" y="119"/>
                  </a:lnTo>
                  <a:lnTo>
                    <a:pt x="1420" y="119"/>
                  </a:lnTo>
                  <a:lnTo>
                    <a:pt x="1408" y="121"/>
                  </a:lnTo>
                  <a:lnTo>
                    <a:pt x="1408" y="121"/>
                  </a:lnTo>
                  <a:lnTo>
                    <a:pt x="1392" y="119"/>
                  </a:lnTo>
                  <a:lnTo>
                    <a:pt x="1384" y="162"/>
                  </a:lnTo>
                  <a:lnTo>
                    <a:pt x="1384" y="162"/>
                  </a:lnTo>
                  <a:lnTo>
                    <a:pt x="1381" y="165"/>
                  </a:lnTo>
                  <a:lnTo>
                    <a:pt x="1374" y="167"/>
                  </a:lnTo>
                  <a:lnTo>
                    <a:pt x="1368" y="169"/>
                  </a:lnTo>
                  <a:lnTo>
                    <a:pt x="1357" y="169"/>
                  </a:lnTo>
                  <a:lnTo>
                    <a:pt x="1357" y="169"/>
                  </a:lnTo>
                  <a:lnTo>
                    <a:pt x="1351" y="167"/>
                  </a:lnTo>
                  <a:lnTo>
                    <a:pt x="1343" y="165"/>
                  </a:lnTo>
                  <a:lnTo>
                    <a:pt x="1338" y="162"/>
                  </a:lnTo>
                  <a:lnTo>
                    <a:pt x="1333" y="158"/>
                  </a:lnTo>
                  <a:lnTo>
                    <a:pt x="1333" y="158"/>
                  </a:lnTo>
                  <a:lnTo>
                    <a:pt x="1330" y="153"/>
                  </a:lnTo>
                  <a:lnTo>
                    <a:pt x="1327" y="146"/>
                  </a:lnTo>
                  <a:lnTo>
                    <a:pt x="1325" y="138"/>
                  </a:lnTo>
                  <a:lnTo>
                    <a:pt x="1325" y="130"/>
                  </a:lnTo>
                  <a:lnTo>
                    <a:pt x="1325" y="130"/>
                  </a:lnTo>
                  <a:lnTo>
                    <a:pt x="1325" y="118"/>
                  </a:lnTo>
                  <a:lnTo>
                    <a:pt x="1328" y="103"/>
                  </a:lnTo>
                  <a:lnTo>
                    <a:pt x="1333" y="92"/>
                  </a:lnTo>
                  <a:lnTo>
                    <a:pt x="1341" y="80"/>
                  </a:lnTo>
                  <a:lnTo>
                    <a:pt x="1341" y="80"/>
                  </a:lnTo>
                  <a:lnTo>
                    <a:pt x="1351" y="69"/>
                  </a:lnTo>
                  <a:lnTo>
                    <a:pt x="1360" y="61"/>
                  </a:lnTo>
                  <a:lnTo>
                    <a:pt x="1373" y="56"/>
                  </a:lnTo>
                  <a:lnTo>
                    <a:pt x="1385" y="54"/>
                  </a:lnTo>
                  <a:lnTo>
                    <a:pt x="1385" y="54"/>
                  </a:lnTo>
                  <a:lnTo>
                    <a:pt x="1395" y="56"/>
                  </a:lnTo>
                  <a:lnTo>
                    <a:pt x="1404" y="59"/>
                  </a:lnTo>
                  <a:lnTo>
                    <a:pt x="1404" y="59"/>
                  </a:lnTo>
                  <a:lnTo>
                    <a:pt x="1414" y="65"/>
                  </a:lnTo>
                  <a:lnTo>
                    <a:pt x="1417" y="70"/>
                  </a:lnTo>
                  <a:lnTo>
                    <a:pt x="1419" y="73"/>
                  </a:lnTo>
                  <a:lnTo>
                    <a:pt x="1422" y="73"/>
                  </a:lnTo>
                  <a:lnTo>
                    <a:pt x="1430" y="56"/>
                  </a:lnTo>
                  <a:lnTo>
                    <a:pt x="1430" y="56"/>
                  </a:lnTo>
                  <a:lnTo>
                    <a:pt x="1420" y="49"/>
                  </a:lnTo>
                  <a:lnTo>
                    <a:pt x="1411" y="46"/>
                  </a:lnTo>
                  <a:lnTo>
                    <a:pt x="1398" y="45"/>
                  </a:lnTo>
                  <a:lnTo>
                    <a:pt x="1385" y="43"/>
                  </a:lnTo>
                  <a:lnTo>
                    <a:pt x="1385" y="43"/>
                  </a:lnTo>
                  <a:close/>
                  <a:moveTo>
                    <a:pt x="1282" y="46"/>
                  </a:moveTo>
                  <a:lnTo>
                    <a:pt x="1282" y="46"/>
                  </a:lnTo>
                  <a:lnTo>
                    <a:pt x="1276" y="46"/>
                  </a:lnTo>
                  <a:lnTo>
                    <a:pt x="1257" y="134"/>
                  </a:lnTo>
                  <a:lnTo>
                    <a:pt x="1192" y="46"/>
                  </a:lnTo>
                  <a:lnTo>
                    <a:pt x="1174" y="46"/>
                  </a:lnTo>
                  <a:lnTo>
                    <a:pt x="1149" y="177"/>
                  </a:lnTo>
                  <a:lnTo>
                    <a:pt x="1165" y="177"/>
                  </a:lnTo>
                  <a:lnTo>
                    <a:pt x="1182" y="83"/>
                  </a:lnTo>
                  <a:lnTo>
                    <a:pt x="1249" y="177"/>
                  </a:lnTo>
                  <a:lnTo>
                    <a:pt x="1263" y="177"/>
                  </a:lnTo>
                  <a:lnTo>
                    <a:pt x="1290" y="46"/>
                  </a:lnTo>
                  <a:lnTo>
                    <a:pt x="1290" y="46"/>
                  </a:lnTo>
                  <a:lnTo>
                    <a:pt x="1282" y="46"/>
                  </a:lnTo>
                  <a:lnTo>
                    <a:pt x="1282" y="46"/>
                  </a:lnTo>
                  <a:close/>
                  <a:moveTo>
                    <a:pt x="1144" y="48"/>
                  </a:moveTo>
                  <a:lnTo>
                    <a:pt x="1144" y="48"/>
                  </a:lnTo>
                  <a:lnTo>
                    <a:pt x="1138" y="46"/>
                  </a:lnTo>
                  <a:lnTo>
                    <a:pt x="1120" y="132"/>
                  </a:lnTo>
                  <a:lnTo>
                    <a:pt x="1120" y="132"/>
                  </a:lnTo>
                  <a:lnTo>
                    <a:pt x="1117" y="140"/>
                  </a:lnTo>
                  <a:lnTo>
                    <a:pt x="1114" y="146"/>
                  </a:lnTo>
                  <a:lnTo>
                    <a:pt x="1111" y="153"/>
                  </a:lnTo>
                  <a:lnTo>
                    <a:pt x="1105" y="158"/>
                  </a:lnTo>
                  <a:lnTo>
                    <a:pt x="1105" y="158"/>
                  </a:lnTo>
                  <a:lnTo>
                    <a:pt x="1100" y="162"/>
                  </a:lnTo>
                  <a:lnTo>
                    <a:pt x="1092" y="165"/>
                  </a:lnTo>
                  <a:lnTo>
                    <a:pt x="1086" y="167"/>
                  </a:lnTo>
                  <a:lnTo>
                    <a:pt x="1078" y="169"/>
                  </a:lnTo>
                  <a:lnTo>
                    <a:pt x="1078" y="169"/>
                  </a:lnTo>
                  <a:lnTo>
                    <a:pt x="1071" y="169"/>
                  </a:lnTo>
                  <a:lnTo>
                    <a:pt x="1067" y="167"/>
                  </a:lnTo>
                  <a:lnTo>
                    <a:pt x="1062" y="164"/>
                  </a:lnTo>
                  <a:lnTo>
                    <a:pt x="1057" y="161"/>
                  </a:lnTo>
                  <a:lnTo>
                    <a:pt x="1057" y="161"/>
                  </a:lnTo>
                  <a:lnTo>
                    <a:pt x="1054" y="158"/>
                  </a:lnTo>
                  <a:lnTo>
                    <a:pt x="1051" y="153"/>
                  </a:lnTo>
                  <a:lnTo>
                    <a:pt x="1049" y="146"/>
                  </a:lnTo>
                  <a:lnTo>
                    <a:pt x="1049" y="142"/>
                  </a:lnTo>
                  <a:lnTo>
                    <a:pt x="1049" y="142"/>
                  </a:lnTo>
                  <a:lnTo>
                    <a:pt x="1049" y="134"/>
                  </a:lnTo>
                  <a:lnTo>
                    <a:pt x="1067" y="48"/>
                  </a:lnTo>
                  <a:lnTo>
                    <a:pt x="1067" y="48"/>
                  </a:lnTo>
                  <a:lnTo>
                    <a:pt x="1055" y="48"/>
                  </a:lnTo>
                  <a:lnTo>
                    <a:pt x="1055" y="48"/>
                  </a:lnTo>
                  <a:lnTo>
                    <a:pt x="1038" y="48"/>
                  </a:lnTo>
                  <a:lnTo>
                    <a:pt x="1022" y="134"/>
                  </a:lnTo>
                  <a:lnTo>
                    <a:pt x="1022" y="134"/>
                  </a:lnTo>
                  <a:lnTo>
                    <a:pt x="1021" y="143"/>
                  </a:lnTo>
                  <a:lnTo>
                    <a:pt x="1021" y="143"/>
                  </a:lnTo>
                  <a:lnTo>
                    <a:pt x="1022" y="153"/>
                  </a:lnTo>
                  <a:lnTo>
                    <a:pt x="1025" y="161"/>
                  </a:lnTo>
                  <a:lnTo>
                    <a:pt x="1030" y="167"/>
                  </a:lnTo>
                  <a:lnTo>
                    <a:pt x="1036" y="173"/>
                  </a:lnTo>
                  <a:lnTo>
                    <a:pt x="1036" y="173"/>
                  </a:lnTo>
                  <a:lnTo>
                    <a:pt x="1044" y="177"/>
                  </a:lnTo>
                  <a:lnTo>
                    <a:pt x="1052" y="178"/>
                  </a:lnTo>
                  <a:lnTo>
                    <a:pt x="1062" y="180"/>
                  </a:lnTo>
                  <a:lnTo>
                    <a:pt x="1071" y="181"/>
                  </a:lnTo>
                  <a:lnTo>
                    <a:pt x="1071" y="181"/>
                  </a:lnTo>
                  <a:lnTo>
                    <a:pt x="1082" y="180"/>
                  </a:lnTo>
                  <a:lnTo>
                    <a:pt x="1094" y="178"/>
                  </a:lnTo>
                  <a:lnTo>
                    <a:pt x="1103" y="173"/>
                  </a:lnTo>
                  <a:lnTo>
                    <a:pt x="1113" y="169"/>
                  </a:lnTo>
                  <a:lnTo>
                    <a:pt x="1113" y="169"/>
                  </a:lnTo>
                  <a:lnTo>
                    <a:pt x="1120" y="161"/>
                  </a:lnTo>
                  <a:lnTo>
                    <a:pt x="1127" y="153"/>
                  </a:lnTo>
                  <a:lnTo>
                    <a:pt x="1132" y="143"/>
                  </a:lnTo>
                  <a:lnTo>
                    <a:pt x="1135" y="132"/>
                  </a:lnTo>
                  <a:lnTo>
                    <a:pt x="1152" y="48"/>
                  </a:lnTo>
                  <a:lnTo>
                    <a:pt x="1152" y="48"/>
                  </a:lnTo>
                  <a:lnTo>
                    <a:pt x="1144" y="48"/>
                  </a:lnTo>
                  <a:lnTo>
                    <a:pt x="1144" y="48"/>
                  </a:lnTo>
                  <a:close/>
                  <a:moveTo>
                    <a:pt x="994" y="56"/>
                  </a:moveTo>
                  <a:lnTo>
                    <a:pt x="994" y="56"/>
                  </a:lnTo>
                  <a:lnTo>
                    <a:pt x="984" y="51"/>
                  </a:lnTo>
                  <a:lnTo>
                    <a:pt x="975" y="46"/>
                  </a:lnTo>
                  <a:lnTo>
                    <a:pt x="963" y="45"/>
                  </a:lnTo>
                  <a:lnTo>
                    <a:pt x="951" y="43"/>
                  </a:lnTo>
                  <a:lnTo>
                    <a:pt x="951" y="43"/>
                  </a:lnTo>
                  <a:lnTo>
                    <a:pt x="933" y="45"/>
                  </a:lnTo>
                  <a:lnTo>
                    <a:pt x="917" y="49"/>
                  </a:lnTo>
                  <a:lnTo>
                    <a:pt x="903" y="56"/>
                  </a:lnTo>
                  <a:lnTo>
                    <a:pt x="890" y="67"/>
                  </a:lnTo>
                  <a:lnTo>
                    <a:pt x="890" y="67"/>
                  </a:lnTo>
                  <a:lnTo>
                    <a:pt x="878" y="80"/>
                  </a:lnTo>
                  <a:lnTo>
                    <a:pt x="870" y="94"/>
                  </a:lnTo>
                  <a:lnTo>
                    <a:pt x="865" y="110"/>
                  </a:lnTo>
                  <a:lnTo>
                    <a:pt x="863" y="127"/>
                  </a:lnTo>
                  <a:lnTo>
                    <a:pt x="863" y="127"/>
                  </a:lnTo>
                  <a:lnTo>
                    <a:pt x="863" y="138"/>
                  </a:lnTo>
                  <a:lnTo>
                    <a:pt x="867" y="150"/>
                  </a:lnTo>
                  <a:lnTo>
                    <a:pt x="871" y="159"/>
                  </a:lnTo>
                  <a:lnTo>
                    <a:pt x="879" y="167"/>
                  </a:lnTo>
                  <a:lnTo>
                    <a:pt x="879" y="167"/>
                  </a:lnTo>
                  <a:lnTo>
                    <a:pt x="887" y="173"/>
                  </a:lnTo>
                  <a:lnTo>
                    <a:pt x="897" y="177"/>
                  </a:lnTo>
                  <a:lnTo>
                    <a:pt x="908" y="180"/>
                  </a:lnTo>
                  <a:lnTo>
                    <a:pt x="921" y="181"/>
                  </a:lnTo>
                  <a:lnTo>
                    <a:pt x="921" y="181"/>
                  </a:lnTo>
                  <a:lnTo>
                    <a:pt x="938" y="180"/>
                  </a:lnTo>
                  <a:lnTo>
                    <a:pt x="954" y="175"/>
                  </a:lnTo>
                  <a:lnTo>
                    <a:pt x="970" y="167"/>
                  </a:lnTo>
                  <a:lnTo>
                    <a:pt x="984" y="156"/>
                  </a:lnTo>
                  <a:lnTo>
                    <a:pt x="984" y="156"/>
                  </a:lnTo>
                  <a:lnTo>
                    <a:pt x="995" y="143"/>
                  </a:lnTo>
                  <a:lnTo>
                    <a:pt x="1003" y="129"/>
                  </a:lnTo>
                  <a:lnTo>
                    <a:pt x="1008" y="113"/>
                  </a:lnTo>
                  <a:lnTo>
                    <a:pt x="1009" y="96"/>
                  </a:lnTo>
                  <a:lnTo>
                    <a:pt x="1009" y="96"/>
                  </a:lnTo>
                  <a:lnTo>
                    <a:pt x="1009" y="84"/>
                  </a:lnTo>
                  <a:lnTo>
                    <a:pt x="1006" y="73"/>
                  </a:lnTo>
                  <a:lnTo>
                    <a:pt x="1000" y="64"/>
                  </a:lnTo>
                  <a:lnTo>
                    <a:pt x="994" y="56"/>
                  </a:lnTo>
                  <a:lnTo>
                    <a:pt x="994" y="56"/>
                  </a:lnTo>
                  <a:close/>
                  <a:moveTo>
                    <a:pt x="894" y="2"/>
                  </a:moveTo>
                  <a:lnTo>
                    <a:pt x="894" y="2"/>
                  </a:lnTo>
                  <a:lnTo>
                    <a:pt x="889" y="2"/>
                  </a:lnTo>
                  <a:lnTo>
                    <a:pt x="883" y="0"/>
                  </a:lnTo>
                  <a:lnTo>
                    <a:pt x="883" y="0"/>
                  </a:lnTo>
                  <a:lnTo>
                    <a:pt x="856" y="43"/>
                  </a:lnTo>
                  <a:lnTo>
                    <a:pt x="829" y="80"/>
                  </a:lnTo>
                  <a:lnTo>
                    <a:pt x="829" y="80"/>
                  </a:lnTo>
                  <a:lnTo>
                    <a:pt x="805" y="0"/>
                  </a:lnTo>
                  <a:lnTo>
                    <a:pt x="805" y="0"/>
                  </a:lnTo>
                  <a:lnTo>
                    <a:pt x="795" y="2"/>
                  </a:lnTo>
                  <a:lnTo>
                    <a:pt x="786" y="2"/>
                  </a:lnTo>
                  <a:lnTo>
                    <a:pt x="786" y="2"/>
                  </a:lnTo>
                  <a:lnTo>
                    <a:pt x="773" y="2"/>
                  </a:lnTo>
                  <a:lnTo>
                    <a:pt x="760" y="0"/>
                  </a:lnTo>
                  <a:lnTo>
                    <a:pt x="795" y="100"/>
                  </a:lnTo>
                  <a:lnTo>
                    <a:pt x="781" y="177"/>
                  </a:lnTo>
                  <a:lnTo>
                    <a:pt x="819" y="177"/>
                  </a:lnTo>
                  <a:lnTo>
                    <a:pt x="833" y="97"/>
                  </a:lnTo>
                  <a:lnTo>
                    <a:pt x="833" y="97"/>
                  </a:lnTo>
                  <a:lnTo>
                    <a:pt x="908" y="0"/>
                  </a:lnTo>
                  <a:lnTo>
                    <a:pt x="908" y="0"/>
                  </a:lnTo>
                  <a:lnTo>
                    <a:pt x="894" y="2"/>
                  </a:lnTo>
                  <a:lnTo>
                    <a:pt x="894" y="2"/>
                  </a:lnTo>
                  <a:close/>
                  <a:moveTo>
                    <a:pt x="721" y="99"/>
                  </a:moveTo>
                  <a:lnTo>
                    <a:pt x="721" y="99"/>
                  </a:lnTo>
                  <a:lnTo>
                    <a:pt x="705" y="119"/>
                  </a:lnTo>
                  <a:lnTo>
                    <a:pt x="691" y="135"/>
                  </a:lnTo>
                  <a:lnTo>
                    <a:pt x="667" y="99"/>
                  </a:lnTo>
                  <a:lnTo>
                    <a:pt x="667" y="99"/>
                  </a:lnTo>
                  <a:lnTo>
                    <a:pt x="681" y="89"/>
                  </a:lnTo>
                  <a:lnTo>
                    <a:pt x="691" y="80"/>
                  </a:lnTo>
                  <a:lnTo>
                    <a:pt x="697" y="70"/>
                  </a:lnTo>
                  <a:lnTo>
                    <a:pt x="698" y="65"/>
                  </a:lnTo>
                  <a:lnTo>
                    <a:pt x="698" y="62"/>
                  </a:lnTo>
                  <a:lnTo>
                    <a:pt x="698" y="62"/>
                  </a:lnTo>
                  <a:lnTo>
                    <a:pt x="698" y="56"/>
                  </a:lnTo>
                  <a:lnTo>
                    <a:pt x="697" y="53"/>
                  </a:lnTo>
                  <a:lnTo>
                    <a:pt x="695" y="48"/>
                  </a:lnTo>
                  <a:lnTo>
                    <a:pt x="692" y="45"/>
                  </a:lnTo>
                  <a:lnTo>
                    <a:pt x="687" y="43"/>
                  </a:lnTo>
                  <a:lnTo>
                    <a:pt x="683" y="41"/>
                  </a:lnTo>
                  <a:lnTo>
                    <a:pt x="668" y="40"/>
                  </a:lnTo>
                  <a:lnTo>
                    <a:pt x="668" y="40"/>
                  </a:lnTo>
                  <a:lnTo>
                    <a:pt x="660" y="40"/>
                  </a:lnTo>
                  <a:lnTo>
                    <a:pt x="654" y="41"/>
                  </a:lnTo>
                  <a:lnTo>
                    <a:pt x="646" y="45"/>
                  </a:lnTo>
                  <a:lnTo>
                    <a:pt x="641" y="49"/>
                  </a:lnTo>
                  <a:lnTo>
                    <a:pt x="641" y="49"/>
                  </a:lnTo>
                  <a:lnTo>
                    <a:pt x="635" y="56"/>
                  </a:lnTo>
                  <a:lnTo>
                    <a:pt x="632" y="62"/>
                  </a:lnTo>
                  <a:lnTo>
                    <a:pt x="630" y="69"/>
                  </a:lnTo>
                  <a:lnTo>
                    <a:pt x="629" y="76"/>
                  </a:lnTo>
                  <a:lnTo>
                    <a:pt x="629" y="76"/>
                  </a:lnTo>
                  <a:lnTo>
                    <a:pt x="629" y="83"/>
                  </a:lnTo>
                  <a:lnTo>
                    <a:pt x="630" y="89"/>
                  </a:lnTo>
                  <a:lnTo>
                    <a:pt x="637" y="103"/>
                  </a:lnTo>
                  <a:lnTo>
                    <a:pt x="637" y="103"/>
                  </a:lnTo>
                  <a:lnTo>
                    <a:pt x="618" y="115"/>
                  </a:lnTo>
                  <a:lnTo>
                    <a:pt x="610" y="119"/>
                  </a:lnTo>
                  <a:lnTo>
                    <a:pt x="603" y="126"/>
                  </a:lnTo>
                  <a:lnTo>
                    <a:pt x="599" y="132"/>
                  </a:lnTo>
                  <a:lnTo>
                    <a:pt x="595" y="137"/>
                  </a:lnTo>
                  <a:lnTo>
                    <a:pt x="592" y="143"/>
                  </a:lnTo>
                  <a:lnTo>
                    <a:pt x="592" y="150"/>
                  </a:lnTo>
                  <a:lnTo>
                    <a:pt x="592" y="150"/>
                  </a:lnTo>
                  <a:lnTo>
                    <a:pt x="592" y="156"/>
                  </a:lnTo>
                  <a:lnTo>
                    <a:pt x="595" y="162"/>
                  </a:lnTo>
                  <a:lnTo>
                    <a:pt x="599" y="167"/>
                  </a:lnTo>
                  <a:lnTo>
                    <a:pt x="602" y="172"/>
                  </a:lnTo>
                  <a:lnTo>
                    <a:pt x="602" y="172"/>
                  </a:lnTo>
                  <a:lnTo>
                    <a:pt x="606" y="175"/>
                  </a:lnTo>
                  <a:lnTo>
                    <a:pt x="613" y="177"/>
                  </a:lnTo>
                  <a:lnTo>
                    <a:pt x="619" y="178"/>
                  </a:lnTo>
                  <a:lnTo>
                    <a:pt x="626" y="178"/>
                  </a:lnTo>
                  <a:lnTo>
                    <a:pt x="626" y="178"/>
                  </a:lnTo>
                  <a:lnTo>
                    <a:pt x="637" y="178"/>
                  </a:lnTo>
                  <a:lnTo>
                    <a:pt x="648" y="175"/>
                  </a:lnTo>
                  <a:lnTo>
                    <a:pt x="659" y="170"/>
                  </a:lnTo>
                  <a:lnTo>
                    <a:pt x="672" y="162"/>
                  </a:lnTo>
                  <a:lnTo>
                    <a:pt x="679" y="177"/>
                  </a:lnTo>
                  <a:lnTo>
                    <a:pt x="718" y="177"/>
                  </a:lnTo>
                  <a:lnTo>
                    <a:pt x="695" y="145"/>
                  </a:lnTo>
                  <a:lnTo>
                    <a:pt x="695" y="145"/>
                  </a:lnTo>
                  <a:lnTo>
                    <a:pt x="730" y="110"/>
                  </a:lnTo>
                  <a:lnTo>
                    <a:pt x="721" y="99"/>
                  </a:lnTo>
                  <a:close/>
                  <a:moveTo>
                    <a:pt x="478" y="45"/>
                  </a:moveTo>
                  <a:lnTo>
                    <a:pt x="478" y="45"/>
                  </a:lnTo>
                  <a:lnTo>
                    <a:pt x="476" y="54"/>
                  </a:lnTo>
                  <a:lnTo>
                    <a:pt x="475" y="61"/>
                  </a:lnTo>
                  <a:lnTo>
                    <a:pt x="475" y="61"/>
                  </a:lnTo>
                  <a:lnTo>
                    <a:pt x="510" y="59"/>
                  </a:lnTo>
                  <a:lnTo>
                    <a:pt x="488" y="177"/>
                  </a:lnTo>
                  <a:lnTo>
                    <a:pt x="514" y="177"/>
                  </a:lnTo>
                  <a:lnTo>
                    <a:pt x="538" y="59"/>
                  </a:lnTo>
                  <a:lnTo>
                    <a:pt x="538" y="59"/>
                  </a:lnTo>
                  <a:lnTo>
                    <a:pt x="559" y="61"/>
                  </a:lnTo>
                  <a:lnTo>
                    <a:pt x="572" y="62"/>
                  </a:lnTo>
                  <a:lnTo>
                    <a:pt x="572" y="62"/>
                  </a:lnTo>
                  <a:lnTo>
                    <a:pt x="572" y="53"/>
                  </a:lnTo>
                  <a:lnTo>
                    <a:pt x="575" y="45"/>
                  </a:lnTo>
                  <a:lnTo>
                    <a:pt x="478" y="45"/>
                  </a:lnTo>
                  <a:close/>
                  <a:moveTo>
                    <a:pt x="449" y="46"/>
                  </a:moveTo>
                  <a:lnTo>
                    <a:pt x="449" y="46"/>
                  </a:lnTo>
                  <a:lnTo>
                    <a:pt x="441" y="43"/>
                  </a:lnTo>
                  <a:lnTo>
                    <a:pt x="435" y="43"/>
                  </a:lnTo>
                  <a:lnTo>
                    <a:pt x="435" y="43"/>
                  </a:lnTo>
                  <a:lnTo>
                    <a:pt x="424" y="45"/>
                  </a:lnTo>
                  <a:lnTo>
                    <a:pt x="415" y="46"/>
                  </a:lnTo>
                  <a:lnTo>
                    <a:pt x="407" y="51"/>
                  </a:lnTo>
                  <a:lnTo>
                    <a:pt x="399" y="56"/>
                  </a:lnTo>
                  <a:lnTo>
                    <a:pt x="399" y="56"/>
                  </a:lnTo>
                  <a:lnTo>
                    <a:pt x="391" y="64"/>
                  </a:lnTo>
                  <a:lnTo>
                    <a:pt x="386" y="72"/>
                  </a:lnTo>
                  <a:lnTo>
                    <a:pt x="383" y="81"/>
                  </a:lnTo>
                  <a:lnTo>
                    <a:pt x="383" y="91"/>
                  </a:lnTo>
                  <a:lnTo>
                    <a:pt x="383" y="91"/>
                  </a:lnTo>
                  <a:lnTo>
                    <a:pt x="383" y="97"/>
                  </a:lnTo>
                  <a:lnTo>
                    <a:pt x="386" y="103"/>
                  </a:lnTo>
                  <a:lnTo>
                    <a:pt x="389" y="110"/>
                  </a:lnTo>
                  <a:lnTo>
                    <a:pt x="394" y="115"/>
                  </a:lnTo>
                  <a:lnTo>
                    <a:pt x="394" y="115"/>
                  </a:lnTo>
                  <a:lnTo>
                    <a:pt x="416" y="129"/>
                  </a:lnTo>
                  <a:lnTo>
                    <a:pt x="416" y="129"/>
                  </a:lnTo>
                  <a:lnTo>
                    <a:pt x="421" y="132"/>
                  </a:lnTo>
                  <a:lnTo>
                    <a:pt x="426" y="137"/>
                  </a:lnTo>
                  <a:lnTo>
                    <a:pt x="427" y="142"/>
                  </a:lnTo>
                  <a:lnTo>
                    <a:pt x="429" y="145"/>
                  </a:lnTo>
                  <a:lnTo>
                    <a:pt x="429" y="145"/>
                  </a:lnTo>
                  <a:lnTo>
                    <a:pt x="427" y="150"/>
                  </a:lnTo>
                  <a:lnTo>
                    <a:pt x="426" y="154"/>
                  </a:lnTo>
                  <a:lnTo>
                    <a:pt x="424" y="159"/>
                  </a:lnTo>
                  <a:lnTo>
                    <a:pt x="421" y="162"/>
                  </a:lnTo>
                  <a:lnTo>
                    <a:pt x="421" y="162"/>
                  </a:lnTo>
                  <a:lnTo>
                    <a:pt x="411" y="167"/>
                  </a:lnTo>
                  <a:lnTo>
                    <a:pt x="402" y="169"/>
                  </a:lnTo>
                  <a:lnTo>
                    <a:pt x="402" y="169"/>
                  </a:lnTo>
                  <a:lnTo>
                    <a:pt x="391" y="167"/>
                  </a:lnTo>
                  <a:lnTo>
                    <a:pt x="384" y="164"/>
                  </a:lnTo>
                  <a:lnTo>
                    <a:pt x="381" y="161"/>
                  </a:lnTo>
                  <a:lnTo>
                    <a:pt x="380" y="158"/>
                  </a:lnTo>
                  <a:lnTo>
                    <a:pt x="378" y="148"/>
                  </a:lnTo>
                  <a:lnTo>
                    <a:pt x="376" y="148"/>
                  </a:lnTo>
                  <a:lnTo>
                    <a:pt x="365" y="172"/>
                  </a:lnTo>
                  <a:lnTo>
                    <a:pt x="365" y="172"/>
                  </a:lnTo>
                  <a:lnTo>
                    <a:pt x="370" y="177"/>
                  </a:lnTo>
                  <a:lnTo>
                    <a:pt x="378" y="178"/>
                  </a:lnTo>
                  <a:lnTo>
                    <a:pt x="386" y="180"/>
                  </a:lnTo>
                  <a:lnTo>
                    <a:pt x="395" y="181"/>
                  </a:lnTo>
                  <a:lnTo>
                    <a:pt x="395" y="181"/>
                  </a:lnTo>
                  <a:lnTo>
                    <a:pt x="407" y="180"/>
                  </a:lnTo>
                  <a:lnTo>
                    <a:pt x="418" y="178"/>
                  </a:lnTo>
                  <a:lnTo>
                    <a:pt x="427" y="173"/>
                  </a:lnTo>
                  <a:lnTo>
                    <a:pt x="435" y="167"/>
                  </a:lnTo>
                  <a:lnTo>
                    <a:pt x="435" y="167"/>
                  </a:lnTo>
                  <a:lnTo>
                    <a:pt x="443" y="161"/>
                  </a:lnTo>
                  <a:lnTo>
                    <a:pt x="449" y="151"/>
                  </a:lnTo>
                  <a:lnTo>
                    <a:pt x="453" y="142"/>
                  </a:lnTo>
                  <a:lnTo>
                    <a:pt x="453" y="130"/>
                  </a:lnTo>
                  <a:lnTo>
                    <a:pt x="453" y="130"/>
                  </a:lnTo>
                  <a:lnTo>
                    <a:pt x="453" y="124"/>
                  </a:lnTo>
                  <a:lnTo>
                    <a:pt x="449" y="118"/>
                  </a:lnTo>
                  <a:lnTo>
                    <a:pt x="446" y="111"/>
                  </a:lnTo>
                  <a:lnTo>
                    <a:pt x="441" y="107"/>
                  </a:lnTo>
                  <a:lnTo>
                    <a:pt x="441" y="107"/>
                  </a:lnTo>
                  <a:lnTo>
                    <a:pt x="419" y="92"/>
                  </a:lnTo>
                  <a:lnTo>
                    <a:pt x="419" y="92"/>
                  </a:lnTo>
                  <a:lnTo>
                    <a:pt x="415" y="89"/>
                  </a:lnTo>
                  <a:lnTo>
                    <a:pt x="410" y="84"/>
                  </a:lnTo>
                  <a:lnTo>
                    <a:pt x="408" y="80"/>
                  </a:lnTo>
                  <a:lnTo>
                    <a:pt x="407" y="75"/>
                  </a:lnTo>
                  <a:lnTo>
                    <a:pt x="407" y="75"/>
                  </a:lnTo>
                  <a:lnTo>
                    <a:pt x="408" y="72"/>
                  </a:lnTo>
                  <a:lnTo>
                    <a:pt x="408" y="67"/>
                  </a:lnTo>
                  <a:lnTo>
                    <a:pt x="411" y="64"/>
                  </a:lnTo>
                  <a:lnTo>
                    <a:pt x="415" y="61"/>
                  </a:lnTo>
                  <a:lnTo>
                    <a:pt x="415" y="61"/>
                  </a:lnTo>
                  <a:lnTo>
                    <a:pt x="422" y="56"/>
                  </a:lnTo>
                  <a:lnTo>
                    <a:pt x="432" y="54"/>
                  </a:lnTo>
                  <a:lnTo>
                    <a:pt x="432" y="54"/>
                  </a:lnTo>
                  <a:lnTo>
                    <a:pt x="438" y="56"/>
                  </a:lnTo>
                  <a:lnTo>
                    <a:pt x="445" y="59"/>
                  </a:lnTo>
                  <a:lnTo>
                    <a:pt x="445" y="59"/>
                  </a:lnTo>
                  <a:lnTo>
                    <a:pt x="449" y="64"/>
                  </a:lnTo>
                  <a:lnTo>
                    <a:pt x="451" y="72"/>
                  </a:lnTo>
                  <a:lnTo>
                    <a:pt x="454" y="72"/>
                  </a:lnTo>
                  <a:lnTo>
                    <a:pt x="464" y="53"/>
                  </a:lnTo>
                  <a:lnTo>
                    <a:pt x="464" y="53"/>
                  </a:lnTo>
                  <a:lnTo>
                    <a:pt x="459" y="49"/>
                  </a:lnTo>
                  <a:lnTo>
                    <a:pt x="449" y="46"/>
                  </a:lnTo>
                  <a:lnTo>
                    <a:pt x="449" y="46"/>
                  </a:lnTo>
                  <a:close/>
                  <a:moveTo>
                    <a:pt x="364" y="46"/>
                  </a:moveTo>
                  <a:lnTo>
                    <a:pt x="364" y="46"/>
                  </a:lnTo>
                  <a:lnTo>
                    <a:pt x="357" y="46"/>
                  </a:lnTo>
                  <a:lnTo>
                    <a:pt x="340" y="135"/>
                  </a:lnTo>
                  <a:lnTo>
                    <a:pt x="273" y="46"/>
                  </a:lnTo>
                  <a:lnTo>
                    <a:pt x="257" y="46"/>
                  </a:lnTo>
                  <a:lnTo>
                    <a:pt x="231" y="177"/>
                  </a:lnTo>
                  <a:lnTo>
                    <a:pt x="246" y="177"/>
                  </a:lnTo>
                  <a:lnTo>
                    <a:pt x="264" y="83"/>
                  </a:lnTo>
                  <a:lnTo>
                    <a:pt x="330" y="177"/>
                  </a:lnTo>
                  <a:lnTo>
                    <a:pt x="346" y="177"/>
                  </a:lnTo>
                  <a:lnTo>
                    <a:pt x="372" y="46"/>
                  </a:lnTo>
                  <a:lnTo>
                    <a:pt x="372" y="46"/>
                  </a:lnTo>
                  <a:lnTo>
                    <a:pt x="364" y="46"/>
                  </a:lnTo>
                  <a:lnTo>
                    <a:pt x="364" y="46"/>
                  </a:lnTo>
                  <a:close/>
                  <a:moveTo>
                    <a:pt x="194" y="46"/>
                  </a:moveTo>
                  <a:lnTo>
                    <a:pt x="143" y="46"/>
                  </a:lnTo>
                  <a:lnTo>
                    <a:pt x="118" y="177"/>
                  </a:lnTo>
                  <a:lnTo>
                    <a:pt x="146" y="177"/>
                  </a:lnTo>
                  <a:lnTo>
                    <a:pt x="158" y="118"/>
                  </a:lnTo>
                  <a:lnTo>
                    <a:pt x="161" y="118"/>
                  </a:lnTo>
                  <a:lnTo>
                    <a:pt x="183" y="177"/>
                  </a:lnTo>
                  <a:lnTo>
                    <a:pt x="216" y="177"/>
                  </a:lnTo>
                  <a:lnTo>
                    <a:pt x="188" y="113"/>
                  </a:lnTo>
                  <a:lnTo>
                    <a:pt x="188" y="113"/>
                  </a:lnTo>
                  <a:lnTo>
                    <a:pt x="204" y="107"/>
                  </a:lnTo>
                  <a:lnTo>
                    <a:pt x="215" y="99"/>
                  </a:lnTo>
                  <a:lnTo>
                    <a:pt x="215" y="99"/>
                  </a:lnTo>
                  <a:lnTo>
                    <a:pt x="219" y="94"/>
                  </a:lnTo>
                  <a:lnTo>
                    <a:pt x="223" y="88"/>
                  </a:lnTo>
                  <a:lnTo>
                    <a:pt x="226" y="81"/>
                  </a:lnTo>
                  <a:lnTo>
                    <a:pt x="226" y="73"/>
                  </a:lnTo>
                  <a:lnTo>
                    <a:pt x="226" y="73"/>
                  </a:lnTo>
                  <a:lnTo>
                    <a:pt x="226" y="67"/>
                  </a:lnTo>
                  <a:lnTo>
                    <a:pt x="224" y="61"/>
                  </a:lnTo>
                  <a:lnTo>
                    <a:pt x="221" y="57"/>
                  </a:lnTo>
                  <a:lnTo>
                    <a:pt x="218" y="53"/>
                  </a:lnTo>
                  <a:lnTo>
                    <a:pt x="213" y="49"/>
                  </a:lnTo>
                  <a:lnTo>
                    <a:pt x="208" y="48"/>
                  </a:lnTo>
                  <a:lnTo>
                    <a:pt x="194" y="46"/>
                  </a:lnTo>
                  <a:lnTo>
                    <a:pt x="194" y="46"/>
                  </a:lnTo>
                  <a:close/>
                  <a:moveTo>
                    <a:pt x="34" y="0"/>
                  </a:moveTo>
                  <a:lnTo>
                    <a:pt x="0" y="177"/>
                  </a:lnTo>
                  <a:lnTo>
                    <a:pt x="99" y="177"/>
                  </a:lnTo>
                  <a:lnTo>
                    <a:pt x="99" y="177"/>
                  </a:lnTo>
                  <a:lnTo>
                    <a:pt x="97" y="170"/>
                  </a:lnTo>
                  <a:lnTo>
                    <a:pt x="97" y="165"/>
                  </a:lnTo>
                  <a:lnTo>
                    <a:pt x="99" y="161"/>
                  </a:lnTo>
                  <a:lnTo>
                    <a:pt x="102" y="156"/>
                  </a:lnTo>
                  <a:lnTo>
                    <a:pt x="102" y="156"/>
                  </a:lnTo>
                  <a:lnTo>
                    <a:pt x="50" y="159"/>
                  </a:lnTo>
                  <a:lnTo>
                    <a:pt x="42" y="159"/>
                  </a:lnTo>
                  <a:lnTo>
                    <a:pt x="54" y="91"/>
                  </a:lnTo>
                  <a:lnTo>
                    <a:pt x="54" y="91"/>
                  </a:lnTo>
                  <a:lnTo>
                    <a:pt x="88" y="92"/>
                  </a:lnTo>
                  <a:lnTo>
                    <a:pt x="113" y="96"/>
                  </a:lnTo>
                  <a:lnTo>
                    <a:pt x="113" y="96"/>
                  </a:lnTo>
                  <a:lnTo>
                    <a:pt x="113" y="81"/>
                  </a:lnTo>
                  <a:lnTo>
                    <a:pt x="118" y="73"/>
                  </a:lnTo>
                  <a:lnTo>
                    <a:pt x="118" y="73"/>
                  </a:lnTo>
                  <a:lnTo>
                    <a:pt x="75" y="75"/>
                  </a:lnTo>
                  <a:lnTo>
                    <a:pt x="75" y="75"/>
                  </a:lnTo>
                  <a:lnTo>
                    <a:pt x="59" y="75"/>
                  </a:lnTo>
                  <a:lnTo>
                    <a:pt x="69" y="19"/>
                  </a:lnTo>
                  <a:lnTo>
                    <a:pt x="83" y="19"/>
                  </a:lnTo>
                  <a:lnTo>
                    <a:pt x="83" y="19"/>
                  </a:lnTo>
                  <a:lnTo>
                    <a:pt x="105" y="19"/>
                  </a:lnTo>
                  <a:lnTo>
                    <a:pt x="127" y="22"/>
                  </a:lnTo>
                  <a:lnTo>
                    <a:pt x="127" y="22"/>
                  </a:lnTo>
                  <a:lnTo>
                    <a:pt x="129" y="10"/>
                  </a:lnTo>
                  <a:lnTo>
                    <a:pt x="132" y="0"/>
                  </a:lnTo>
                  <a:lnTo>
                    <a:pt x="34" y="0"/>
                  </a:lnTo>
                  <a:close/>
                  <a:moveTo>
                    <a:pt x="662" y="91"/>
                  </a:moveTo>
                  <a:lnTo>
                    <a:pt x="662" y="91"/>
                  </a:lnTo>
                  <a:lnTo>
                    <a:pt x="657" y="78"/>
                  </a:lnTo>
                  <a:lnTo>
                    <a:pt x="654" y="69"/>
                  </a:lnTo>
                  <a:lnTo>
                    <a:pt x="654" y="69"/>
                  </a:lnTo>
                  <a:lnTo>
                    <a:pt x="656" y="61"/>
                  </a:lnTo>
                  <a:lnTo>
                    <a:pt x="659" y="56"/>
                  </a:lnTo>
                  <a:lnTo>
                    <a:pt x="659" y="56"/>
                  </a:lnTo>
                  <a:lnTo>
                    <a:pt x="665" y="51"/>
                  </a:lnTo>
                  <a:lnTo>
                    <a:pt x="672" y="49"/>
                  </a:lnTo>
                  <a:lnTo>
                    <a:pt x="672" y="49"/>
                  </a:lnTo>
                  <a:lnTo>
                    <a:pt x="676" y="51"/>
                  </a:lnTo>
                  <a:lnTo>
                    <a:pt x="679" y="53"/>
                  </a:lnTo>
                  <a:lnTo>
                    <a:pt x="679" y="53"/>
                  </a:lnTo>
                  <a:lnTo>
                    <a:pt x="683" y="57"/>
                  </a:lnTo>
                  <a:lnTo>
                    <a:pt x="683" y="62"/>
                  </a:lnTo>
                  <a:lnTo>
                    <a:pt x="683" y="62"/>
                  </a:lnTo>
                  <a:lnTo>
                    <a:pt x="683" y="70"/>
                  </a:lnTo>
                  <a:lnTo>
                    <a:pt x="678" y="76"/>
                  </a:lnTo>
                  <a:lnTo>
                    <a:pt x="672" y="84"/>
                  </a:lnTo>
                  <a:lnTo>
                    <a:pt x="662" y="91"/>
                  </a:lnTo>
                  <a:lnTo>
                    <a:pt x="662" y="91"/>
                  </a:lnTo>
                  <a:close/>
                  <a:moveTo>
                    <a:pt x="645" y="164"/>
                  </a:moveTo>
                  <a:lnTo>
                    <a:pt x="645" y="164"/>
                  </a:lnTo>
                  <a:lnTo>
                    <a:pt x="633" y="162"/>
                  </a:lnTo>
                  <a:lnTo>
                    <a:pt x="629" y="161"/>
                  </a:lnTo>
                  <a:lnTo>
                    <a:pt x="626" y="158"/>
                  </a:lnTo>
                  <a:lnTo>
                    <a:pt x="624" y="154"/>
                  </a:lnTo>
                  <a:lnTo>
                    <a:pt x="621" y="151"/>
                  </a:lnTo>
                  <a:lnTo>
                    <a:pt x="619" y="140"/>
                  </a:lnTo>
                  <a:lnTo>
                    <a:pt x="619" y="140"/>
                  </a:lnTo>
                  <a:lnTo>
                    <a:pt x="621" y="132"/>
                  </a:lnTo>
                  <a:lnTo>
                    <a:pt x="627" y="124"/>
                  </a:lnTo>
                  <a:lnTo>
                    <a:pt x="627" y="124"/>
                  </a:lnTo>
                  <a:lnTo>
                    <a:pt x="633" y="116"/>
                  </a:lnTo>
                  <a:lnTo>
                    <a:pt x="640" y="113"/>
                  </a:lnTo>
                  <a:lnTo>
                    <a:pt x="667" y="156"/>
                  </a:lnTo>
                  <a:lnTo>
                    <a:pt x="667" y="156"/>
                  </a:lnTo>
                  <a:lnTo>
                    <a:pt x="654" y="162"/>
                  </a:lnTo>
                  <a:lnTo>
                    <a:pt x="645" y="164"/>
                  </a:lnTo>
                  <a:lnTo>
                    <a:pt x="645" y="164"/>
                  </a:lnTo>
                  <a:close/>
                  <a:moveTo>
                    <a:pt x="189" y="99"/>
                  </a:moveTo>
                  <a:lnTo>
                    <a:pt x="189" y="99"/>
                  </a:lnTo>
                  <a:lnTo>
                    <a:pt x="185" y="103"/>
                  </a:lnTo>
                  <a:lnTo>
                    <a:pt x="180" y="107"/>
                  </a:lnTo>
                  <a:lnTo>
                    <a:pt x="173" y="108"/>
                  </a:lnTo>
                  <a:lnTo>
                    <a:pt x="165" y="110"/>
                  </a:lnTo>
                  <a:lnTo>
                    <a:pt x="161" y="110"/>
                  </a:lnTo>
                  <a:lnTo>
                    <a:pt x="170" y="59"/>
                  </a:lnTo>
                  <a:lnTo>
                    <a:pt x="181" y="59"/>
                  </a:lnTo>
                  <a:lnTo>
                    <a:pt x="181" y="59"/>
                  </a:lnTo>
                  <a:lnTo>
                    <a:pt x="188" y="61"/>
                  </a:lnTo>
                  <a:lnTo>
                    <a:pt x="192" y="62"/>
                  </a:lnTo>
                  <a:lnTo>
                    <a:pt x="196" y="67"/>
                  </a:lnTo>
                  <a:lnTo>
                    <a:pt x="197" y="73"/>
                  </a:lnTo>
                  <a:lnTo>
                    <a:pt x="197" y="73"/>
                  </a:lnTo>
                  <a:lnTo>
                    <a:pt x="196" y="81"/>
                  </a:lnTo>
                  <a:lnTo>
                    <a:pt x="194" y="88"/>
                  </a:lnTo>
                  <a:lnTo>
                    <a:pt x="192" y="94"/>
                  </a:lnTo>
                  <a:lnTo>
                    <a:pt x="189" y="99"/>
                  </a:lnTo>
                  <a:lnTo>
                    <a:pt x="189" y="99"/>
                  </a:lnTo>
                  <a:close/>
                </a:path>
              </a:pathLst>
            </a:custGeom>
            <a:grpFill/>
            <a:ln w="9525">
              <a:noFill/>
              <a:round/>
              <a:headEnd/>
              <a:tailEnd/>
            </a:ln>
          </p:spPr>
          <p:txBody>
            <a:bodyPr/>
            <a:lstStyle/>
            <a:p>
              <a:endParaRPr lang="en-GB" noProof="0" dirty="0"/>
            </a:p>
          </p:txBody>
        </p:sp>
        <p:sp>
          <p:nvSpPr>
            <p:cNvPr id="12" name="Freeform 60"/>
            <p:cNvSpPr>
              <a:spLocks noEditPoints="1"/>
            </p:cNvSpPr>
            <p:nvPr userDrawn="1"/>
          </p:nvSpPr>
          <p:spPr bwMode="black">
            <a:xfrm>
              <a:off x="4673" y="4207"/>
              <a:ext cx="50" cy="58"/>
            </a:xfrm>
            <a:custGeom>
              <a:avLst/>
              <a:gdLst/>
              <a:ahLst/>
              <a:cxnLst>
                <a:cxn ang="0">
                  <a:pos x="70" y="38"/>
                </a:cxn>
                <a:cxn ang="0">
                  <a:pos x="65" y="54"/>
                </a:cxn>
                <a:cxn ang="0">
                  <a:pos x="57" y="65"/>
                </a:cxn>
                <a:cxn ang="0">
                  <a:pos x="47" y="72"/>
                </a:cxn>
                <a:cxn ang="0">
                  <a:pos x="36" y="75"/>
                </a:cxn>
                <a:cxn ang="0">
                  <a:pos x="31" y="73"/>
                </a:cxn>
                <a:cxn ang="0">
                  <a:pos x="24" y="70"/>
                </a:cxn>
                <a:cxn ang="0">
                  <a:pos x="19" y="62"/>
                </a:cxn>
                <a:cxn ang="0">
                  <a:pos x="19" y="49"/>
                </a:cxn>
                <a:cxn ang="0">
                  <a:pos x="19" y="41"/>
                </a:cxn>
                <a:cxn ang="0">
                  <a:pos x="30" y="16"/>
                </a:cxn>
                <a:cxn ang="0">
                  <a:pos x="39" y="10"/>
                </a:cxn>
                <a:cxn ang="0">
                  <a:pos x="51" y="7"/>
                </a:cxn>
                <a:cxn ang="0">
                  <a:pos x="55" y="7"/>
                </a:cxn>
                <a:cxn ang="0">
                  <a:pos x="65" y="11"/>
                </a:cxn>
                <a:cxn ang="0">
                  <a:pos x="70" y="19"/>
                </a:cxn>
                <a:cxn ang="0">
                  <a:pos x="70" y="30"/>
                </a:cxn>
                <a:cxn ang="0">
                  <a:pos x="70" y="38"/>
                </a:cxn>
                <a:cxn ang="0">
                  <a:pos x="52" y="0"/>
                </a:cxn>
                <a:cxn ang="0">
                  <a:pos x="33" y="3"/>
                </a:cxn>
                <a:cxn ang="0">
                  <a:pos x="19" y="11"/>
                </a:cxn>
                <a:cxn ang="0">
                  <a:pos x="8" y="24"/>
                </a:cxn>
                <a:cxn ang="0">
                  <a:pos x="1" y="40"/>
                </a:cxn>
                <a:cxn ang="0">
                  <a:pos x="0" y="51"/>
                </a:cxn>
                <a:cxn ang="0">
                  <a:pos x="3" y="65"/>
                </a:cxn>
                <a:cxn ang="0">
                  <a:pos x="12" y="76"/>
                </a:cxn>
                <a:cxn ang="0">
                  <a:pos x="27" y="81"/>
                </a:cxn>
                <a:cxn ang="0">
                  <a:pos x="35" y="81"/>
                </a:cxn>
                <a:cxn ang="0">
                  <a:pos x="60" y="103"/>
                </a:cxn>
                <a:cxn ang="0">
                  <a:pos x="70" y="99"/>
                </a:cxn>
                <a:cxn ang="0">
                  <a:pos x="77" y="97"/>
                </a:cxn>
                <a:cxn ang="0">
                  <a:pos x="51" y="80"/>
                </a:cxn>
                <a:cxn ang="0">
                  <a:pos x="76" y="64"/>
                </a:cxn>
                <a:cxn ang="0">
                  <a:pos x="85" y="46"/>
                </a:cxn>
                <a:cxn ang="0">
                  <a:pos x="87" y="40"/>
                </a:cxn>
                <a:cxn ang="0">
                  <a:pos x="87" y="22"/>
                </a:cxn>
                <a:cxn ang="0">
                  <a:pos x="81" y="10"/>
                </a:cxn>
                <a:cxn ang="0">
                  <a:pos x="70" y="2"/>
                </a:cxn>
                <a:cxn ang="0">
                  <a:pos x="52" y="0"/>
                </a:cxn>
              </a:cxnLst>
              <a:rect l="0" t="0" r="r" b="b"/>
              <a:pathLst>
                <a:path w="89" h="103">
                  <a:moveTo>
                    <a:pt x="70" y="38"/>
                  </a:moveTo>
                  <a:lnTo>
                    <a:pt x="70" y="38"/>
                  </a:lnTo>
                  <a:lnTo>
                    <a:pt x="66" y="46"/>
                  </a:lnTo>
                  <a:lnTo>
                    <a:pt x="65" y="54"/>
                  </a:lnTo>
                  <a:lnTo>
                    <a:pt x="60" y="61"/>
                  </a:lnTo>
                  <a:lnTo>
                    <a:pt x="57" y="65"/>
                  </a:lnTo>
                  <a:lnTo>
                    <a:pt x="52" y="70"/>
                  </a:lnTo>
                  <a:lnTo>
                    <a:pt x="47" y="72"/>
                  </a:lnTo>
                  <a:lnTo>
                    <a:pt x="43" y="73"/>
                  </a:lnTo>
                  <a:lnTo>
                    <a:pt x="36" y="75"/>
                  </a:lnTo>
                  <a:lnTo>
                    <a:pt x="36" y="75"/>
                  </a:lnTo>
                  <a:lnTo>
                    <a:pt x="31" y="73"/>
                  </a:lnTo>
                  <a:lnTo>
                    <a:pt x="28" y="73"/>
                  </a:lnTo>
                  <a:lnTo>
                    <a:pt x="24" y="70"/>
                  </a:lnTo>
                  <a:lnTo>
                    <a:pt x="22" y="67"/>
                  </a:lnTo>
                  <a:lnTo>
                    <a:pt x="19" y="62"/>
                  </a:lnTo>
                  <a:lnTo>
                    <a:pt x="19" y="57"/>
                  </a:lnTo>
                  <a:lnTo>
                    <a:pt x="19" y="49"/>
                  </a:lnTo>
                  <a:lnTo>
                    <a:pt x="19" y="41"/>
                  </a:lnTo>
                  <a:lnTo>
                    <a:pt x="19" y="41"/>
                  </a:lnTo>
                  <a:lnTo>
                    <a:pt x="24" y="27"/>
                  </a:lnTo>
                  <a:lnTo>
                    <a:pt x="30" y="16"/>
                  </a:lnTo>
                  <a:lnTo>
                    <a:pt x="35" y="13"/>
                  </a:lnTo>
                  <a:lnTo>
                    <a:pt x="39" y="10"/>
                  </a:lnTo>
                  <a:lnTo>
                    <a:pt x="46" y="7"/>
                  </a:lnTo>
                  <a:lnTo>
                    <a:pt x="51" y="7"/>
                  </a:lnTo>
                  <a:lnTo>
                    <a:pt x="51" y="7"/>
                  </a:lnTo>
                  <a:lnTo>
                    <a:pt x="55" y="7"/>
                  </a:lnTo>
                  <a:lnTo>
                    <a:pt x="60" y="8"/>
                  </a:lnTo>
                  <a:lnTo>
                    <a:pt x="65" y="11"/>
                  </a:lnTo>
                  <a:lnTo>
                    <a:pt x="66" y="14"/>
                  </a:lnTo>
                  <a:lnTo>
                    <a:pt x="70" y="19"/>
                  </a:lnTo>
                  <a:lnTo>
                    <a:pt x="70" y="24"/>
                  </a:lnTo>
                  <a:lnTo>
                    <a:pt x="70" y="30"/>
                  </a:lnTo>
                  <a:lnTo>
                    <a:pt x="70" y="38"/>
                  </a:lnTo>
                  <a:lnTo>
                    <a:pt x="70" y="38"/>
                  </a:lnTo>
                  <a:close/>
                  <a:moveTo>
                    <a:pt x="52" y="0"/>
                  </a:moveTo>
                  <a:lnTo>
                    <a:pt x="52" y="0"/>
                  </a:lnTo>
                  <a:lnTo>
                    <a:pt x="43" y="0"/>
                  </a:lnTo>
                  <a:lnTo>
                    <a:pt x="33" y="3"/>
                  </a:lnTo>
                  <a:lnTo>
                    <a:pt x="25" y="7"/>
                  </a:lnTo>
                  <a:lnTo>
                    <a:pt x="19" y="11"/>
                  </a:lnTo>
                  <a:lnTo>
                    <a:pt x="12" y="18"/>
                  </a:lnTo>
                  <a:lnTo>
                    <a:pt x="8" y="24"/>
                  </a:lnTo>
                  <a:lnTo>
                    <a:pt x="3" y="32"/>
                  </a:lnTo>
                  <a:lnTo>
                    <a:pt x="1" y="40"/>
                  </a:lnTo>
                  <a:lnTo>
                    <a:pt x="1" y="40"/>
                  </a:lnTo>
                  <a:lnTo>
                    <a:pt x="0" y="51"/>
                  </a:lnTo>
                  <a:lnTo>
                    <a:pt x="0" y="59"/>
                  </a:lnTo>
                  <a:lnTo>
                    <a:pt x="3" y="65"/>
                  </a:lnTo>
                  <a:lnTo>
                    <a:pt x="8" y="72"/>
                  </a:lnTo>
                  <a:lnTo>
                    <a:pt x="12" y="76"/>
                  </a:lnTo>
                  <a:lnTo>
                    <a:pt x="19" y="80"/>
                  </a:lnTo>
                  <a:lnTo>
                    <a:pt x="27" y="81"/>
                  </a:lnTo>
                  <a:lnTo>
                    <a:pt x="35" y="81"/>
                  </a:lnTo>
                  <a:lnTo>
                    <a:pt x="35" y="81"/>
                  </a:lnTo>
                  <a:lnTo>
                    <a:pt x="49" y="92"/>
                  </a:lnTo>
                  <a:lnTo>
                    <a:pt x="60" y="103"/>
                  </a:lnTo>
                  <a:lnTo>
                    <a:pt x="60" y="103"/>
                  </a:lnTo>
                  <a:lnTo>
                    <a:pt x="70" y="99"/>
                  </a:lnTo>
                  <a:lnTo>
                    <a:pt x="77" y="97"/>
                  </a:lnTo>
                  <a:lnTo>
                    <a:pt x="77" y="97"/>
                  </a:lnTo>
                  <a:lnTo>
                    <a:pt x="51" y="80"/>
                  </a:lnTo>
                  <a:lnTo>
                    <a:pt x="51" y="80"/>
                  </a:lnTo>
                  <a:lnTo>
                    <a:pt x="65" y="73"/>
                  </a:lnTo>
                  <a:lnTo>
                    <a:pt x="76" y="64"/>
                  </a:lnTo>
                  <a:lnTo>
                    <a:pt x="84" y="53"/>
                  </a:lnTo>
                  <a:lnTo>
                    <a:pt x="85" y="46"/>
                  </a:lnTo>
                  <a:lnTo>
                    <a:pt x="87" y="40"/>
                  </a:lnTo>
                  <a:lnTo>
                    <a:pt x="87" y="40"/>
                  </a:lnTo>
                  <a:lnTo>
                    <a:pt x="89" y="30"/>
                  </a:lnTo>
                  <a:lnTo>
                    <a:pt x="87" y="22"/>
                  </a:lnTo>
                  <a:lnTo>
                    <a:pt x="85" y="16"/>
                  </a:lnTo>
                  <a:lnTo>
                    <a:pt x="81" y="10"/>
                  </a:lnTo>
                  <a:lnTo>
                    <a:pt x="76" y="5"/>
                  </a:lnTo>
                  <a:lnTo>
                    <a:pt x="70" y="2"/>
                  </a:lnTo>
                  <a:lnTo>
                    <a:pt x="62" y="0"/>
                  </a:lnTo>
                  <a:lnTo>
                    <a:pt x="52" y="0"/>
                  </a:lnTo>
                  <a:lnTo>
                    <a:pt x="52" y="0"/>
                  </a:lnTo>
                  <a:close/>
                </a:path>
              </a:pathLst>
            </a:custGeom>
            <a:grpFill/>
            <a:ln w="9525">
              <a:noFill/>
              <a:round/>
              <a:headEnd/>
              <a:tailEnd/>
            </a:ln>
          </p:spPr>
          <p:txBody>
            <a:bodyPr/>
            <a:lstStyle/>
            <a:p>
              <a:endParaRPr lang="en-GB" noProof="0" dirty="0"/>
            </a:p>
          </p:txBody>
        </p:sp>
        <p:sp>
          <p:nvSpPr>
            <p:cNvPr id="13" name="Freeform 61"/>
            <p:cNvSpPr>
              <a:spLocks/>
            </p:cNvSpPr>
            <p:nvPr userDrawn="1"/>
          </p:nvSpPr>
          <p:spPr bwMode="black">
            <a:xfrm>
              <a:off x="4726" y="4221"/>
              <a:ext cx="33" cy="31"/>
            </a:xfrm>
            <a:custGeom>
              <a:avLst/>
              <a:gdLst/>
              <a:ahLst/>
              <a:cxnLst>
                <a:cxn ang="0">
                  <a:pos x="33" y="48"/>
                </a:cxn>
                <a:cxn ang="0">
                  <a:pos x="33" y="48"/>
                </a:cxn>
                <a:cxn ang="0">
                  <a:pos x="33" y="48"/>
                </a:cxn>
                <a:cxn ang="0">
                  <a:pos x="28" y="51"/>
                </a:cxn>
                <a:cxn ang="0">
                  <a:pos x="24" y="54"/>
                </a:cxn>
                <a:cxn ang="0">
                  <a:pos x="19" y="57"/>
                </a:cxn>
                <a:cxn ang="0">
                  <a:pos x="14" y="57"/>
                </a:cxn>
                <a:cxn ang="0">
                  <a:pos x="14" y="57"/>
                </a:cxn>
                <a:cxn ang="0">
                  <a:pos x="6" y="56"/>
                </a:cxn>
                <a:cxn ang="0">
                  <a:pos x="2" y="52"/>
                </a:cxn>
                <a:cxn ang="0">
                  <a:pos x="0" y="46"/>
                </a:cxn>
                <a:cxn ang="0">
                  <a:pos x="0" y="37"/>
                </a:cxn>
                <a:cxn ang="0">
                  <a:pos x="0" y="37"/>
                </a:cxn>
                <a:cxn ang="0">
                  <a:pos x="5" y="17"/>
                </a:cxn>
                <a:cxn ang="0">
                  <a:pos x="5" y="17"/>
                </a:cxn>
                <a:cxn ang="0">
                  <a:pos x="8" y="0"/>
                </a:cxn>
                <a:cxn ang="0">
                  <a:pos x="8" y="0"/>
                </a:cxn>
                <a:cxn ang="0">
                  <a:pos x="16" y="2"/>
                </a:cxn>
                <a:cxn ang="0">
                  <a:pos x="16" y="2"/>
                </a:cxn>
                <a:cxn ang="0">
                  <a:pos x="24" y="0"/>
                </a:cxn>
                <a:cxn ang="0">
                  <a:pos x="24" y="0"/>
                </a:cxn>
                <a:cxn ang="0">
                  <a:pos x="21" y="14"/>
                </a:cxn>
                <a:cxn ang="0">
                  <a:pos x="17" y="33"/>
                </a:cxn>
                <a:cxn ang="0">
                  <a:pos x="17" y="33"/>
                </a:cxn>
                <a:cxn ang="0">
                  <a:pos x="16" y="40"/>
                </a:cxn>
                <a:cxn ang="0">
                  <a:pos x="17" y="45"/>
                </a:cxn>
                <a:cxn ang="0">
                  <a:pos x="19" y="46"/>
                </a:cxn>
                <a:cxn ang="0">
                  <a:pos x="24" y="48"/>
                </a:cxn>
                <a:cxn ang="0">
                  <a:pos x="24" y="48"/>
                </a:cxn>
                <a:cxn ang="0">
                  <a:pos x="28" y="46"/>
                </a:cxn>
                <a:cxn ang="0">
                  <a:pos x="32" y="43"/>
                </a:cxn>
                <a:cxn ang="0">
                  <a:pos x="35" y="38"/>
                </a:cxn>
                <a:cxn ang="0">
                  <a:pos x="36" y="30"/>
                </a:cxn>
                <a:cxn ang="0">
                  <a:pos x="38" y="25"/>
                </a:cxn>
                <a:cxn ang="0">
                  <a:pos x="38" y="25"/>
                </a:cxn>
                <a:cxn ang="0">
                  <a:pos x="41" y="0"/>
                </a:cxn>
                <a:cxn ang="0">
                  <a:pos x="41" y="0"/>
                </a:cxn>
                <a:cxn ang="0">
                  <a:pos x="51" y="2"/>
                </a:cxn>
                <a:cxn ang="0">
                  <a:pos x="51" y="2"/>
                </a:cxn>
                <a:cxn ang="0">
                  <a:pos x="59" y="0"/>
                </a:cxn>
                <a:cxn ang="0">
                  <a:pos x="59" y="0"/>
                </a:cxn>
                <a:cxn ang="0">
                  <a:pos x="52" y="25"/>
                </a:cxn>
                <a:cxn ang="0">
                  <a:pos x="52" y="30"/>
                </a:cxn>
                <a:cxn ang="0">
                  <a:pos x="52" y="30"/>
                </a:cxn>
                <a:cxn ang="0">
                  <a:pos x="48" y="56"/>
                </a:cxn>
                <a:cxn ang="0">
                  <a:pos x="48" y="56"/>
                </a:cxn>
                <a:cxn ang="0">
                  <a:pos x="40" y="56"/>
                </a:cxn>
                <a:cxn ang="0">
                  <a:pos x="40" y="56"/>
                </a:cxn>
                <a:cxn ang="0">
                  <a:pos x="32" y="56"/>
                </a:cxn>
                <a:cxn ang="0">
                  <a:pos x="33" y="48"/>
                </a:cxn>
              </a:cxnLst>
              <a:rect l="0" t="0" r="r" b="b"/>
              <a:pathLst>
                <a:path w="59" h="57">
                  <a:moveTo>
                    <a:pt x="33" y="48"/>
                  </a:moveTo>
                  <a:lnTo>
                    <a:pt x="33" y="48"/>
                  </a:lnTo>
                  <a:lnTo>
                    <a:pt x="33" y="48"/>
                  </a:lnTo>
                  <a:lnTo>
                    <a:pt x="28" y="51"/>
                  </a:lnTo>
                  <a:lnTo>
                    <a:pt x="24" y="54"/>
                  </a:lnTo>
                  <a:lnTo>
                    <a:pt x="19" y="57"/>
                  </a:lnTo>
                  <a:lnTo>
                    <a:pt x="14" y="57"/>
                  </a:lnTo>
                  <a:lnTo>
                    <a:pt x="14" y="57"/>
                  </a:lnTo>
                  <a:lnTo>
                    <a:pt x="6" y="56"/>
                  </a:lnTo>
                  <a:lnTo>
                    <a:pt x="2" y="52"/>
                  </a:lnTo>
                  <a:lnTo>
                    <a:pt x="0" y="46"/>
                  </a:lnTo>
                  <a:lnTo>
                    <a:pt x="0" y="37"/>
                  </a:lnTo>
                  <a:lnTo>
                    <a:pt x="0" y="37"/>
                  </a:lnTo>
                  <a:lnTo>
                    <a:pt x="5" y="17"/>
                  </a:lnTo>
                  <a:lnTo>
                    <a:pt x="5" y="17"/>
                  </a:lnTo>
                  <a:lnTo>
                    <a:pt x="8" y="0"/>
                  </a:lnTo>
                  <a:lnTo>
                    <a:pt x="8" y="0"/>
                  </a:lnTo>
                  <a:lnTo>
                    <a:pt x="16" y="2"/>
                  </a:lnTo>
                  <a:lnTo>
                    <a:pt x="16" y="2"/>
                  </a:lnTo>
                  <a:lnTo>
                    <a:pt x="24" y="0"/>
                  </a:lnTo>
                  <a:lnTo>
                    <a:pt x="24" y="0"/>
                  </a:lnTo>
                  <a:lnTo>
                    <a:pt x="21" y="14"/>
                  </a:lnTo>
                  <a:lnTo>
                    <a:pt x="17" y="33"/>
                  </a:lnTo>
                  <a:lnTo>
                    <a:pt x="17" y="33"/>
                  </a:lnTo>
                  <a:lnTo>
                    <a:pt x="16" y="40"/>
                  </a:lnTo>
                  <a:lnTo>
                    <a:pt x="17" y="45"/>
                  </a:lnTo>
                  <a:lnTo>
                    <a:pt x="19" y="46"/>
                  </a:lnTo>
                  <a:lnTo>
                    <a:pt x="24" y="48"/>
                  </a:lnTo>
                  <a:lnTo>
                    <a:pt x="24" y="48"/>
                  </a:lnTo>
                  <a:lnTo>
                    <a:pt x="28" y="46"/>
                  </a:lnTo>
                  <a:lnTo>
                    <a:pt x="32" y="43"/>
                  </a:lnTo>
                  <a:lnTo>
                    <a:pt x="35" y="38"/>
                  </a:lnTo>
                  <a:lnTo>
                    <a:pt x="36" y="30"/>
                  </a:lnTo>
                  <a:lnTo>
                    <a:pt x="38" y="25"/>
                  </a:lnTo>
                  <a:lnTo>
                    <a:pt x="38" y="25"/>
                  </a:lnTo>
                  <a:lnTo>
                    <a:pt x="41" y="0"/>
                  </a:lnTo>
                  <a:lnTo>
                    <a:pt x="41" y="0"/>
                  </a:lnTo>
                  <a:lnTo>
                    <a:pt x="51" y="2"/>
                  </a:lnTo>
                  <a:lnTo>
                    <a:pt x="51" y="2"/>
                  </a:lnTo>
                  <a:lnTo>
                    <a:pt x="59" y="0"/>
                  </a:lnTo>
                  <a:lnTo>
                    <a:pt x="59" y="0"/>
                  </a:lnTo>
                  <a:lnTo>
                    <a:pt x="52" y="25"/>
                  </a:lnTo>
                  <a:lnTo>
                    <a:pt x="52" y="30"/>
                  </a:lnTo>
                  <a:lnTo>
                    <a:pt x="52" y="30"/>
                  </a:lnTo>
                  <a:lnTo>
                    <a:pt x="48" y="56"/>
                  </a:lnTo>
                  <a:lnTo>
                    <a:pt x="48" y="56"/>
                  </a:lnTo>
                  <a:lnTo>
                    <a:pt x="40" y="56"/>
                  </a:lnTo>
                  <a:lnTo>
                    <a:pt x="40" y="56"/>
                  </a:lnTo>
                  <a:lnTo>
                    <a:pt x="32" y="56"/>
                  </a:lnTo>
                  <a:lnTo>
                    <a:pt x="33" y="48"/>
                  </a:lnTo>
                  <a:close/>
                </a:path>
              </a:pathLst>
            </a:custGeom>
            <a:grpFill/>
            <a:ln w="9525">
              <a:noFill/>
              <a:round/>
              <a:headEnd/>
              <a:tailEnd/>
            </a:ln>
          </p:spPr>
          <p:txBody>
            <a:bodyPr/>
            <a:lstStyle/>
            <a:p>
              <a:endParaRPr lang="en-GB" noProof="0" dirty="0"/>
            </a:p>
          </p:txBody>
        </p:sp>
        <p:sp>
          <p:nvSpPr>
            <p:cNvPr id="14" name="Freeform 62"/>
            <p:cNvSpPr>
              <a:spLocks noEditPoints="1"/>
            </p:cNvSpPr>
            <p:nvPr userDrawn="1"/>
          </p:nvSpPr>
          <p:spPr bwMode="black">
            <a:xfrm>
              <a:off x="4760" y="4219"/>
              <a:ext cx="29" cy="33"/>
            </a:xfrm>
            <a:custGeom>
              <a:avLst/>
              <a:gdLst/>
              <a:ahLst/>
              <a:cxnLst>
                <a:cxn ang="0">
                  <a:pos x="32" y="40"/>
                </a:cxn>
                <a:cxn ang="0">
                  <a:pos x="28" y="48"/>
                </a:cxn>
                <a:cxn ang="0">
                  <a:pos x="20" y="51"/>
                </a:cxn>
                <a:cxn ang="0">
                  <a:pos x="19" y="51"/>
                </a:cxn>
                <a:cxn ang="0">
                  <a:pos x="16" y="47"/>
                </a:cxn>
                <a:cxn ang="0">
                  <a:pos x="16" y="43"/>
                </a:cxn>
                <a:cxn ang="0">
                  <a:pos x="24" y="32"/>
                </a:cxn>
                <a:cxn ang="0">
                  <a:pos x="35" y="27"/>
                </a:cxn>
                <a:cxn ang="0">
                  <a:pos x="32" y="40"/>
                </a:cxn>
                <a:cxn ang="0">
                  <a:pos x="12" y="16"/>
                </a:cxn>
                <a:cxn ang="0">
                  <a:pos x="19" y="12"/>
                </a:cxn>
                <a:cxn ang="0">
                  <a:pos x="27" y="10"/>
                </a:cxn>
                <a:cxn ang="0">
                  <a:pos x="35" y="13"/>
                </a:cxn>
                <a:cxn ang="0">
                  <a:pos x="36" y="19"/>
                </a:cxn>
                <a:cxn ang="0">
                  <a:pos x="35" y="23"/>
                </a:cxn>
                <a:cxn ang="0">
                  <a:pos x="20" y="27"/>
                </a:cxn>
                <a:cxn ang="0">
                  <a:pos x="12" y="31"/>
                </a:cxn>
                <a:cxn ang="0">
                  <a:pos x="3" y="39"/>
                </a:cxn>
                <a:cxn ang="0">
                  <a:pos x="0" y="45"/>
                </a:cxn>
                <a:cxn ang="0">
                  <a:pos x="1" y="54"/>
                </a:cxn>
                <a:cxn ang="0">
                  <a:pos x="14" y="59"/>
                </a:cxn>
                <a:cxn ang="0">
                  <a:pos x="19" y="59"/>
                </a:cxn>
                <a:cxn ang="0">
                  <a:pos x="30" y="51"/>
                </a:cxn>
                <a:cxn ang="0">
                  <a:pos x="32" y="54"/>
                </a:cxn>
                <a:cxn ang="0">
                  <a:pos x="35" y="59"/>
                </a:cxn>
                <a:cxn ang="0">
                  <a:pos x="39" y="59"/>
                </a:cxn>
                <a:cxn ang="0">
                  <a:pos x="51" y="56"/>
                </a:cxn>
                <a:cxn ang="0">
                  <a:pos x="51" y="53"/>
                </a:cxn>
                <a:cxn ang="0">
                  <a:pos x="46" y="53"/>
                </a:cxn>
                <a:cxn ang="0">
                  <a:pos x="46" y="45"/>
                </a:cxn>
                <a:cxn ang="0">
                  <a:pos x="51" y="19"/>
                </a:cxn>
                <a:cxn ang="0">
                  <a:pos x="51" y="12"/>
                </a:cxn>
                <a:cxn ang="0">
                  <a:pos x="47" y="5"/>
                </a:cxn>
                <a:cxn ang="0">
                  <a:pos x="33" y="0"/>
                </a:cxn>
                <a:cxn ang="0">
                  <a:pos x="28" y="2"/>
                </a:cxn>
                <a:cxn ang="0">
                  <a:pos x="11" y="10"/>
                </a:cxn>
              </a:cxnLst>
              <a:rect l="0" t="0" r="r" b="b"/>
              <a:pathLst>
                <a:path w="51" h="59">
                  <a:moveTo>
                    <a:pt x="32" y="40"/>
                  </a:moveTo>
                  <a:lnTo>
                    <a:pt x="32" y="40"/>
                  </a:lnTo>
                  <a:lnTo>
                    <a:pt x="30" y="45"/>
                  </a:lnTo>
                  <a:lnTo>
                    <a:pt x="28" y="48"/>
                  </a:lnTo>
                  <a:lnTo>
                    <a:pt x="25" y="51"/>
                  </a:lnTo>
                  <a:lnTo>
                    <a:pt x="20" y="51"/>
                  </a:lnTo>
                  <a:lnTo>
                    <a:pt x="20" y="51"/>
                  </a:lnTo>
                  <a:lnTo>
                    <a:pt x="19" y="51"/>
                  </a:lnTo>
                  <a:lnTo>
                    <a:pt x="17" y="50"/>
                  </a:lnTo>
                  <a:lnTo>
                    <a:pt x="16" y="47"/>
                  </a:lnTo>
                  <a:lnTo>
                    <a:pt x="16" y="43"/>
                  </a:lnTo>
                  <a:lnTo>
                    <a:pt x="16" y="43"/>
                  </a:lnTo>
                  <a:lnTo>
                    <a:pt x="19" y="37"/>
                  </a:lnTo>
                  <a:lnTo>
                    <a:pt x="24" y="32"/>
                  </a:lnTo>
                  <a:lnTo>
                    <a:pt x="35" y="27"/>
                  </a:lnTo>
                  <a:lnTo>
                    <a:pt x="35" y="27"/>
                  </a:lnTo>
                  <a:lnTo>
                    <a:pt x="32" y="40"/>
                  </a:lnTo>
                  <a:lnTo>
                    <a:pt x="32" y="40"/>
                  </a:lnTo>
                  <a:close/>
                  <a:moveTo>
                    <a:pt x="11" y="16"/>
                  </a:moveTo>
                  <a:lnTo>
                    <a:pt x="12" y="16"/>
                  </a:lnTo>
                  <a:lnTo>
                    <a:pt x="12" y="16"/>
                  </a:lnTo>
                  <a:lnTo>
                    <a:pt x="19" y="12"/>
                  </a:lnTo>
                  <a:lnTo>
                    <a:pt x="27" y="10"/>
                  </a:lnTo>
                  <a:lnTo>
                    <a:pt x="27" y="10"/>
                  </a:lnTo>
                  <a:lnTo>
                    <a:pt x="32" y="10"/>
                  </a:lnTo>
                  <a:lnTo>
                    <a:pt x="35" y="13"/>
                  </a:lnTo>
                  <a:lnTo>
                    <a:pt x="36" y="16"/>
                  </a:lnTo>
                  <a:lnTo>
                    <a:pt x="36" y="19"/>
                  </a:lnTo>
                  <a:lnTo>
                    <a:pt x="36" y="19"/>
                  </a:lnTo>
                  <a:lnTo>
                    <a:pt x="35" y="23"/>
                  </a:lnTo>
                  <a:lnTo>
                    <a:pt x="33" y="24"/>
                  </a:lnTo>
                  <a:lnTo>
                    <a:pt x="20" y="27"/>
                  </a:lnTo>
                  <a:lnTo>
                    <a:pt x="20" y="27"/>
                  </a:lnTo>
                  <a:lnTo>
                    <a:pt x="12" y="31"/>
                  </a:lnTo>
                  <a:lnTo>
                    <a:pt x="6" y="34"/>
                  </a:lnTo>
                  <a:lnTo>
                    <a:pt x="3" y="39"/>
                  </a:lnTo>
                  <a:lnTo>
                    <a:pt x="0" y="45"/>
                  </a:lnTo>
                  <a:lnTo>
                    <a:pt x="0" y="45"/>
                  </a:lnTo>
                  <a:lnTo>
                    <a:pt x="0" y="50"/>
                  </a:lnTo>
                  <a:lnTo>
                    <a:pt x="1" y="54"/>
                  </a:lnTo>
                  <a:lnTo>
                    <a:pt x="6" y="58"/>
                  </a:lnTo>
                  <a:lnTo>
                    <a:pt x="14" y="59"/>
                  </a:lnTo>
                  <a:lnTo>
                    <a:pt x="14" y="59"/>
                  </a:lnTo>
                  <a:lnTo>
                    <a:pt x="19" y="59"/>
                  </a:lnTo>
                  <a:lnTo>
                    <a:pt x="22" y="58"/>
                  </a:lnTo>
                  <a:lnTo>
                    <a:pt x="30" y="51"/>
                  </a:lnTo>
                  <a:lnTo>
                    <a:pt x="30" y="51"/>
                  </a:lnTo>
                  <a:lnTo>
                    <a:pt x="32" y="54"/>
                  </a:lnTo>
                  <a:lnTo>
                    <a:pt x="33" y="58"/>
                  </a:lnTo>
                  <a:lnTo>
                    <a:pt x="35" y="59"/>
                  </a:lnTo>
                  <a:lnTo>
                    <a:pt x="39" y="59"/>
                  </a:lnTo>
                  <a:lnTo>
                    <a:pt x="39" y="59"/>
                  </a:lnTo>
                  <a:lnTo>
                    <a:pt x="44" y="59"/>
                  </a:lnTo>
                  <a:lnTo>
                    <a:pt x="51" y="56"/>
                  </a:lnTo>
                  <a:lnTo>
                    <a:pt x="51" y="53"/>
                  </a:lnTo>
                  <a:lnTo>
                    <a:pt x="51" y="53"/>
                  </a:lnTo>
                  <a:lnTo>
                    <a:pt x="47" y="53"/>
                  </a:lnTo>
                  <a:lnTo>
                    <a:pt x="46" y="53"/>
                  </a:lnTo>
                  <a:lnTo>
                    <a:pt x="46" y="50"/>
                  </a:lnTo>
                  <a:lnTo>
                    <a:pt x="46" y="45"/>
                  </a:lnTo>
                  <a:lnTo>
                    <a:pt x="46" y="45"/>
                  </a:lnTo>
                  <a:lnTo>
                    <a:pt x="51" y="19"/>
                  </a:lnTo>
                  <a:lnTo>
                    <a:pt x="51" y="19"/>
                  </a:lnTo>
                  <a:lnTo>
                    <a:pt x="51" y="12"/>
                  </a:lnTo>
                  <a:lnTo>
                    <a:pt x="49" y="8"/>
                  </a:lnTo>
                  <a:lnTo>
                    <a:pt x="47" y="5"/>
                  </a:lnTo>
                  <a:lnTo>
                    <a:pt x="41" y="2"/>
                  </a:lnTo>
                  <a:lnTo>
                    <a:pt x="33" y="0"/>
                  </a:lnTo>
                  <a:lnTo>
                    <a:pt x="33" y="0"/>
                  </a:lnTo>
                  <a:lnTo>
                    <a:pt x="28" y="2"/>
                  </a:lnTo>
                  <a:lnTo>
                    <a:pt x="22" y="4"/>
                  </a:lnTo>
                  <a:lnTo>
                    <a:pt x="11" y="10"/>
                  </a:lnTo>
                  <a:lnTo>
                    <a:pt x="11" y="16"/>
                  </a:lnTo>
                  <a:close/>
                </a:path>
              </a:pathLst>
            </a:custGeom>
            <a:grpFill/>
            <a:ln w="9525">
              <a:noFill/>
              <a:round/>
              <a:headEnd/>
              <a:tailEnd/>
            </a:ln>
          </p:spPr>
          <p:txBody>
            <a:bodyPr/>
            <a:lstStyle/>
            <a:p>
              <a:endParaRPr lang="en-GB" noProof="0" dirty="0"/>
            </a:p>
          </p:txBody>
        </p:sp>
        <p:sp>
          <p:nvSpPr>
            <p:cNvPr id="15" name="Freeform 63"/>
            <p:cNvSpPr>
              <a:spLocks/>
            </p:cNvSpPr>
            <p:nvPr userDrawn="1"/>
          </p:nvSpPr>
          <p:spPr bwMode="black">
            <a:xfrm>
              <a:off x="4794" y="4204"/>
              <a:ext cx="20" cy="48"/>
            </a:xfrm>
            <a:custGeom>
              <a:avLst/>
              <a:gdLst/>
              <a:ahLst/>
              <a:cxnLst>
                <a:cxn ang="0">
                  <a:pos x="11" y="40"/>
                </a:cxn>
                <a:cxn ang="0">
                  <a:pos x="11" y="40"/>
                </a:cxn>
                <a:cxn ang="0">
                  <a:pos x="18" y="0"/>
                </a:cxn>
                <a:cxn ang="0">
                  <a:pos x="18" y="0"/>
                </a:cxn>
                <a:cxn ang="0">
                  <a:pos x="25" y="0"/>
                </a:cxn>
                <a:cxn ang="0">
                  <a:pos x="25" y="0"/>
                </a:cxn>
                <a:cxn ang="0">
                  <a:pos x="35" y="0"/>
                </a:cxn>
                <a:cxn ang="0">
                  <a:pos x="35" y="0"/>
                </a:cxn>
                <a:cxn ang="0">
                  <a:pos x="25" y="40"/>
                </a:cxn>
                <a:cxn ang="0">
                  <a:pos x="24" y="46"/>
                </a:cxn>
                <a:cxn ang="0">
                  <a:pos x="24" y="46"/>
                </a:cxn>
                <a:cxn ang="0">
                  <a:pos x="18" y="86"/>
                </a:cxn>
                <a:cxn ang="0">
                  <a:pos x="18" y="86"/>
                </a:cxn>
                <a:cxn ang="0">
                  <a:pos x="10" y="86"/>
                </a:cxn>
                <a:cxn ang="0">
                  <a:pos x="10" y="86"/>
                </a:cxn>
                <a:cxn ang="0">
                  <a:pos x="0" y="86"/>
                </a:cxn>
                <a:cxn ang="0">
                  <a:pos x="0" y="86"/>
                </a:cxn>
                <a:cxn ang="0">
                  <a:pos x="10" y="46"/>
                </a:cxn>
                <a:cxn ang="0">
                  <a:pos x="11" y="40"/>
                </a:cxn>
              </a:cxnLst>
              <a:rect l="0" t="0" r="r" b="b"/>
              <a:pathLst>
                <a:path w="35" h="86">
                  <a:moveTo>
                    <a:pt x="11" y="40"/>
                  </a:moveTo>
                  <a:lnTo>
                    <a:pt x="11" y="40"/>
                  </a:lnTo>
                  <a:lnTo>
                    <a:pt x="18" y="0"/>
                  </a:lnTo>
                  <a:lnTo>
                    <a:pt x="18" y="0"/>
                  </a:lnTo>
                  <a:lnTo>
                    <a:pt x="25" y="0"/>
                  </a:lnTo>
                  <a:lnTo>
                    <a:pt x="25" y="0"/>
                  </a:lnTo>
                  <a:lnTo>
                    <a:pt x="35" y="0"/>
                  </a:lnTo>
                  <a:lnTo>
                    <a:pt x="35" y="0"/>
                  </a:lnTo>
                  <a:lnTo>
                    <a:pt x="25" y="40"/>
                  </a:lnTo>
                  <a:lnTo>
                    <a:pt x="24" y="46"/>
                  </a:lnTo>
                  <a:lnTo>
                    <a:pt x="24" y="46"/>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16" name="Freeform 64"/>
            <p:cNvSpPr>
              <a:spLocks noEditPoints="1"/>
            </p:cNvSpPr>
            <p:nvPr userDrawn="1"/>
          </p:nvSpPr>
          <p:spPr bwMode="black">
            <a:xfrm>
              <a:off x="4812" y="4204"/>
              <a:ext cx="20" cy="48"/>
            </a:xfrm>
            <a:custGeom>
              <a:avLst/>
              <a:gdLst/>
              <a:ahLst/>
              <a:cxnLst>
                <a:cxn ang="0">
                  <a:pos x="8" y="55"/>
                </a:cxn>
                <a:cxn ang="0">
                  <a:pos x="8" y="55"/>
                </a:cxn>
                <a:cxn ang="0">
                  <a:pos x="12" y="30"/>
                </a:cxn>
                <a:cxn ang="0">
                  <a:pos x="12" y="30"/>
                </a:cxn>
                <a:cxn ang="0">
                  <a:pos x="19" y="32"/>
                </a:cxn>
                <a:cxn ang="0">
                  <a:pos x="19" y="32"/>
                </a:cxn>
                <a:cxn ang="0">
                  <a:pos x="29" y="30"/>
                </a:cxn>
                <a:cxn ang="0">
                  <a:pos x="29" y="30"/>
                </a:cxn>
                <a:cxn ang="0">
                  <a:pos x="23" y="55"/>
                </a:cxn>
                <a:cxn ang="0">
                  <a:pos x="23" y="60"/>
                </a:cxn>
                <a:cxn ang="0">
                  <a:pos x="23" y="60"/>
                </a:cxn>
                <a:cxn ang="0">
                  <a:pos x="18" y="86"/>
                </a:cxn>
                <a:cxn ang="0">
                  <a:pos x="18" y="86"/>
                </a:cxn>
                <a:cxn ang="0">
                  <a:pos x="10" y="86"/>
                </a:cxn>
                <a:cxn ang="0">
                  <a:pos x="10" y="86"/>
                </a:cxn>
                <a:cxn ang="0">
                  <a:pos x="0" y="86"/>
                </a:cxn>
                <a:cxn ang="0">
                  <a:pos x="0" y="86"/>
                </a:cxn>
                <a:cxn ang="0">
                  <a:pos x="7" y="60"/>
                </a:cxn>
                <a:cxn ang="0">
                  <a:pos x="8" y="55"/>
                </a:cxn>
                <a:cxn ang="0">
                  <a:pos x="26" y="0"/>
                </a:cxn>
                <a:cxn ang="0">
                  <a:pos x="26" y="0"/>
                </a:cxn>
                <a:cxn ang="0">
                  <a:pos x="29" y="1"/>
                </a:cxn>
                <a:cxn ang="0">
                  <a:pos x="32" y="3"/>
                </a:cxn>
                <a:cxn ang="0">
                  <a:pos x="34" y="6"/>
                </a:cxn>
                <a:cxn ang="0">
                  <a:pos x="34" y="9"/>
                </a:cxn>
                <a:cxn ang="0">
                  <a:pos x="34" y="9"/>
                </a:cxn>
                <a:cxn ang="0">
                  <a:pos x="32" y="13"/>
                </a:cxn>
                <a:cxn ang="0">
                  <a:pos x="29" y="16"/>
                </a:cxn>
                <a:cxn ang="0">
                  <a:pos x="26" y="17"/>
                </a:cxn>
                <a:cxn ang="0">
                  <a:pos x="23" y="19"/>
                </a:cxn>
                <a:cxn ang="0">
                  <a:pos x="23" y="19"/>
                </a:cxn>
                <a:cxn ang="0">
                  <a:pos x="19" y="17"/>
                </a:cxn>
                <a:cxn ang="0">
                  <a:pos x="16" y="16"/>
                </a:cxn>
                <a:cxn ang="0">
                  <a:pos x="16" y="13"/>
                </a:cxn>
                <a:cxn ang="0">
                  <a:pos x="15" y="9"/>
                </a:cxn>
                <a:cxn ang="0">
                  <a:pos x="15" y="9"/>
                </a:cxn>
                <a:cxn ang="0">
                  <a:pos x="16" y="6"/>
                </a:cxn>
                <a:cxn ang="0">
                  <a:pos x="19" y="3"/>
                </a:cxn>
                <a:cxn ang="0">
                  <a:pos x="23" y="1"/>
                </a:cxn>
                <a:cxn ang="0">
                  <a:pos x="26" y="0"/>
                </a:cxn>
                <a:cxn ang="0">
                  <a:pos x="26" y="0"/>
                </a:cxn>
              </a:cxnLst>
              <a:rect l="0" t="0" r="r" b="b"/>
              <a:pathLst>
                <a:path w="34" h="86">
                  <a:moveTo>
                    <a:pt x="8" y="55"/>
                  </a:moveTo>
                  <a:lnTo>
                    <a:pt x="8" y="55"/>
                  </a:lnTo>
                  <a:lnTo>
                    <a:pt x="12" y="30"/>
                  </a:lnTo>
                  <a:lnTo>
                    <a:pt x="12" y="30"/>
                  </a:lnTo>
                  <a:lnTo>
                    <a:pt x="19" y="32"/>
                  </a:lnTo>
                  <a:lnTo>
                    <a:pt x="19" y="32"/>
                  </a:lnTo>
                  <a:lnTo>
                    <a:pt x="29" y="30"/>
                  </a:lnTo>
                  <a:lnTo>
                    <a:pt x="29" y="30"/>
                  </a:lnTo>
                  <a:lnTo>
                    <a:pt x="23" y="55"/>
                  </a:lnTo>
                  <a:lnTo>
                    <a:pt x="23" y="60"/>
                  </a:lnTo>
                  <a:lnTo>
                    <a:pt x="23" y="60"/>
                  </a:lnTo>
                  <a:lnTo>
                    <a:pt x="18" y="86"/>
                  </a:lnTo>
                  <a:lnTo>
                    <a:pt x="18" y="86"/>
                  </a:lnTo>
                  <a:lnTo>
                    <a:pt x="10" y="86"/>
                  </a:lnTo>
                  <a:lnTo>
                    <a:pt x="10" y="86"/>
                  </a:lnTo>
                  <a:lnTo>
                    <a:pt x="0" y="86"/>
                  </a:lnTo>
                  <a:lnTo>
                    <a:pt x="0" y="86"/>
                  </a:lnTo>
                  <a:lnTo>
                    <a:pt x="7" y="60"/>
                  </a:lnTo>
                  <a:lnTo>
                    <a:pt x="8" y="55"/>
                  </a:lnTo>
                  <a:close/>
                  <a:moveTo>
                    <a:pt x="26" y="0"/>
                  </a:moveTo>
                  <a:lnTo>
                    <a:pt x="26" y="0"/>
                  </a:lnTo>
                  <a:lnTo>
                    <a:pt x="29" y="1"/>
                  </a:lnTo>
                  <a:lnTo>
                    <a:pt x="32" y="3"/>
                  </a:lnTo>
                  <a:lnTo>
                    <a:pt x="34" y="6"/>
                  </a:lnTo>
                  <a:lnTo>
                    <a:pt x="34" y="9"/>
                  </a:lnTo>
                  <a:lnTo>
                    <a:pt x="34" y="9"/>
                  </a:lnTo>
                  <a:lnTo>
                    <a:pt x="32" y="13"/>
                  </a:lnTo>
                  <a:lnTo>
                    <a:pt x="29" y="16"/>
                  </a:lnTo>
                  <a:lnTo>
                    <a:pt x="26" y="17"/>
                  </a:lnTo>
                  <a:lnTo>
                    <a:pt x="23" y="19"/>
                  </a:lnTo>
                  <a:lnTo>
                    <a:pt x="23" y="19"/>
                  </a:lnTo>
                  <a:lnTo>
                    <a:pt x="19" y="17"/>
                  </a:lnTo>
                  <a:lnTo>
                    <a:pt x="16" y="16"/>
                  </a:lnTo>
                  <a:lnTo>
                    <a:pt x="16" y="13"/>
                  </a:lnTo>
                  <a:lnTo>
                    <a:pt x="15" y="9"/>
                  </a:lnTo>
                  <a:lnTo>
                    <a:pt x="15" y="9"/>
                  </a:lnTo>
                  <a:lnTo>
                    <a:pt x="16" y="6"/>
                  </a:lnTo>
                  <a:lnTo>
                    <a:pt x="19" y="3"/>
                  </a:lnTo>
                  <a:lnTo>
                    <a:pt x="23" y="1"/>
                  </a:lnTo>
                  <a:lnTo>
                    <a:pt x="26" y="0"/>
                  </a:lnTo>
                  <a:lnTo>
                    <a:pt x="26" y="0"/>
                  </a:lnTo>
                  <a:close/>
                </a:path>
              </a:pathLst>
            </a:custGeom>
            <a:grpFill/>
            <a:ln w="9525">
              <a:noFill/>
              <a:round/>
              <a:headEnd/>
              <a:tailEnd/>
            </a:ln>
          </p:spPr>
          <p:txBody>
            <a:bodyPr/>
            <a:lstStyle/>
            <a:p>
              <a:endParaRPr lang="en-GB" noProof="0" dirty="0"/>
            </a:p>
          </p:txBody>
        </p:sp>
        <p:sp>
          <p:nvSpPr>
            <p:cNvPr id="17" name="Freeform 65"/>
            <p:cNvSpPr>
              <a:spLocks/>
            </p:cNvSpPr>
            <p:nvPr userDrawn="1"/>
          </p:nvSpPr>
          <p:spPr bwMode="black">
            <a:xfrm>
              <a:off x="4835" y="4210"/>
              <a:ext cx="18" cy="42"/>
            </a:xfrm>
            <a:custGeom>
              <a:avLst/>
              <a:gdLst/>
              <a:ahLst/>
              <a:cxnLst>
                <a:cxn ang="0">
                  <a:pos x="33" y="21"/>
                </a:cxn>
                <a:cxn ang="0">
                  <a:pos x="33" y="21"/>
                </a:cxn>
                <a:cxn ang="0">
                  <a:pos x="33" y="24"/>
                </a:cxn>
                <a:cxn ang="0">
                  <a:pos x="33" y="24"/>
                </a:cxn>
                <a:cxn ang="0">
                  <a:pos x="32" y="27"/>
                </a:cxn>
                <a:cxn ang="0">
                  <a:pos x="22" y="25"/>
                </a:cxn>
                <a:cxn ang="0">
                  <a:pos x="22" y="25"/>
                </a:cxn>
                <a:cxn ang="0">
                  <a:pos x="18" y="51"/>
                </a:cxn>
                <a:cxn ang="0">
                  <a:pos x="18" y="51"/>
                </a:cxn>
                <a:cxn ang="0">
                  <a:pos x="16" y="60"/>
                </a:cxn>
                <a:cxn ang="0">
                  <a:pos x="14" y="67"/>
                </a:cxn>
                <a:cxn ang="0">
                  <a:pos x="16" y="70"/>
                </a:cxn>
                <a:cxn ang="0">
                  <a:pos x="19" y="70"/>
                </a:cxn>
                <a:cxn ang="0">
                  <a:pos x="19" y="70"/>
                </a:cxn>
                <a:cxn ang="0">
                  <a:pos x="25" y="68"/>
                </a:cxn>
                <a:cxn ang="0">
                  <a:pos x="24" y="73"/>
                </a:cxn>
                <a:cxn ang="0">
                  <a:pos x="24" y="73"/>
                </a:cxn>
                <a:cxn ang="0">
                  <a:pos x="18" y="76"/>
                </a:cxn>
                <a:cxn ang="0">
                  <a:pos x="11" y="76"/>
                </a:cxn>
                <a:cxn ang="0">
                  <a:pos x="11" y="76"/>
                </a:cxn>
                <a:cxn ang="0">
                  <a:pos x="5" y="75"/>
                </a:cxn>
                <a:cxn ang="0">
                  <a:pos x="2" y="71"/>
                </a:cxn>
                <a:cxn ang="0">
                  <a:pos x="0" y="67"/>
                </a:cxn>
                <a:cxn ang="0">
                  <a:pos x="0" y="59"/>
                </a:cxn>
                <a:cxn ang="0">
                  <a:pos x="0" y="59"/>
                </a:cxn>
                <a:cxn ang="0">
                  <a:pos x="8" y="25"/>
                </a:cxn>
                <a:cxn ang="0">
                  <a:pos x="0" y="27"/>
                </a:cxn>
                <a:cxn ang="0">
                  <a:pos x="0" y="27"/>
                </a:cxn>
                <a:cxn ang="0">
                  <a:pos x="0" y="24"/>
                </a:cxn>
                <a:cxn ang="0">
                  <a:pos x="0" y="24"/>
                </a:cxn>
                <a:cxn ang="0">
                  <a:pos x="0" y="21"/>
                </a:cxn>
                <a:cxn ang="0">
                  <a:pos x="8" y="21"/>
                </a:cxn>
                <a:cxn ang="0">
                  <a:pos x="8" y="21"/>
                </a:cxn>
                <a:cxn ang="0">
                  <a:pos x="11" y="6"/>
                </a:cxn>
                <a:cxn ang="0">
                  <a:pos x="11" y="6"/>
                </a:cxn>
                <a:cxn ang="0">
                  <a:pos x="27" y="0"/>
                </a:cxn>
                <a:cxn ang="0">
                  <a:pos x="29" y="0"/>
                </a:cxn>
                <a:cxn ang="0">
                  <a:pos x="29" y="0"/>
                </a:cxn>
                <a:cxn ang="0">
                  <a:pos x="24" y="21"/>
                </a:cxn>
                <a:cxn ang="0">
                  <a:pos x="33" y="21"/>
                </a:cxn>
              </a:cxnLst>
              <a:rect l="0" t="0" r="r" b="b"/>
              <a:pathLst>
                <a:path w="33" h="76">
                  <a:moveTo>
                    <a:pt x="33" y="21"/>
                  </a:moveTo>
                  <a:lnTo>
                    <a:pt x="33" y="21"/>
                  </a:lnTo>
                  <a:lnTo>
                    <a:pt x="33" y="24"/>
                  </a:lnTo>
                  <a:lnTo>
                    <a:pt x="33" y="24"/>
                  </a:lnTo>
                  <a:lnTo>
                    <a:pt x="32" y="27"/>
                  </a:lnTo>
                  <a:lnTo>
                    <a:pt x="22" y="25"/>
                  </a:lnTo>
                  <a:lnTo>
                    <a:pt x="22" y="25"/>
                  </a:lnTo>
                  <a:lnTo>
                    <a:pt x="18" y="51"/>
                  </a:lnTo>
                  <a:lnTo>
                    <a:pt x="18" y="51"/>
                  </a:lnTo>
                  <a:lnTo>
                    <a:pt x="16" y="60"/>
                  </a:lnTo>
                  <a:lnTo>
                    <a:pt x="14" y="67"/>
                  </a:lnTo>
                  <a:lnTo>
                    <a:pt x="16" y="70"/>
                  </a:lnTo>
                  <a:lnTo>
                    <a:pt x="19" y="70"/>
                  </a:lnTo>
                  <a:lnTo>
                    <a:pt x="19" y="70"/>
                  </a:lnTo>
                  <a:lnTo>
                    <a:pt x="25" y="68"/>
                  </a:lnTo>
                  <a:lnTo>
                    <a:pt x="24" y="73"/>
                  </a:lnTo>
                  <a:lnTo>
                    <a:pt x="24" y="73"/>
                  </a:lnTo>
                  <a:lnTo>
                    <a:pt x="18" y="76"/>
                  </a:lnTo>
                  <a:lnTo>
                    <a:pt x="11" y="76"/>
                  </a:lnTo>
                  <a:lnTo>
                    <a:pt x="11" y="76"/>
                  </a:lnTo>
                  <a:lnTo>
                    <a:pt x="5" y="75"/>
                  </a:lnTo>
                  <a:lnTo>
                    <a:pt x="2" y="71"/>
                  </a:lnTo>
                  <a:lnTo>
                    <a:pt x="0" y="67"/>
                  </a:lnTo>
                  <a:lnTo>
                    <a:pt x="0" y="59"/>
                  </a:lnTo>
                  <a:lnTo>
                    <a:pt x="0" y="59"/>
                  </a:lnTo>
                  <a:lnTo>
                    <a:pt x="8" y="25"/>
                  </a:lnTo>
                  <a:lnTo>
                    <a:pt x="0" y="27"/>
                  </a:lnTo>
                  <a:lnTo>
                    <a:pt x="0" y="27"/>
                  </a:lnTo>
                  <a:lnTo>
                    <a:pt x="0" y="24"/>
                  </a:lnTo>
                  <a:lnTo>
                    <a:pt x="0" y="24"/>
                  </a:lnTo>
                  <a:lnTo>
                    <a:pt x="0" y="21"/>
                  </a:lnTo>
                  <a:lnTo>
                    <a:pt x="8" y="21"/>
                  </a:lnTo>
                  <a:lnTo>
                    <a:pt x="8" y="21"/>
                  </a:lnTo>
                  <a:lnTo>
                    <a:pt x="11" y="6"/>
                  </a:lnTo>
                  <a:lnTo>
                    <a:pt x="11" y="6"/>
                  </a:lnTo>
                  <a:lnTo>
                    <a:pt x="27" y="0"/>
                  </a:lnTo>
                  <a:lnTo>
                    <a:pt x="29" y="0"/>
                  </a:lnTo>
                  <a:lnTo>
                    <a:pt x="29" y="0"/>
                  </a:lnTo>
                  <a:lnTo>
                    <a:pt x="24" y="21"/>
                  </a:lnTo>
                  <a:lnTo>
                    <a:pt x="33" y="21"/>
                  </a:lnTo>
                  <a:close/>
                </a:path>
              </a:pathLst>
            </a:custGeom>
            <a:grpFill/>
            <a:ln w="9525">
              <a:noFill/>
              <a:round/>
              <a:headEnd/>
              <a:tailEnd/>
            </a:ln>
          </p:spPr>
          <p:txBody>
            <a:bodyPr/>
            <a:lstStyle/>
            <a:p>
              <a:endParaRPr lang="en-GB" noProof="0" dirty="0"/>
            </a:p>
          </p:txBody>
        </p:sp>
        <p:sp>
          <p:nvSpPr>
            <p:cNvPr id="18" name="Freeform 66"/>
            <p:cNvSpPr>
              <a:spLocks/>
            </p:cNvSpPr>
            <p:nvPr userDrawn="1"/>
          </p:nvSpPr>
          <p:spPr bwMode="black">
            <a:xfrm>
              <a:off x="4853" y="4221"/>
              <a:ext cx="34" cy="48"/>
            </a:xfrm>
            <a:custGeom>
              <a:avLst/>
              <a:gdLst/>
              <a:ahLst/>
              <a:cxnLst>
                <a:cxn ang="0">
                  <a:pos x="51" y="0"/>
                </a:cxn>
                <a:cxn ang="0">
                  <a:pos x="51" y="0"/>
                </a:cxn>
                <a:cxn ang="0">
                  <a:pos x="55" y="2"/>
                </a:cxn>
                <a:cxn ang="0">
                  <a:pos x="55" y="2"/>
                </a:cxn>
                <a:cxn ang="0">
                  <a:pos x="62" y="0"/>
                </a:cxn>
                <a:cxn ang="0">
                  <a:pos x="62" y="0"/>
                </a:cxn>
                <a:cxn ang="0">
                  <a:pos x="41" y="35"/>
                </a:cxn>
                <a:cxn ang="0">
                  <a:pos x="9" y="86"/>
                </a:cxn>
                <a:cxn ang="0">
                  <a:pos x="9" y="86"/>
                </a:cxn>
                <a:cxn ang="0">
                  <a:pos x="5" y="86"/>
                </a:cxn>
                <a:cxn ang="0">
                  <a:pos x="5" y="86"/>
                </a:cxn>
                <a:cxn ang="0">
                  <a:pos x="0" y="86"/>
                </a:cxn>
                <a:cxn ang="0">
                  <a:pos x="0" y="86"/>
                </a:cxn>
                <a:cxn ang="0">
                  <a:pos x="19" y="56"/>
                </a:cxn>
                <a:cxn ang="0">
                  <a:pos x="19" y="56"/>
                </a:cxn>
                <a:cxn ang="0">
                  <a:pos x="8" y="0"/>
                </a:cxn>
                <a:cxn ang="0">
                  <a:pos x="8" y="0"/>
                </a:cxn>
                <a:cxn ang="0">
                  <a:pos x="16" y="2"/>
                </a:cxn>
                <a:cxn ang="0">
                  <a:pos x="16" y="2"/>
                </a:cxn>
                <a:cxn ang="0">
                  <a:pos x="25" y="0"/>
                </a:cxn>
                <a:cxn ang="0">
                  <a:pos x="25" y="0"/>
                </a:cxn>
                <a:cxn ang="0">
                  <a:pos x="32" y="37"/>
                </a:cxn>
                <a:cxn ang="0">
                  <a:pos x="32" y="37"/>
                </a:cxn>
                <a:cxn ang="0">
                  <a:pos x="51" y="0"/>
                </a:cxn>
                <a:cxn ang="0">
                  <a:pos x="51" y="0"/>
                </a:cxn>
              </a:cxnLst>
              <a:rect l="0" t="0" r="r" b="b"/>
              <a:pathLst>
                <a:path w="62" h="86">
                  <a:moveTo>
                    <a:pt x="51" y="0"/>
                  </a:moveTo>
                  <a:lnTo>
                    <a:pt x="51" y="0"/>
                  </a:lnTo>
                  <a:lnTo>
                    <a:pt x="55" y="2"/>
                  </a:lnTo>
                  <a:lnTo>
                    <a:pt x="55" y="2"/>
                  </a:lnTo>
                  <a:lnTo>
                    <a:pt x="62" y="0"/>
                  </a:lnTo>
                  <a:lnTo>
                    <a:pt x="62" y="0"/>
                  </a:lnTo>
                  <a:lnTo>
                    <a:pt x="41" y="35"/>
                  </a:lnTo>
                  <a:lnTo>
                    <a:pt x="9" y="86"/>
                  </a:lnTo>
                  <a:lnTo>
                    <a:pt x="9" y="86"/>
                  </a:lnTo>
                  <a:lnTo>
                    <a:pt x="5" y="86"/>
                  </a:lnTo>
                  <a:lnTo>
                    <a:pt x="5" y="86"/>
                  </a:lnTo>
                  <a:lnTo>
                    <a:pt x="0" y="86"/>
                  </a:lnTo>
                  <a:lnTo>
                    <a:pt x="0" y="86"/>
                  </a:lnTo>
                  <a:lnTo>
                    <a:pt x="19" y="56"/>
                  </a:lnTo>
                  <a:lnTo>
                    <a:pt x="19" y="56"/>
                  </a:lnTo>
                  <a:lnTo>
                    <a:pt x="8" y="0"/>
                  </a:lnTo>
                  <a:lnTo>
                    <a:pt x="8" y="0"/>
                  </a:lnTo>
                  <a:lnTo>
                    <a:pt x="16" y="2"/>
                  </a:lnTo>
                  <a:lnTo>
                    <a:pt x="16" y="2"/>
                  </a:lnTo>
                  <a:lnTo>
                    <a:pt x="25" y="0"/>
                  </a:lnTo>
                  <a:lnTo>
                    <a:pt x="25" y="0"/>
                  </a:lnTo>
                  <a:lnTo>
                    <a:pt x="32" y="37"/>
                  </a:lnTo>
                  <a:lnTo>
                    <a:pt x="32" y="37"/>
                  </a:lnTo>
                  <a:lnTo>
                    <a:pt x="51" y="0"/>
                  </a:lnTo>
                  <a:lnTo>
                    <a:pt x="51" y="0"/>
                  </a:lnTo>
                  <a:close/>
                </a:path>
              </a:pathLst>
            </a:custGeom>
            <a:grpFill/>
            <a:ln w="9525">
              <a:noFill/>
              <a:round/>
              <a:headEnd/>
              <a:tailEnd/>
            </a:ln>
          </p:spPr>
          <p:txBody>
            <a:bodyPr/>
            <a:lstStyle/>
            <a:p>
              <a:endParaRPr lang="en-GB" noProof="0" dirty="0"/>
            </a:p>
          </p:txBody>
        </p:sp>
        <p:sp>
          <p:nvSpPr>
            <p:cNvPr id="19" name="Freeform 67"/>
            <p:cNvSpPr>
              <a:spLocks/>
            </p:cNvSpPr>
            <p:nvPr userDrawn="1"/>
          </p:nvSpPr>
          <p:spPr bwMode="black">
            <a:xfrm>
              <a:off x="4897" y="4208"/>
              <a:ext cx="20" cy="44"/>
            </a:xfrm>
            <a:custGeom>
              <a:avLst/>
              <a:gdLst/>
              <a:ahLst/>
              <a:cxnLst>
                <a:cxn ang="0">
                  <a:pos x="10" y="32"/>
                </a:cxn>
                <a:cxn ang="0">
                  <a:pos x="10" y="32"/>
                </a:cxn>
                <a:cxn ang="0">
                  <a:pos x="16" y="0"/>
                </a:cxn>
                <a:cxn ang="0">
                  <a:pos x="16" y="0"/>
                </a:cxn>
                <a:cxn ang="0">
                  <a:pos x="25" y="0"/>
                </a:cxn>
                <a:cxn ang="0">
                  <a:pos x="25" y="0"/>
                </a:cxn>
                <a:cxn ang="0">
                  <a:pos x="35" y="0"/>
                </a:cxn>
                <a:cxn ang="0">
                  <a:pos x="35" y="0"/>
                </a:cxn>
                <a:cxn ang="0">
                  <a:pos x="27" y="32"/>
                </a:cxn>
                <a:cxn ang="0">
                  <a:pos x="24" y="46"/>
                </a:cxn>
                <a:cxn ang="0">
                  <a:pos x="24" y="46"/>
                </a:cxn>
                <a:cxn ang="0">
                  <a:pos x="19" y="78"/>
                </a:cxn>
                <a:cxn ang="0">
                  <a:pos x="19" y="78"/>
                </a:cxn>
                <a:cxn ang="0">
                  <a:pos x="10" y="78"/>
                </a:cxn>
                <a:cxn ang="0">
                  <a:pos x="10" y="78"/>
                </a:cxn>
                <a:cxn ang="0">
                  <a:pos x="0" y="78"/>
                </a:cxn>
                <a:cxn ang="0">
                  <a:pos x="0" y="78"/>
                </a:cxn>
                <a:cxn ang="0">
                  <a:pos x="8" y="46"/>
                </a:cxn>
                <a:cxn ang="0">
                  <a:pos x="10" y="32"/>
                </a:cxn>
              </a:cxnLst>
              <a:rect l="0" t="0" r="r" b="b"/>
              <a:pathLst>
                <a:path w="35" h="78">
                  <a:moveTo>
                    <a:pt x="10" y="32"/>
                  </a:moveTo>
                  <a:lnTo>
                    <a:pt x="10" y="32"/>
                  </a:lnTo>
                  <a:lnTo>
                    <a:pt x="16" y="0"/>
                  </a:lnTo>
                  <a:lnTo>
                    <a:pt x="16" y="0"/>
                  </a:lnTo>
                  <a:lnTo>
                    <a:pt x="25" y="0"/>
                  </a:lnTo>
                  <a:lnTo>
                    <a:pt x="25" y="0"/>
                  </a:lnTo>
                  <a:lnTo>
                    <a:pt x="35" y="0"/>
                  </a:lnTo>
                  <a:lnTo>
                    <a:pt x="35" y="0"/>
                  </a:lnTo>
                  <a:lnTo>
                    <a:pt x="27" y="32"/>
                  </a:lnTo>
                  <a:lnTo>
                    <a:pt x="24" y="46"/>
                  </a:lnTo>
                  <a:lnTo>
                    <a:pt x="24" y="46"/>
                  </a:lnTo>
                  <a:lnTo>
                    <a:pt x="19" y="78"/>
                  </a:lnTo>
                  <a:lnTo>
                    <a:pt x="19" y="78"/>
                  </a:lnTo>
                  <a:lnTo>
                    <a:pt x="10" y="78"/>
                  </a:lnTo>
                  <a:lnTo>
                    <a:pt x="10" y="78"/>
                  </a:lnTo>
                  <a:lnTo>
                    <a:pt x="0" y="78"/>
                  </a:lnTo>
                  <a:lnTo>
                    <a:pt x="0" y="78"/>
                  </a:lnTo>
                  <a:lnTo>
                    <a:pt x="8" y="46"/>
                  </a:lnTo>
                  <a:lnTo>
                    <a:pt x="10" y="32"/>
                  </a:lnTo>
                  <a:close/>
                </a:path>
              </a:pathLst>
            </a:custGeom>
            <a:grpFill/>
            <a:ln w="9525">
              <a:noFill/>
              <a:round/>
              <a:headEnd/>
              <a:tailEnd/>
            </a:ln>
          </p:spPr>
          <p:txBody>
            <a:bodyPr/>
            <a:lstStyle/>
            <a:p>
              <a:endParaRPr lang="en-GB" noProof="0" dirty="0"/>
            </a:p>
          </p:txBody>
        </p:sp>
        <p:sp>
          <p:nvSpPr>
            <p:cNvPr id="20" name="Freeform 68"/>
            <p:cNvSpPr>
              <a:spLocks/>
            </p:cNvSpPr>
            <p:nvPr userDrawn="1"/>
          </p:nvSpPr>
          <p:spPr bwMode="black">
            <a:xfrm>
              <a:off x="4916" y="4219"/>
              <a:ext cx="33" cy="33"/>
            </a:xfrm>
            <a:custGeom>
              <a:avLst/>
              <a:gdLst/>
              <a:ahLst/>
              <a:cxnLst>
                <a:cxn ang="0">
                  <a:pos x="26" y="12"/>
                </a:cxn>
                <a:cxn ang="0">
                  <a:pos x="26" y="12"/>
                </a:cxn>
                <a:cxn ang="0">
                  <a:pos x="26" y="12"/>
                </a:cxn>
                <a:cxn ang="0">
                  <a:pos x="31" y="7"/>
                </a:cxn>
                <a:cxn ang="0">
                  <a:pos x="35" y="4"/>
                </a:cxn>
                <a:cxn ang="0">
                  <a:pos x="40" y="2"/>
                </a:cxn>
                <a:cxn ang="0">
                  <a:pos x="45" y="0"/>
                </a:cxn>
                <a:cxn ang="0">
                  <a:pos x="45" y="0"/>
                </a:cxn>
                <a:cxn ang="0">
                  <a:pos x="53" y="2"/>
                </a:cxn>
                <a:cxn ang="0">
                  <a:pos x="58" y="7"/>
                </a:cxn>
                <a:cxn ang="0">
                  <a:pos x="59" y="13"/>
                </a:cxn>
                <a:cxn ang="0">
                  <a:pos x="59" y="23"/>
                </a:cxn>
                <a:cxn ang="0">
                  <a:pos x="59" y="23"/>
                </a:cxn>
                <a:cxn ang="0">
                  <a:pos x="54" y="42"/>
                </a:cxn>
                <a:cxn ang="0">
                  <a:pos x="54" y="42"/>
                </a:cxn>
                <a:cxn ang="0">
                  <a:pos x="51" y="58"/>
                </a:cxn>
                <a:cxn ang="0">
                  <a:pos x="51" y="58"/>
                </a:cxn>
                <a:cxn ang="0">
                  <a:pos x="43" y="58"/>
                </a:cxn>
                <a:cxn ang="0">
                  <a:pos x="43" y="58"/>
                </a:cxn>
                <a:cxn ang="0">
                  <a:pos x="35" y="58"/>
                </a:cxn>
                <a:cxn ang="0">
                  <a:pos x="35" y="58"/>
                </a:cxn>
                <a:cxn ang="0">
                  <a:pos x="38" y="43"/>
                </a:cxn>
                <a:cxn ang="0">
                  <a:pos x="42" y="26"/>
                </a:cxn>
                <a:cxn ang="0">
                  <a:pos x="42" y="26"/>
                </a:cxn>
                <a:cxn ang="0">
                  <a:pos x="43" y="19"/>
                </a:cxn>
                <a:cxn ang="0">
                  <a:pos x="42" y="15"/>
                </a:cxn>
                <a:cxn ang="0">
                  <a:pos x="40" y="12"/>
                </a:cxn>
                <a:cxn ang="0">
                  <a:pos x="35" y="12"/>
                </a:cxn>
                <a:cxn ang="0">
                  <a:pos x="35" y="12"/>
                </a:cxn>
                <a:cxn ang="0">
                  <a:pos x="31" y="13"/>
                </a:cxn>
                <a:cxn ang="0">
                  <a:pos x="27" y="16"/>
                </a:cxn>
                <a:cxn ang="0">
                  <a:pos x="24" y="21"/>
                </a:cxn>
                <a:cxn ang="0">
                  <a:pos x="23" y="27"/>
                </a:cxn>
                <a:cxn ang="0">
                  <a:pos x="21" y="32"/>
                </a:cxn>
                <a:cxn ang="0">
                  <a:pos x="21" y="32"/>
                </a:cxn>
                <a:cxn ang="0">
                  <a:pos x="18" y="58"/>
                </a:cxn>
                <a:cxn ang="0">
                  <a:pos x="18" y="58"/>
                </a:cxn>
                <a:cxn ang="0">
                  <a:pos x="8" y="58"/>
                </a:cxn>
                <a:cxn ang="0">
                  <a:pos x="8" y="58"/>
                </a:cxn>
                <a:cxn ang="0">
                  <a:pos x="0" y="58"/>
                </a:cxn>
                <a:cxn ang="0">
                  <a:pos x="0" y="58"/>
                </a:cxn>
                <a:cxn ang="0">
                  <a:pos x="7" y="32"/>
                </a:cxn>
                <a:cxn ang="0">
                  <a:pos x="7" y="27"/>
                </a:cxn>
                <a:cxn ang="0">
                  <a:pos x="7" y="27"/>
                </a:cxn>
                <a:cxn ang="0">
                  <a:pos x="12" y="2"/>
                </a:cxn>
                <a:cxn ang="0">
                  <a:pos x="12" y="2"/>
                </a:cxn>
                <a:cxn ang="0">
                  <a:pos x="19" y="4"/>
                </a:cxn>
                <a:cxn ang="0">
                  <a:pos x="19" y="4"/>
                </a:cxn>
                <a:cxn ang="0">
                  <a:pos x="27" y="2"/>
                </a:cxn>
                <a:cxn ang="0">
                  <a:pos x="26" y="12"/>
                </a:cxn>
              </a:cxnLst>
              <a:rect l="0" t="0" r="r" b="b"/>
              <a:pathLst>
                <a:path w="59" h="58">
                  <a:moveTo>
                    <a:pt x="26" y="12"/>
                  </a:moveTo>
                  <a:lnTo>
                    <a:pt x="26" y="12"/>
                  </a:lnTo>
                  <a:lnTo>
                    <a:pt x="26" y="12"/>
                  </a:lnTo>
                  <a:lnTo>
                    <a:pt x="31" y="7"/>
                  </a:lnTo>
                  <a:lnTo>
                    <a:pt x="35" y="4"/>
                  </a:lnTo>
                  <a:lnTo>
                    <a:pt x="40" y="2"/>
                  </a:lnTo>
                  <a:lnTo>
                    <a:pt x="45" y="0"/>
                  </a:lnTo>
                  <a:lnTo>
                    <a:pt x="45" y="0"/>
                  </a:lnTo>
                  <a:lnTo>
                    <a:pt x="53" y="2"/>
                  </a:lnTo>
                  <a:lnTo>
                    <a:pt x="58" y="7"/>
                  </a:lnTo>
                  <a:lnTo>
                    <a:pt x="59" y="13"/>
                  </a:lnTo>
                  <a:lnTo>
                    <a:pt x="59" y="23"/>
                  </a:lnTo>
                  <a:lnTo>
                    <a:pt x="59" y="23"/>
                  </a:lnTo>
                  <a:lnTo>
                    <a:pt x="54" y="42"/>
                  </a:lnTo>
                  <a:lnTo>
                    <a:pt x="54" y="42"/>
                  </a:lnTo>
                  <a:lnTo>
                    <a:pt x="51" y="58"/>
                  </a:lnTo>
                  <a:lnTo>
                    <a:pt x="51" y="58"/>
                  </a:lnTo>
                  <a:lnTo>
                    <a:pt x="43" y="58"/>
                  </a:lnTo>
                  <a:lnTo>
                    <a:pt x="43" y="58"/>
                  </a:lnTo>
                  <a:lnTo>
                    <a:pt x="35" y="58"/>
                  </a:lnTo>
                  <a:lnTo>
                    <a:pt x="35" y="58"/>
                  </a:lnTo>
                  <a:lnTo>
                    <a:pt x="38" y="43"/>
                  </a:lnTo>
                  <a:lnTo>
                    <a:pt x="42" y="26"/>
                  </a:lnTo>
                  <a:lnTo>
                    <a:pt x="42" y="26"/>
                  </a:lnTo>
                  <a:lnTo>
                    <a:pt x="43" y="19"/>
                  </a:lnTo>
                  <a:lnTo>
                    <a:pt x="42" y="15"/>
                  </a:lnTo>
                  <a:lnTo>
                    <a:pt x="40" y="12"/>
                  </a:lnTo>
                  <a:lnTo>
                    <a:pt x="35" y="12"/>
                  </a:lnTo>
                  <a:lnTo>
                    <a:pt x="35" y="12"/>
                  </a:lnTo>
                  <a:lnTo>
                    <a:pt x="31" y="13"/>
                  </a:lnTo>
                  <a:lnTo>
                    <a:pt x="27" y="16"/>
                  </a:lnTo>
                  <a:lnTo>
                    <a:pt x="24" y="21"/>
                  </a:lnTo>
                  <a:lnTo>
                    <a:pt x="23" y="27"/>
                  </a:lnTo>
                  <a:lnTo>
                    <a:pt x="21" y="32"/>
                  </a:lnTo>
                  <a:lnTo>
                    <a:pt x="21" y="32"/>
                  </a:lnTo>
                  <a:lnTo>
                    <a:pt x="18" y="58"/>
                  </a:lnTo>
                  <a:lnTo>
                    <a:pt x="18" y="58"/>
                  </a:lnTo>
                  <a:lnTo>
                    <a:pt x="8" y="58"/>
                  </a:lnTo>
                  <a:lnTo>
                    <a:pt x="8" y="58"/>
                  </a:lnTo>
                  <a:lnTo>
                    <a:pt x="0" y="58"/>
                  </a:lnTo>
                  <a:lnTo>
                    <a:pt x="0" y="58"/>
                  </a:lnTo>
                  <a:lnTo>
                    <a:pt x="7" y="32"/>
                  </a:lnTo>
                  <a:lnTo>
                    <a:pt x="7" y="27"/>
                  </a:lnTo>
                  <a:lnTo>
                    <a:pt x="7" y="27"/>
                  </a:lnTo>
                  <a:lnTo>
                    <a:pt x="12" y="2"/>
                  </a:lnTo>
                  <a:lnTo>
                    <a:pt x="12" y="2"/>
                  </a:lnTo>
                  <a:lnTo>
                    <a:pt x="19" y="4"/>
                  </a:lnTo>
                  <a:lnTo>
                    <a:pt x="19" y="4"/>
                  </a:lnTo>
                  <a:lnTo>
                    <a:pt x="27" y="2"/>
                  </a:lnTo>
                  <a:lnTo>
                    <a:pt x="26" y="12"/>
                  </a:lnTo>
                  <a:close/>
                </a:path>
              </a:pathLst>
            </a:custGeom>
            <a:grpFill/>
            <a:ln w="9525">
              <a:noFill/>
              <a:round/>
              <a:headEnd/>
              <a:tailEnd/>
            </a:ln>
          </p:spPr>
          <p:txBody>
            <a:bodyPr/>
            <a:lstStyle/>
            <a:p>
              <a:endParaRPr lang="en-GB" noProof="0" dirty="0"/>
            </a:p>
          </p:txBody>
        </p:sp>
        <p:sp>
          <p:nvSpPr>
            <p:cNvPr id="21" name="Freeform 69"/>
            <p:cNvSpPr>
              <a:spLocks/>
            </p:cNvSpPr>
            <p:nvPr userDrawn="1"/>
          </p:nvSpPr>
          <p:spPr bwMode="black">
            <a:xfrm>
              <a:off x="4966" y="4208"/>
              <a:ext cx="33" cy="44"/>
            </a:xfrm>
            <a:custGeom>
              <a:avLst/>
              <a:gdLst/>
              <a:ahLst/>
              <a:cxnLst>
                <a:cxn ang="0">
                  <a:pos x="9" y="32"/>
                </a:cxn>
                <a:cxn ang="0">
                  <a:pos x="9" y="32"/>
                </a:cxn>
                <a:cxn ang="0">
                  <a:pos x="16" y="0"/>
                </a:cxn>
                <a:cxn ang="0">
                  <a:pos x="16" y="0"/>
                </a:cxn>
                <a:cxn ang="0">
                  <a:pos x="35" y="0"/>
                </a:cxn>
                <a:cxn ang="0">
                  <a:pos x="35" y="0"/>
                </a:cxn>
                <a:cxn ang="0">
                  <a:pos x="59" y="0"/>
                </a:cxn>
                <a:cxn ang="0">
                  <a:pos x="59" y="0"/>
                </a:cxn>
                <a:cxn ang="0">
                  <a:pos x="57" y="5"/>
                </a:cxn>
                <a:cxn ang="0">
                  <a:pos x="57" y="5"/>
                </a:cxn>
                <a:cxn ang="0">
                  <a:pos x="57" y="9"/>
                </a:cxn>
                <a:cxn ang="0">
                  <a:pos x="57" y="9"/>
                </a:cxn>
                <a:cxn ang="0">
                  <a:pos x="32" y="8"/>
                </a:cxn>
                <a:cxn ang="0">
                  <a:pos x="32" y="8"/>
                </a:cxn>
                <a:cxn ang="0">
                  <a:pos x="27" y="33"/>
                </a:cxn>
                <a:cxn ang="0">
                  <a:pos x="27" y="33"/>
                </a:cxn>
                <a:cxn ang="0">
                  <a:pos x="52" y="32"/>
                </a:cxn>
                <a:cxn ang="0">
                  <a:pos x="52" y="32"/>
                </a:cxn>
                <a:cxn ang="0">
                  <a:pos x="51" y="36"/>
                </a:cxn>
                <a:cxn ang="0">
                  <a:pos x="51" y="36"/>
                </a:cxn>
                <a:cxn ang="0">
                  <a:pos x="51" y="41"/>
                </a:cxn>
                <a:cxn ang="0">
                  <a:pos x="51" y="41"/>
                </a:cxn>
                <a:cxn ang="0">
                  <a:pos x="25" y="41"/>
                </a:cxn>
                <a:cxn ang="0">
                  <a:pos x="25" y="41"/>
                </a:cxn>
                <a:cxn ang="0">
                  <a:pos x="22" y="55"/>
                </a:cxn>
                <a:cxn ang="0">
                  <a:pos x="22" y="55"/>
                </a:cxn>
                <a:cxn ang="0">
                  <a:pos x="19" y="70"/>
                </a:cxn>
                <a:cxn ang="0">
                  <a:pos x="19" y="70"/>
                </a:cxn>
                <a:cxn ang="0">
                  <a:pos x="46" y="68"/>
                </a:cxn>
                <a:cxn ang="0">
                  <a:pos x="46" y="68"/>
                </a:cxn>
                <a:cxn ang="0">
                  <a:pos x="44" y="73"/>
                </a:cxn>
                <a:cxn ang="0">
                  <a:pos x="44" y="73"/>
                </a:cxn>
                <a:cxn ang="0">
                  <a:pos x="44" y="78"/>
                </a:cxn>
                <a:cxn ang="0">
                  <a:pos x="44" y="78"/>
                </a:cxn>
                <a:cxn ang="0">
                  <a:pos x="24" y="78"/>
                </a:cxn>
                <a:cxn ang="0">
                  <a:pos x="24" y="78"/>
                </a:cxn>
                <a:cxn ang="0">
                  <a:pos x="0" y="78"/>
                </a:cxn>
                <a:cxn ang="0">
                  <a:pos x="0" y="78"/>
                </a:cxn>
                <a:cxn ang="0">
                  <a:pos x="6" y="46"/>
                </a:cxn>
                <a:cxn ang="0">
                  <a:pos x="9" y="32"/>
                </a:cxn>
              </a:cxnLst>
              <a:rect l="0" t="0" r="r" b="b"/>
              <a:pathLst>
                <a:path w="59" h="78">
                  <a:moveTo>
                    <a:pt x="9" y="32"/>
                  </a:moveTo>
                  <a:lnTo>
                    <a:pt x="9" y="32"/>
                  </a:lnTo>
                  <a:lnTo>
                    <a:pt x="16" y="0"/>
                  </a:lnTo>
                  <a:lnTo>
                    <a:pt x="16" y="0"/>
                  </a:lnTo>
                  <a:lnTo>
                    <a:pt x="35" y="0"/>
                  </a:lnTo>
                  <a:lnTo>
                    <a:pt x="35" y="0"/>
                  </a:lnTo>
                  <a:lnTo>
                    <a:pt x="59" y="0"/>
                  </a:lnTo>
                  <a:lnTo>
                    <a:pt x="59" y="0"/>
                  </a:lnTo>
                  <a:lnTo>
                    <a:pt x="57" y="5"/>
                  </a:lnTo>
                  <a:lnTo>
                    <a:pt x="57" y="5"/>
                  </a:lnTo>
                  <a:lnTo>
                    <a:pt x="57" y="9"/>
                  </a:lnTo>
                  <a:lnTo>
                    <a:pt x="57" y="9"/>
                  </a:lnTo>
                  <a:lnTo>
                    <a:pt x="32" y="8"/>
                  </a:lnTo>
                  <a:lnTo>
                    <a:pt x="32" y="8"/>
                  </a:lnTo>
                  <a:lnTo>
                    <a:pt x="27" y="33"/>
                  </a:lnTo>
                  <a:lnTo>
                    <a:pt x="27" y="33"/>
                  </a:lnTo>
                  <a:lnTo>
                    <a:pt x="52" y="32"/>
                  </a:lnTo>
                  <a:lnTo>
                    <a:pt x="52" y="32"/>
                  </a:lnTo>
                  <a:lnTo>
                    <a:pt x="51" y="36"/>
                  </a:lnTo>
                  <a:lnTo>
                    <a:pt x="51" y="36"/>
                  </a:lnTo>
                  <a:lnTo>
                    <a:pt x="51" y="41"/>
                  </a:lnTo>
                  <a:lnTo>
                    <a:pt x="51" y="41"/>
                  </a:lnTo>
                  <a:lnTo>
                    <a:pt x="25" y="41"/>
                  </a:lnTo>
                  <a:lnTo>
                    <a:pt x="25" y="41"/>
                  </a:lnTo>
                  <a:lnTo>
                    <a:pt x="22" y="55"/>
                  </a:lnTo>
                  <a:lnTo>
                    <a:pt x="22" y="55"/>
                  </a:lnTo>
                  <a:lnTo>
                    <a:pt x="19" y="70"/>
                  </a:lnTo>
                  <a:lnTo>
                    <a:pt x="19" y="70"/>
                  </a:lnTo>
                  <a:lnTo>
                    <a:pt x="46" y="68"/>
                  </a:lnTo>
                  <a:lnTo>
                    <a:pt x="46" y="68"/>
                  </a:lnTo>
                  <a:lnTo>
                    <a:pt x="44" y="73"/>
                  </a:lnTo>
                  <a:lnTo>
                    <a:pt x="44" y="73"/>
                  </a:lnTo>
                  <a:lnTo>
                    <a:pt x="44" y="78"/>
                  </a:lnTo>
                  <a:lnTo>
                    <a:pt x="44" y="78"/>
                  </a:lnTo>
                  <a:lnTo>
                    <a:pt x="24" y="78"/>
                  </a:lnTo>
                  <a:lnTo>
                    <a:pt x="24" y="78"/>
                  </a:lnTo>
                  <a:lnTo>
                    <a:pt x="0" y="78"/>
                  </a:lnTo>
                  <a:lnTo>
                    <a:pt x="0" y="78"/>
                  </a:lnTo>
                  <a:lnTo>
                    <a:pt x="6" y="46"/>
                  </a:lnTo>
                  <a:lnTo>
                    <a:pt x="9" y="32"/>
                  </a:lnTo>
                  <a:close/>
                </a:path>
              </a:pathLst>
            </a:custGeom>
            <a:grpFill/>
            <a:ln w="9525">
              <a:noFill/>
              <a:round/>
              <a:headEnd/>
              <a:tailEnd/>
            </a:ln>
          </p:spPr>
          <p:txBody>
            <a:bodyPr/>
            <a:lstStyle/>
            <a:p>
              <a:endParaRPr lang="en-GB" noProof="0" dirty="0"/>
            </a:p>
          </p:txBody>
        </p:sp>
        <p:sp>
          <p:nvSpPr>
            <p:cNvPr id="22" name="Freeform 70"/>
            <p:cNvSpPr>
              <a:spLocks/>
            </p:cNvSpPr>
            <p:nvPr userDrawn="1"/>
          </p:nvSpPr>
          <p:spPr bwMode="black">
            <a:xfrm>
              <a:off x="5002" y="4221"/>
              <a:ext cx="29" cy="31"/>
            </a:xfrm>
            <a:custGeom>
              <a:avLst/>
              <a:gdLst/>
              <a:ahLst/>
              <a:cxnLst>
                <a:cxn ang="0">
                  <a:pos x="23" y="41"/>
                </a:cxn>
                <a:cxn ang="0">
                  <a:pos x="23" y="41"/>
                </a:cxn>
                <a:cxn ang="0">
                  <a:pos x="43" y="0"/>
                </a:cxn>
                <a:cxn ang="0">
                  <a:pos x="43" y="0"/>
                </a:cxn>
                <a:cxn ang="0">
                  <a:pos x="48" y="2"/>
                </a:cxn>
                <a:cxn ang="0">
                  <a:pos x="48" y="2"/>
                </a:cxn>
                <a:cxn ang="0">
                  <a:pos x="53" y="0"/>
                </a:cxn>
                <a:cxn ang="0">
                  <a:pos x="53" y="0"/>
                </a:cxn>
                <a:cxn ang="0">
                  <a:pos x="38" y="24"/>
                </a:cxn>
                <a:cxn ang="0">
                  <a:pos x="30" y="38"/>
                </a:cxn>
                <a:cxn ang="0">
                  <a:pos x="21" y="56"/>
                </a:cxn>
                <a:cxn ang="0">
                  <a:pos x="21" y="56"/>
                </a:cxn>
                <a:cxn ang="0">
                  <a:pos x="15" y="56"/>
                </a:cxn>
                <a:cxn ang="0">
                  <a:pos x="15" y="56"/>
                </a:cxn>
                <a:cxn ang="0">
                  <a:pos x="8" y="56"/>
                </a:cxn>
                <a:cxn ang="0">
                  <a:pos x="8" y="56"/>
                </a:cxn>
                <a:cxn ang="0">
                  <a:pos x="0" y="0"/>
                </a:cxn>
                <a:cxn ang="0">
                  <a:pos x="0" y="0"/>
                </a:cxn>
                <a:cxn ang="0">
                  <a:pos x="8" y="2"/>
                </a:cxn>
                <a:cxn ang="0">
                  <a:pos x="8" y="2"/>
                </a:cxn>
                <a:cxn ang="0">
                  <a:pos x="18" y="0"/>
                </a:cxn>
                <a:cxn ang="0">
                  <a:pos x="18" y="0"/>
                </a:cxn>
                <a:cxn ang="0">
                  <a:pos x="23" y="41"/>
                </a:cxn>
                <a:cxn ang="0">
                  <a:pos x="23" y="41"/>
                </a:cxn>
              </a:cxnLst>
              <a:rect l="0" t="0" r="r" b="b"/>
              <a:pathLst>
                <a:path w="53" h="56">
                  <a:moveTo>
                    <a:pt x="23" y="41"/>
                  </a:moveTo>
                  <a:lnTo>
                    <a:pt x="23" y="41"/>
                  </a:lnTo>
                  <a:lnTo>
                    <a:pt x="43" y="0"/>
                  </a:lnTo>
                  <a:lnTo>
                    <a:pt x="43" y="0"/>
                  </a:lnTo>
                  <a:lnTo>
                    <a:pt x="48" y="2"/>
                  </a:lnTo>
                  <a:lnTo>
                    <a:pt x="48" y="2"/>
                  </a:lnTo>
                  <a:lnTo>
                    <a:pt x="53" y="0"/>
                  </a:lnTo>
                  <a:lnTo>
                    <a:pt x="53" y="0"/>
                  </a:lnTo>
                  <a:lnTo>
                    <a:pt x="38" y="24"/>
                  </a:lnTo>
                  <a:lnTo>
                    <a:pt x="30" y="38"/>
                  </a:lnTo>
                  <a:lnTo>
                    <a:pt x="21" y="56"/>
                  </a:lnTo>
                  <a:lnTo>
                    <a:pt x="21" y="56"/>
                  </a:lnTo>
                  <a:lnTo>
                    <a:pt x="15" y="56"/>
                  </a:lnTo>
                  <a:lnTo>
                    <a:pt x="15" y="56"/>
                  </a:lnTo>
                  <a:lnTo>
                    <a:pt x="8" y="56"/>
                  </a:lnTo>
                  <a:lnTo>
                    <a:pt x="8" y="56"/>
                  </a:lnTo>
                  <a:lnTo>
                    <a:pt x="0" y="0"/>
                  </a:lnTo>
                  <a:lnTo>
                    <a:pt x="0" y="0"/>
                  </a:lnTo>
                  <a:lnTo>
                    <a:pt x="8" y="2"/>
                  </a:lnTo>
                  <a:lnTo>
                    <a:pt x="8" y="2"/>
                  </a:lnTo>
                  <a:lnTo>
                    <a:pt x="18" y="0"/>
                  </a:lnTo>
                  <a:lnTo>
                    <a:pt x="18" y="0"/>
                  </a:lnTo>
                  <a:lnTo>
                    <a:pt x="23" y="41"/>
                  </a:lnTo>
                  <a:lnTo>
                    <a:pt x="23" y="41"/>
                  </a:lnTo>
                  <a:close/>
                </a:path>
              </a:pathLst>
            </a:custGeom>
            <a:grpFill/>
            <a:ln w="9525">
              <a:noFill/>
              <a:round/>
              <a:headEnd/>
              <a:tailEnd/>
            </a:ln>
          </p:spPr>
          <p:txBody>
            <a:bodyPr/>
            <a:lstStyle/>
            <a:p>
              <a:endParaRPr lang="en-GB" noProof="0" dirty="0"/>
            </a:p>
          </p:txBody>
        </p:sp>
        <p:sp>
          <p:nvSpPr>
            <p:cNvPr id="23" name="Freeform 71"/>
            <p:cNvSpPr>
              <a:spLocks noEditPoints="1"/>
            </p:cNvSpPr>
            <p:nvPr userDrawn="1"/>
          </p:nvSpPr>
          <p:spPr bwMode="black">
            <a:xfrm>
              <a:off x="5030"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7"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8" y="5"/>
                </a:cxn>
                <a:cxn ang="0">
                  <a:pos x="13" y="8"/>
                </a:cxn>
                <a:cxn ang="0">
                  <a:pos x="10" y="13"/>
                </a:cxn>
                <a:cxn ang="0">
                  <a:pos x="6" y="18"/>
                </a:cxn>
                <a:cxn ang="0">
                  <a:pos x="3" y="24"/>
                </a:cxn>
                <a:cxn ang="0">
                  <a:pos x="2" y="31"/>
                </a:cxn>
                <a:cxn ang="0">
                  <a:pos x="2" y="31"/>
                </a:cxn>
                <a:cxn ang="0">
                  <a:pos x="0" y="37"/>
                </a:cxn>
                <a:cxn ang="0">
                  <a:pos x="2" y="43"/>
                </a:cxn>
                <a:cxn ang="0">
                  <a:pos x="3" y="48"/>
                </a:cxn>
                <a:cxn ang="0">
                  <a:pos x="5" y="53"/>
                </a:cxn>
                <a:cxn ang="0">
                  <a:pos x="10" y="56"/>
                </a:cxn>
                <a:cxn ang="0">
                  <a:pos x="13" y="58"/>
                </a:cxn>
                <a:cxn ang="0">
                  <a:pos x="24" y="59"/>
                </a:cxn>
                <a:cxn ang="0">
                  <a:pos x="24" y="59"/>
                </a:cxn>
                <a:cxn ang="0">
                  <a:pos x="35" y="58"/>
                </a:cxn>
                <a:cxn ang="0">
                  <a:pos x="41" y="54"/>
                </a:cxn>
                <a:cxn ang="0">
                  <a:pos x="46" y="48"/>
                </a:cxn>
                <a:cxn ang="0">
                  <a:pos x="44" y="47"/>
                </a:cxn>
                <a:cxn ang="0">
                  <a:pos x="44" y="47"/>
                </a:cxn>
                <a:cxn ang="0">
                  <a:pos x="37" y="51"/>
                </a:cxn>
                <a:cxn ang="0">
                  <a:pos x="30" y="51"/>
                </a:cxn>
                <a:cxn ang="0">
                  <a:pos x="30" y="51"/>
                </a:cxn>
                <a:cxn ang="0">
                  <a:pos x="25" y="51"/>
                </a:cxn>
                <a:cxn ang="0">
                  <a:pos x="22" y="50"/>
                </a:cxn>
                <a:cxn ang="0">
                  <a:pos x="19" y="47"/>
                </a:cxn>
                <a:cxn ang="0">
                  <a:pos x="18"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7"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8" y="5"/>
                  </a:lnTo>
                  <a:lnTo>
                    <a:pt x="13" y="8"/>
                  </a:lnTo>
                  <a:lnTo>
                    <a:pt x="10" y="13"/>
                  </a:lnTo>
                  <a:lnTo>
                    <a:pt x="6" y="18"/>
                  </a:lnTo>
                  <a:lnTo>
                    <a:pt x="3" y="24"/>
                  </a:lnTo>
                  <a:lnTo>
                    <a:pt x="2" y="31"/>
                  </a:lnTo>
                  <a:lnTo>
                    <a:pt x="2" y="31"/>
                  </a:lnTo>
                  <a:lnTo>
                    <a:pt x="0" y="37"/>
                  </a:lnTo>
                  <a:lnTo>
                    <a:pt x="2" y="43"/>
                  </a:lnTo>
                  <a:lnTo>
                    <a:pt x="3" y="48"/>
                  </a:lnTo>
                  <a:lnTo>
                    <a:pt x="5" y="53"/>
                  </a:lnTo>
                  <a:lnTo>
                    <a:pt x="10" y="56"/>
                  </a:lnTo>
                  <a:lnTo>
                    <a:pt x="13" y="58"/>
                  </a:lnTo>
                  <a:lnTo>
                    <a:pt x="24" y="59"/>
                  </a:lnTo>
                  <a:lnTo>
                    <a:pt x="24" y="59"/>
                  </a:lnTo>
                  <a:lnTo>
                    <a:pt x="35" y="58"/>
                  </a:lnTo>
                  <a:lnTo>
                    <a:pt x="41" y="54"/>
                  </a:lnTo>
                  <a:lnTo>
                    <a:pt x="46" y="48"/>
                  </a:lnTo>
                  <a:lnTo>
                    <a:pt x="44" y="47"/>
                  </a:lnTo>
                  <a:lnTo>
                    <a:pt x="44" y="47"/>
                  </a:lnTo>
                  <a:lnTo>
                    <a:pt x="37" y="51"/>
                  </a:lnTo>
                  <a:lnTo>
                    <a:pt x="30" y="51"/>
                  </a:lnTo>
                  <a:lnTo>
                    <a:pt x="30" y="51"/>
                  </a:lnTo>
                  <a:lnTo>
                    <a:pt x="25" y="51"/>
                  </a:lnTo>
                  <a:lnTo>
                    <a:pt x="22" y="50"/>
                  </a:lnTo>
                  <a:lnTo>
                    <a:pt x="19" y="47"/>
                  </a:lnTo>
                  <a:lnTo>
                    <a:pt x="18" y="39"/>
                  </a:lnTo>
                  <a:lnTo>
                    <a:pt x="19" y="31"/>
                  </a:lnTo>
                  <a:lnTo>
                    <a:pt x="51" y="31"/>
                  </a:lnTo>
                  <a:close/>
                </a:path>
              </a:pathLst>
            </a:custGeom>
            <a:grpFill/>
            <a:ln w="9525">
              <a:noFill/>
              <a:round/>
              <a:headEnd/>
              <a:tailEnd/>
            </a:ln>
          </p:spPr>
          <p:txBody>
            <a:bodyPr/>
            <a:lstStyle/>
            <a:p>
              <a:endParaRPr lang="en-GB" noProof="0" dirty="0"/>
            </a:p>
          </p:txBody>
        </p:sp>
        <p:sp>
          <p:nvSpPr>
            <p:cNvPr id="24" name="Freeform 72"/>
            <p:cNvSpPr>
              <a:spLocks/>
            </p:cNvSpPr>
            <p:nvPr userDrawn="1"/>
          </p:nvSpPr>
          <p:spPr bwMode="black">
            <a:xfrm>
              <a:off x="5062" y="4221"/>
              <a:ext cx="25" cy="31"/>
            </a:xfrm>
            <a:custGeom>
              <a:avLst/>
              <a:gdLst/>
              <a:ahLst/>
              <a:cxnLst>
                <a:cxn ang="0">
                  <a:pos x="24" y="14"/>
                </a:cxn>
                <a:cxn ang="0">
                  <a:pos x="24" y="14"/>
                </a:cxn>
                <a:cxn ang="0">
                  <a:pos x="24" y="14"/>
                </a:cxn>
                <a:cxn ang="0">
                  <a:pos x="29" y="8"/>
                </a:cxn>
                <a:cxn ang="0">
                  <a:pos x="33" y="3"/>
                </a:cxn>
                <a:cxn ang="0">
                  <a:pos x="40" y="0"/>
                </a:cxn>
                <a:cxn ang="0">
                  <a:pos x="45" y="0"/>
                </a:cxn>
                <a:cxn ang="0">
                  <a:pos x="45" y="0"/>
                </a:cxn>
                <a:cxn ang="0">
                  <a:pos x="46" y="0"/>
                </a:cxn>
                <a:cxn ang="0">
                  <a:pos x="46" y="0"/>
                </a:cxn>
                <a:cxn ang="0">
                  <a:pos x="45" y="8"/>
                </a:cxn>
                <a:cxn ang="0">
                  <a:pos x="45" y="8"/>
                </a:cxn>
                <a:cxn ang="0">
                  <a:pos x="43" y="16"/>
                </a:cxn>
                <a:cxn ang="0">
                  <a:pos x="41" y="16"/>
                </a:cxn>
                <a:cxn ang="0">
                  <a:pos x="41" y="16"/>
                </a:cxn>
                <a:cxn ang="0">
                  <a:pos x="40" y="16"/>
                </a:cxn>
                <a:cxn ang="0">
                  <a:pos x="37" y="14"/>
                </a:cxn>
                <a:cxn ang="0">
                  <a:pos x="37" y="14"/>
                </a:cxn>
                <a:cxn ang="0">
                  <a:pos x="32" y="16"/>
                </a:cxn>
                <a:cxn ang="0">
                  <a:pos x="27" y="17"/>
                </a:cxn>
                <a:cxn ang="0">
                  <a:pos x="24" y="22"/>
                </a:cxn>
                <a:cxn ang="0">
                  <a:pos x="22" y="25"/>
                </a:cxn>
                <a:cxn ang="0">
                  <a:pos x="22" y="30"/>
                </a:cxn>
                <a:cxn ang="0">
                  <a:pos x="22" y="30"/>
                </a:cxn>
                <a:cxn ang="0">
                  <a:pos x="18" y="56"/>
                </a:cxn>
                <a:cxn ang="0">
                  <a:pos x="18" y="56"/>
                </a:cxn>
                <a:cxn ang="0">
                  <a:pos x="10" y="56"/>
                </a:cxn>
                <a:cxn ang="0">
                  <a:pos x="10" y="56"/>
                </a:cxn>
                <a:cxn ang="0">
                  <a:pos x="0" y="56"/>
                </a:cxn>
                <a:cxn ang="0">
                  <a:pos x="0" y="56"/>
                </a:cxn>
                <a:cxn ang="0">
                  <a:pos x="7" y="30"/>
                </a:cxn>
                <a:cxn ang="0">
                  <a:pos x="8" y="25"/>
                </a:cxn>
                <a:cxn ang="0">
                  <a:pos x="8" y="25"/>
                </a:cxn>
                <a:cxn ang="0">
                  <a:pos x="11" y="0"/>
                </a:cxn>
                <a:cxn ang="0">
                  <a:pos x="11" y="0"/>
                </a:cxn>
                <a:cxn ang="0">
                  <a:pos x="19" y="2"/>
                </a:cxn>
                <a:cxn ang="0">
                  <a:pos x="19" y="2"/>
                </a:cxn>
                <a:cxn ang="0">
                  <a:pos x="27" y="0"/>
                </a:cxn>
                <a:cxn ang="0">
                  <a:pos x="24" y="14"/>
                </a:cxn>
              </a:cxnLst>
              <a:rect l="0" t="0" r="r" b="b"/>
              <a:pathLst>
                <a:path w="46" h="56">
                  <a:moveTo>
                    <a:pt x="24" y="14"/>
                  </a:moveTo>
                  <a:lnTo>
                    <a:pt x="24" y="14"/>
                  </a:lnTo>
                  <a:lnTo>
                    <a:pt x="24" y="14"/>
                  </a:lnTo>
                  <a:lnTo>
                    <a:pt x="29" y="8"/>
                  </a:lnTo>
                  <a:lnTo>
                    <a:pt x="33" y="3"/>
                  </a:lnTo>
                  <a:lnTo>
                    <a:pt x="40" y="0"/>
                  </a:lnTo>
                  <a:lnTo>
                    <a:pt x="45" y="0"/>
                  </a:lnTo>
                  <a:lnTo>
                    <a:pt x="45" y="0"/>
                  </a:lnTo>
                  <a:lnTo>
                    <a:pt x="46" y="0"/>
                  </a:lnTo>
                  <a:lnTo>
                    <a:pt x="46" y="0"/>
                  </a:lnTo>
                  <a:lnTo>
                    <a:pt x="45" y="8"/>
                  </a:lnTo>
                  <a:lnTo>
                    <a:pt x="45" y="8"/>
                  </a:lnTo>
                  <a:lnTo>
                    <a:pt x="43" y="16"/>
                  </a:lnTo>
                  <a:lnTo>
                    <a:pt x="41" y="16"/>
                  </a:lnTo>
                  <a:lnTo>
                    <a:pt x="41" y="16"/>
                  </a:lnTo>
                  <a:lnTo>
                    <a:pt x="40" y="16"/>
                  </a:lnTo>
                  <a:lnTo>
                    <a:pt x="37" y="14"/>
                  </a:lnTo>
                  <a:lnTo>
                    <a:pt x="37" y="14"/>
                  </a:lnTo>
                  <a:lnTo>
                    <a:pt x="32" y="16"/>
                  </a:lnTo>
                  <a:lnTo>
                    <a:pt x="27" y="17"/>
                  </a:lnTo>
                  <a:lnTo>
                    <a:pt x="24" y="22"/>
                  </a:lnTo>
                  <a:lnTo>
                    <a:pt x="22" y="25"/>
                  </a:lnTo>
                  <a:lnTo>
                    <a:pt x="22" y="30"/>
                  </a:lnTo>
                  <a:lnTo>
                    <a:pt x="22" y="30"/>
                  </a:lnTo>
                  <a:lnTo>
                    <a:pt x="18" y="56"/>
                  </a:lnTo>
                  <a:lnTo>
                    <a:pt x="18" y="56"/>
                  </a:lnTo>
                  <a:lnTo>
                    <a:pt x="10" y="56"/>
                  </a:lnTo>
                  <a:lnTo>
                    <a:pt x="10" y="56"/>
                  </a:lnTo>
                  <a:lnTo>
                    <a:pt x="0" y="56"/>
                  </a:lnTo>
                  <a:lnTo>
                    <a:pt x="0" y="56"/>
                  </a:lnTo>
                  <a:lnTo>
                    <a:pt x="7" y="30"/>
                  </a:lnTo>
                  <a:lnTo>
                    <a:pt x="8" y="25"/>
                  </a:lnTo>
                  <a:lnTo>
                    <a:pt x="8" y="25"/>
                  </a:lnTo>
                  <a:lnTo>
                    <a:pt x="11" y="0"/>
                  </a:lnTo>
                  <a:lnTo>
                    <a:pt x="11" y="0"/>
                  </a:lnTo>
                  <a:lnTo>
                    <a:pt x="19" y="2"/>
                  </a:lnTo>
                  <a:lnTo>
                    <a:pt x="19" y="2"/>
                  </a:lnTo>
                  <a:lnTo>
                    <a:pt x="27" y="0"/>
                  </a:lnTo>
                  <a:lnTo>
                    <a:pt x="24" y="14"/>
                  </a:lnTo>
                  <a:close/>
                </a:path>
              </a:pathLst>
            </a:custGeom>
            <a:grpFill/>
            <a:ln w="9525">
              <a:noFill/>
              <a:round/>
              <a:headEnd/>
              <a:tailEnd/>
            </a:ln>
          </p:spPr>
          <p:txBody>
            <a:bodyPr/>
            <a:lstStyle/>
            <a:p>
              <a:endParaRPr lang="en-GB" noProof="0" dirty="0"/>
            </a:p>
          </p:txBody>
        </p:sp>
        <p:sp>
          <p:nvSpPr>
            <p:cNvPr id="25" name="Freeform 73"/>
            <p:cNvSpPr>
              <a:spLocks/>
            </p:cNvSpPr>
            <p:nvPr userDrawn="1"/>
          </p:nvSpPr>
          <p:spPr bwMode="black">
            <a:xfrm>
              <a:off x="5087" y="4221"/>
              <a:ext cx="34" cy="48"/>
            </a:xfrm>
            <a:custGeom>
              <a:avLst/>
              <a:gdLst/>
              <a:ahLst/>
              <a:cxnLst>
                <a:cxn ang="0">
                  <a:pos x="50" y="0"/>
                </a:cxn>
                <a:cxn ang="0">
                  <a:pos x="50" y="0"/>
                </a:cxn>
                <a:cxn ang="0">
                  <a:pos x="55" y="2"/>
                </a:cxn>
                <a:cxn ang="0">
                  <a:pos x="55" y="2"/>
                </a:cxn>
                <a:cxn ang="0">
                  <a:pos x="61" y="0"/>
                </a:cxn>
                <a:cxn ang="0">
                  <a:pos x="61" y="0"/>
                </a:cxn>
                <a:cxn ang="0">
                  <a:pos x="41" y="35"/>
                </a:cxn>
                <a:cxn ang="0">
                  <a:pos x="9" y="86"/>
                </a:cxn>
                <a:cxn ang="0">
                  <a:pos x="9" y="86"/>
                </a:cxn>
                <a:cxn ang="0">
                  <a:pos x="4" y="86"/>
                </a:cxn>
                <a:cxn ang="0">
                  <a:pos x="4" y="86"/>
                </a:cxn>
                <a:cxn ang="0">
                  <a:pos x="0" y="86"/>
                </a:cxn>
                <a:cxn ang="0">
                  <a:pos x="0" y="86"/>
                </a:cxn>
                <a:cxn ang="0">
                  <a:pos x="19" y="56"/>
                </a:cxn>
                <a:cxn ang="0">
                  <a:pos x="19" y="56"/>
                </a:cxn>
                <a:cxn ang="0">
                  <a:pos x="8" y="0"/>
                </a:cxn>
                <a:cxn ang="0">
                  <a:pos x="8" y="0"/>
                </a:cxn>
                <a:cxn ang="0">
                  <a:pos x="15" y="2"/>
                </a:cxn>
                <a:cxn ang="0">
                  <a:pos x="15" y="2"/>
                </a:cxn>
                <a:cxn ang="0">
                  <a:pos x="25" y="0"/>
                </a:cxn>
                <a:cxn ang="0">
                  <a:pos x="25" y="0"/>
                </a:cxn>
                <a:cxn ang="0">
                  <a:pos x="31" y="37"/>
                </a:cxn>
                <a:cxn ang="0">
                  <a:pos x="31" y="37"/>
                </a:cxn>
                <a:cxn ang="0">
                  <a:pos x="50" y="0"/>
                </a:cxn>
                <a:cxn ang="0">
                  <a:pos x="50" y="0"/>
                </a:cxn>
              </a:cxnLst>
              <a:rect l="0" t="0" r="r" b="b"/>
              <a:pathLst>
                <a:path w="61" h="86">
                  <a:moveTo>
                    <a:pt x="50" y="0"/>
                  </a:moveTo>
                  <a:lnTo>
                    <a:pt x="50" y="0"/>
                  </a:lnTo>
                  <a:lnTo>
                    <a:pt x="55" y="2"/>
                  </a:lnTo>
                  <a:lnTo>
                    <a:pt x="55" y="2"/>
                  </a:lnTo>
                  <a:lnTo>
                    <a:pt x="61" y="0"/>
                  </a:lnTo>
                  <a:lnTo>
                    <a:pt x="61" y="0"/>
                  </a:lnTo>
                  <a:lnTo>
                    <a:pt x="41" y="35"/>
                  </a:lnTo>
                  <a:lnTo>
                    <a:pt x="9" y="86"/>
                  </a:lnTo>
                  <a:lnTo>
                    <a:pt x="9" y="86"/>
                  </a:lnTo>
                  <a:lnTo>
                    <a:pt x="4" y="86"/>
                  </a:lnTo>
                  <a:lnTo>
                    <a:pt x="4" y="86"/>
                  </a:lnTo>
                  <a:lnTo>
                    <a:pt x="0" y="86"/>
                  </a:lnTo>
                  <a:lnTo>
                    <a:pt x="0" y="86"/>
                  </a:lnTo>
                  <a:lnTo>
                    <a:pt x="19" y="56"/>
                  </a:lnTo>
                  <a:lnTo>
                    <a:pt x="19" y="56"/>
                  </a:lnTo>
                  <a:lnTo>
                    <a:pt x="8" y="0"/>
                  </a:lnTo>
                  <a:lnTo>
                    <a:pt x="8" y="0"/>
                  </a:lnTo>
                  <a:lnTo>
                    <a:pt x="15" y="2"/>
                  </a:lnTo>
                  <a:lnTo>
                    <a:pt x="15" y="2"/>
                  </a:lnTo>
                  <a:lnTo>
                    <a:pt x="25" y="0"/>
                  </a:lnTo>
                  <a:lnTo>
                    <a:pt x="25" y="0"/>
                  </a:lnTo>
                  <a:lnTo>
                    <a:pt x="31" y="37"/>
                  </a:lnTo>
                  <a:lnTo>
                    <a:pt x="31" y="37"/>
                  </a:lnTo>
                  <a:lnTo>
                    <a:pt x="50" y="0"/>
                  </a:lnTo>
                  <a:lnTo>
                    <a:pt x="50" y="0"/>
                  </a:lnTo>
                  <a:close/>
                </a:path>
              </a:pathLst>
            </a:custGeom>
            <a:grpFill/>
            <a:ln w="9525">
              <a:noFill/>
              <a:round/>
              <a:headEnd/>
              <a:tailEnd/>
            </a:ln>
          </p:spPr>
          <p:txBody>
            <a:bodyPr/>
            <a:lstStyle/>
            <a:p>
              <a:endParaRPr lang="en-GB" noProof="0" dirty="0"/>
            </a:p>
          </p:txBody>
        </p:sp>
        <p:sp>
          <p:nvSpPr>
            <p:cNvPr id="26" name="Freeform 74"/>
            <p:cNvSpPr>
              <a:spLocks/>
            </p:cNvSpPr>
            <p:nvPr userDrawn="1"/>
          </p:nvSpPr>
          <p:spPr bwMode="black">
            <a:xfrm>
              <a:off x="5123" y="4210"/>
              <a:ext cx="20" cy="42"/>
            </a:xfrm>
            <a:custGeom>
              <a:avLst/>
              <a:gdLst/>
              <a:ahLst/>
              <a:cxnLst>
                <a:cxn ang="0">
                  <a:pos x="35" y="21"/>
                </a:cxn>
                <a:cxn ang="0">
                  <a:pos x="35" y="21"/>
                </a:cxn>
                <a:cxn ang="0">
                  <a:pos x="33" y="24"/>
                </a:cxn>
                <a:cxn ang="0">
                  <a:pos x="33" y="24"/>
                </a:cxn>
                <a:cxn ang="0">
                  <a:pos x="33" y="27"/>
                </a:cxn>
                <a:cxn ang="0">
                  <a:pos x="23" y="25"/>
                </a:cxn>
                <a:cxn ang="0">
                  <a:pos x="23" y="25"/>
                </a:cxn>
                <a:cxn ang="0">
                  <a:pos x="17" y="51"/>
                </a:cxn>
                <a:cxn ang="0">
                  <a:pos x="17" y="51"/>
                </a:cxn>
                <a:cxn ang="0">
                  <a:pos x="16" y="60"/>
                </a:cxn>
                <a:cxn ang="0">
                  <a:pos x="16" y="67"/>
                </a:cxn>
                <a:cxn ang="0">
                  <a:pos x="17" y="70"/>
                </a:cxn>
                <a:cxn ang="0">
                  <a:pos x="20" y="70"/>
                </a:cxn>
                <a:cxn ang="0">
                  <a:pos x="20" y="70"/>
                </a:cxn>
                <a:cxn ang="0">
                  <a:pos x="25" y="68"/>
                </a:cxn>
                <a:cxn ang="0">
                  <a:pos x="25" y="73"/>
                </a:cxn>
                <a:cxn ang="0">
                  <a:pos x="25" y="73"/>
                </a:cxn>
                <a:cxn ang="0">
                  <a:pos x="19" y="76"/>
                </a:cxn>
                <a:cxn ang="0">
                  <a:pos x="12" y="76"/>
                </a:cxn>
                <a:cxn ang="0">
                  <a:pos x="12" y="76"/>
                </a:cxn>
                <a:cxn ang="0">
                  <a:pos x="6" y="75"/>
                </a:cxn>
                <a:cxn ang="0">
                  <a:pos x="1" y="71"/>
                </a:cxn>
                <a:cxn ang="0">
                  <a:pos x="0" y="67"/>
                </a:cxn>
                <a:cxn ang="0">
                  <a:pos x="1" y="59"/>
                </a:cxn>
                <a:cxn ang="0">
                  <a:pos x="1" y="59"/>
                </a:cxn>
                <a:cxn ang="0">
                  <a:pos x="8" y="25"/>
                </a:cxn>
                <a:cxn ang="0">
                  <a:pos x="0" y="27"/>
                </a:cxn>
                <a:cxn ang="0">
                  <a:pos x="0" y="27"/>
                </a:cxn>
                <a:cxn ang="0">
                  <a:pos x="1" y="24"/>
                </a:cxn>
                <a:cxn ang="0">
                  <a:pos x="1" y="24"/>
                </a:cxn>
                <a:cxn ang="0">
                  <a:pos x="1" y="21"/>
                </a:cxn>
                <a:cxn ang="0">
                  <a:pos x="9" y="21"/>
                </a:cxn>
                <a:cxn ang="0">
                  <a:pos x="9" y="21"/>
                </a:cxn>
                <a:cxn ang="0">
                  <a:pos x="11" y="6"/>
                </a:cxn>
                <a:cxn ang="0">
                  <a:pos x="11" y="6"/>
                </a:cxn>
                <a:cxn ang="0">
                  <a:pos x="28" y="0"/>
                </a:cxn>
                <a:cxn ang="0">
                  <a:pos x="30" y="0"/>
                </a:cxn>
                <a:cxn ang="0">
                  <a:pos x="30" y="0"/>
                </a:cxn>
                <a:cxn ang="0">
                  <a:pos x="23" y="21"/>
                </a:cxn>
                <a:cxn ang="0">
                  <a:pos x="35" y="21"/>
                </a:cxn>
              </a:cxnLst>
              <a:rect l="0" t="0" r="r" b="b"/>
              <a:pathLst>
                <a:path w="35" h="76">
                  <a:moveTo>
                    <a:pt x="35" y="21"/>
                  </a:moveTo>
                  <a:lnTo>
                    <a:pt x="35" y="21"/>
                  </a:lnTo>
                  <a:lnTo>
                    <a:pt x="33" y="24"/>
                  </a:lnTo>
                  <a:lnTo>
                    <a:pt x="33" y="24"/>
                  </a:lnTo>
                  <a:lnTo>
                    <a:pt x="33" y="27"/>
                  </a:lnTo>
                  <a:lnTo>
                    <a:pt x="23" y="25"/>
                  </a:lnTo>
                  <a:lnTo>
                    <a:pt x="23" y="25"/>
                  </a:lnTo>
                  <a:lnTo>
                    <a:pt x="17" y="51"/>
                  </a:lnTo>
                  <a:lnTo>
                    <a:pt x="17" y="51"/>
                  </a:lnTo>
                  <a:lnTo>
                    <a:pt x="16" y="60"/>
                  </a:lnTo>
                  <a:lnTo>
                    <a:pt x="16" y="67"/>
                  </a:lnTo>
                  <a:lnTo>
                    <a:pt x="17" y="70"/>
                  </a:lnTo>
                  <a:lnTo>
                    <a:pt x="20" y="70"/>
                  </a:lnTo>
                  <a:lnTo>
                    <a:pt x="20" y="70"/>
                  </a:lnTo>
                  <a:lnTo>
                    <a:pt x="25" y="68"/>
                  </a:lnTo>
                  <a:lnTo>
                    <a:pt x="25" y="73"/>
                  </a:lnTo>
                  <a:lnTo>
                    <a:pt x="25" y="73"/>
                  </a:lnTo>
                  <a:lnTo>
                    <a:pt x="19" y="76"/>
                  </a:lnTo>
                  <a:lnTo>
                    <a:pt x="12" y="76"/>
                  </a:lnTo>
                  <a:lnTo>
                    <a:pt x="12" y="76"/>
                  </a:lnTo>
                  <a:lnTo>
                    <a:pt x="6" y="75"/>
                  </a:lnTo>
                  <a:lnTo>
                    <a:pt x="1" y="71"/>
                  </a:lnTo>
                  <a:lnTo>
                    <a:pt x="0" y="67"/>
                  </a:lnTo>
                  <a:lnTo>
                    <a:pt x="1" y="59"/>
                  </a:lnTo>
                  <a:lnTo>
                    <a:pt x="1" y="59"/>
                  </a:lnTo>
                  <a:lnTo>
                    <a:pt x="8" y="25"/>
                  </a:lnTo>
                  <a:lnTo>
                    <a:pt x="0" y="27"/>
                  </a:lnTo>
                  <a:lnTo>
                    <a:pt x="0" y="27"/>
                  </a:lnTo>
                  <a:lnTo>
                    <a:pt x="1" y="24"/>
                  </a:lnTo>
                  <a:lnTo>
                    <a:pt x="1" y="24"/>
                  </a:lnTo>
                  <a:lnTo>
                    <a:pt x="1" y="21"/>
                  </a:lnTo>
                  <a:lnTo>
                    <a:pt x="9" y="21"/>
                  </a:lnTo>
                  <a:lnTo>
                    <a:pt x="9" y="21"/>
                  </a:lnTo>
                  <a:lnTo>
                    <a:pt x="11" y="6"/>
                  </a:lnTo>
                  <a:lnTo>
                    <a:pt x="11" y="6"/>
                  </a:lnTo>
                  <a:lnTo>
                    <a:pt x="28" y="0"/>
                  </a:lnTo>
                  <a:lnTo>
                    <a:pt x="30" y="0"/>
                  </a:lnTo>
                  <a:lnTo>
                    <a:pt x="30" y="0"/>
                  </a:lnTo>
                  <a:lnTo>
                    <a:pt x="23" y="21"/>
                  </a:lnTo>
                  <a:lnTo>
                    <a:pt x="35" y="21"/>
                  </a:lnTo>
                  <a:close/>
                </a:path>
              </a:pathLst>
            </a:custGeom>
            <a:grpFill/>
            <a:ln w="9525">
              <a:noFill/>
              <a:round/>
              <a:headEnd/>
              <a:tailEnd/>
            </a:ln>
          </p:spPr>
          <p:txBody>
            <a:bodyPr/>
            <a:lstStyle/>
            <a:p>
              <a:endParaRPr lang="en-GB" noProof="0" dirty="0"/>
            </a:p>
          </p:txBody>
        </p:sp>
        <p:sp>
          <p:nvSpPr>
            <p:cNvPr id="27" name="Freeform 75"/>
            <p:cNvSpPr>
              <a:spLocks/>
            </p:cNvSpPr>
            <p:nvPr userDrawn="1"/>
          </p:nvSpPr>
          <p:spPr bwMode="black">
            <a:xfrm>
              <a:off x="5143" y="4204"/>
              <a:ext cx="33" cy="48"/>
            </a:xfrm>
            <a:custGeom>
              <a:avLst/>
              <a:gdLst/>
              <a:ahLst/>
              <a:cxnLst>
                <a:cxn ang="0">
                  <a:pos x="11" y="40"/>
                </a:cxn>
                <a:cxn ang="0">
                  <a:pos x="11" y="40"/>
                </a:cxn>
                <a:cxn ang="0">
                  <a:pos x="18" y="0"/>
                </a:cxn>
                <a:cxn ang="0">
                  <a:pos x="18" y="0"/>
                </a:cxn>
                <a:cxn ang="0">
                  <a:pos x="26" y="0"/>
                </a:cxn>
                <a:cxn ang="0">
                  <a:pos x="26" y="0"/>
                </a:cxn>
                <a:cxn ang="0">
                  <a:pos x="35" y="0"/>
                </a:cxn>
                <a:cxn ang="0">
                  <a:pos x="35" y="0"/>
                </a:cxn>
                <a:cxn ang="0">
                  <a:pos x="26" y="40"/>
                </a:cxn>
                <a:cxn ang="0">
                  <a:pos x="26" y="40"/>
                </a:cxn>
                <a:cxn ang="0">
                  <a:pos x="26" y="40"/>
                </a:cxn>
                <a:cxn ang="0">
                  <a:pos x="30" y="35"/>
                </a:cxn>
                <a:cxn ang="0">
                  <a:pos x="35" y="32"/>
                </a:cxn>
                <a:cxn ang="0">
                  <a:pos x="40" y="30"/>
                </a:cxn>
                <a:cxn ang="0">
                  <a:pos x="45" y="28"/>
                </a:cxn>
                <a:cxn ang="0">
                  <a:pos x="45" y="28"/>
                </a:cxn>
                <a:cxn ang="0">
                  <a:pos x="52" y="30"/>
                </a:cxn>
                <a:cxn ang="0">
                  <a:pos x="57" y="35"/>
                </a:cxn>
                <a:cxn ang="0">
                  <a:pos x="59" y="41"/>
                </a:cxn>
                <a:cxn ang="0">
                  <a:pos x="59" y="51"/>
                </a:cxn>
                <a:cxn ang="0">
                  <a:pos x="59" y="51"/>
                </a:cxn>
                <a:cxn ang="0">
                  <a:pos x="54" y="70"/>
                </a:cxn>
                <a:cxn ang="0">
                  <a:pos x="54" y="70"/>
                </a:cxn>
                <a:cxn ang="0">
                  <a:pos x="52" y="86"/>
                </a:cxn>
                <a:cxn ang="0">
                  <a:pos x="52" y="86"/>
                </a:cxn>
                <a:cxn ang="0">
                  <a:pos x="43" y="86"/>
                </a:cxn>
                <a:cxn ang="0">
                  <a:pos x="43" y="86"/>
                </a:cxn>
                <a:cxn ang="0">
                  <a:pos x="35" y="86"/>
                </a:cxn>
                <a:cxn ang="0">
                  <a:pos x="35" y="86"/>
                </a:cxn>
                <a:cxn ang="0">
                  <a:pos x="38" y="71"/>
                </a:cxn>
                <a:cxn ang="0">
                  <a:pos x="43" y="54"/>
                </a:cxn>
                <a:cxn ang="0">
                  <a:pos x="43" y="54"/>
                </a:cxn>
                <a:cxn ang="0">
                  <a:pos x="43" y="47"/>
                </a:cxn>
                <a:cxn ang="0">
                  <a:pos x="41" y="43"/>
                </a:cxn>
                <a:cxn ang="0">
                  <a:pos x="40" y="40"/>
                </a:cxn>
                <a:cxn ang="0">
                  <a:pos x="35" y="40"/>
                </a:cxn>
                <a:cxn ang="0">
                  <a:pos x="35" y="40"/>
                </a:cxn>
                <a:cxn ang="0">
                  <a:pos x="32" y="41"/>
                </a:cxn>
                <a:cxn ang="0">
                  <a:pos x="27" y="44"/>
                </a:cxn>
                <a:cxn ang="0">
                  <a:pos x="24" y="49"/>
                </a:cxn>
                <a:cxn ang="0">
                  <a:pos x="22" y="55"/>
                </a:cxn>
                <a:cxn ang="0">
                  <a:pos x="22" y="60"/>
                </a:cxn>
                <a:cxn ang="0">
                  <a:pos x="22" y="60"/>
                </a:cxn>
                <a:cxn ang="0">
                  <a:pos x="18" y="86"/>
                </a:cxn>
                <a:cxn ang="0">
                  <a:pos x="18" y="86"/>
                </a:cxn>
                <a:cxn ang="0">
                  <a:pos x="10" y="86"/>
                </a:cxn>
                <a:cxn ang="0">
                  <a:pos x="10" y="86"/>
                </a:cxn>
                <a:cxn ang="0">
                  <a:pos x="0" y="86"/>
                </a:cxn>
                <a:cxn ang="0">
                  <a:pos x="0" y="86"/>
                </a:cxn>
                <a:cxn ang="0">
                  <a:pos x="10" y="46"/>
                </a:cxn>
                <a:cxn ang="0">
                  <a:pos x="11" y="40"/>
                </a:cxn>
              </a:cxnLst>
              <a:rect l="0" t="0" r="r" b="b"/>
              <a:pathLst>
                <a:path w="59" h="86">
                  <a:moveTo>
                    <a:pt x="11" y="40"/>
                  </a:moveTo>
                  <a:lnTo>
                    <a:pt x="11" y="40"/>
                  </a:lnTo>
                  <a:lnTo>
                    <a:pt x="18" y="0"/>
                  </a:lnTo>
                  <a:lnTo>
                    <a:pt x="18" y="0"/>
                  </a:lnTo>
                  <a:lnTo>
                    <a:pt x="26" y="0"/>
                  </a:lnTo>
                  <a:lnTo>
                    <a:pt x="26" y="0"/>
                  </a:lnTo>
                  <a:lnTo>
                    <a:pt x="35" y="0"/>
                  </a:lnTo>
                  <a:lnTo>
                    <a:pt x="35" y="0"/>
                  </a:lnTo>
                  <a:lnTo>
                    <a:pt x="26" y="40"/>
                  </a:lnTo>
                  <a:lnTo>
                    <a:pt x="26" y="40"/>
                  </a:lnTo>
                  <a:lnTo>
                    <a:pt x="26" y="40"/>
                  </a:lnTo>
                  <a:lnTo>
                    <a:pt x="30" y="35"/>
                  </a:lnTo>
                  <a:lnTo>
                    <a:pt x="35" y="32"/>
                  </a:lnTo>
                  <a:lnTo>
                    <a:pt x="40" y="30"/>
                  </a:lnTo>
                  <a:lnTo>
                    <a:pt x="45" y="28"/>
                  </a:lnTo>
                  <a:lnTo>
                    <a:pt x="45" y="28"/>
                  </a:lnTo>
                  <a:lnTo>
                    <a:pt x="52" y="30"/>
                  </a:lnTo>
                  <a:lnTo>
                    <a:pt x="57" y="35"/>
                  </a:lnTo>
                  <a:lnTo>
                    <a:pt x="59" y="41"/>
                  </a:lnTo>
                  <a:lnTo>
                    <a:pt x="59" y="51"/>
                  </a:lnTo>
                  <a:lnTo>
                    <a:pt x="59" y="51"/>
                  </a:lnTo>
                  <a:lnTo>
                    <a:pt x="54" y="70"/>
                  </a:lnTo>
                  <a:lnTo>
                    <a:pt x="54" y="70"/>
                  </a:lnTo>
                  <a:lnTo>
                    <a:pt x="52" y="86"/>
                  </a:lnTo>
                  <a:lnTo>
                    <a:pt x="52" y="86"/>
                  </a:lnTo>
                  <a:lnTo>
                    <a:pt x="43" y="86"/>
                  </a:lnTo>
                  <a:lnTo>
                    <a:pt x="43" y="86"/>
                  </a:lnTo>
                  <a:lnTo>
                    <a:pt x="35" y="86"/>
                  </a:lnTo>
                  <a:lnTo>
                    <a:pt x="35" y="86"/>
                  </a:lnTo>
                  <a:lnTo>
                    <a:pt x="38" y="71"/>
                  </a:lnTo>
                  <a:lnTo>
                    <a:pt x="43" y="54"/>
                  </a:lnTo>
                  <a:lnTo>
                    <a:pt x="43" y="54"/>
                  </a:lnTo>
                  <a:lnTo>
                    <a:pt x="43" y="47"/>
                  </a:lnTo>
                  <a:lnTo>
                    <a:pt x="41" y="43"/>
                  </a:lnTo>
                  <a:lnTo>
                    <a:pt x="40" y="40"/>
                  </a:lnTo>
                  <a:lnTo>
                    <a:pt x="35" y="40"/>
                  </a:lnTo>
                  <a:lnTo>
                    <a:pt x="35" y="40"/>
                  </a:lnTo>
                  <a:lnTo>
                    <a:pt x="32" y="41"/>
                  </a:lnTo>
                  <a:lnTo>
                    <a:pt x="27" y="44"/>
                  </a:lnTo>
                  <a:lnTo>
                    <a:pt x="24" y="49"/>
                  </a:lnTo>
                  <a:lnTo>
                    <a:pt x="22" y="55"/>
                  </a:lnTo>
                  <a:lnTo>
                    <a:pt x="22" y="60"/>
                  </a:lnTo>
                  <a:lnTo>
                    <a:pt x="22" y="60"/>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28" name="Freeform 76"/>
            <p:cNvSpPr>
              <a:spLocks noEditPoints="1"/>
            </p:cNvSpPr>
            <p:nvPr userDrawn="1"/>
          </p:nvSpPr>
          <p:spPr bwMode="black">
            <a:xfrm>
              <a:off x="5181" y="4204"/>
              <a:ext cx="18" cy="48"/>
            </a:xfrm>
            <a:custGeom>
              <a:avLst/>
              <a:gdLst/>
              <a:ahLst/>
              <a:cxnLst>
                <a:cxn ang="0">
                  <a:pos x="6" y="55"/>
                </a:cxn>
                <a:cxn ang="0">
                  <a:pos x="6" y="55"/>
                </a:cxn>
                <a:cxn ang="0">
                  <a:pos x="11" y="30"/>
                </a:cxn>
                <a:cxn ang="0">
                  <a:pos x="11" y="30"/>
                </a:cxn>
                <a:cxn ang="0">
                  <a:pos x="19" y="32"/>
                </a:cxn>
                <a:cxn ang="0">
                  <a:pos x="19" y="32"/>
                </a:cxn>
                <a:cxn ang="0">
                  <a:pos x="28" y="30"/>
                </a:cxn>
                <a:cxn ang="0">
                  <a:pos x="28" y="30"/>
                </a:cxn>
                <a:cxn ang="0">
                  <a:pos x="22" y="55"/>
                </a:cxn>
                <a:cxn ang="0">
                  <a:pos x="20" y="60"/>
                </a:cxn>
                <a:cxn ang="0">
                  <a:pos x="20" y="60"/>
                </a:cxn>
                <a:cxn ang="0">
                  <a:pos x="17" y="86"/>
                </a:cxn>
                <a:cxn ang="0">
                  <a:pos x="17" y="86"/>
                </a:cxn>
                <a:cxn ang="0">
                  <a:pos x="9" y="86"/>
                </a:cxn>
                <a:cxn ang="0">
                  <a:pos x="9" y="86"/>
                </a:cxn>
                <a:cxn ang="0">
                  <a:pos x="0" y="86"/>
                </a:cxn>
                <a:cxn ang="0">
                  <a:pos x="0" y="86"/>
                </a:cxn>
                <a:cxn ang="0">
                  <a:pos x="6" y="60"/>
                </a:cxn>
                <a:cxn ang="0">
                  <a:pos x="6" y="55"/>
                </a:cxn>
                <a:cxn ang="0">
                  <a:pos x="25" y="0"/>
                </a:cxn>
                <a:cxn ang="0">
                  <a:pos x="25" y="0"/>
                </a:cxn>
                <a:cxn ang="0">
                  <a:pos x="28" y="1"/>
                </a:cxn>
                <a:cxn ang="0">
                  <a:pos x="31" y="3"/>
                </a:cxn>
                <a:cxn ang="0">
                  <a:pos x="33" y="6"/>
                </a:cxn>
                <a:cxn ang="0">
                  <a:pos x="33" y="9"/>
                </a:cxn>
                <a:cxn ang="0">
                  <a:pos x="33" y="9"/>
                </a:cxn>
                <a:cxn ang="0">
                  <a:pos x="31" y="13"/>
                </a:cxn>
                <a:cxn ang="0">
                  <a:pos x="28" y="16"/>
                </a:cxn>
                <a:cxn ang="0">
                  <a:pos x="25" y="17"/>
                </a:cxn>
                <a:cxn ang="0">
                  <a:pos x="22" y="19"/>
                </a:cxn>
                <a:cxn ang="0">
                  <a:pos x="22" y="19"/>
                </a:cxn>
                <a:cxn ang="0">
                  <a:pos x="19" y="17"/>
                </a:cxn>
                <a:cxn ang="0">
                  <a:pos x="16" y="16"/>
                </a:cxn>
                <a:cxn ang="0">
                  <a:pos x="14" y="13"/>
                </a:cxn>
                <a:cxn ang="0">
                  <a:pos x="14" y="9"/>
                </a:cxn>
                <a:cxn ang="0">
                  <a:pos x="14" y="9"/>
                </a:cxn>
                <a:cxn ang="0">
                  <a:pos x="16" y="6"/>
                </a:cxn>
                <a:cxn ang="0">
                  <a:pos x="19" y="3"/>
                </a:cxn>
                <a:cxn ang="0">
                  <a:pos x="22" y="1"/>
                </a:cxn>
                <a:cxn ang="0">
                  <a:pos x="25" y="0"/>
                </a:cxn>
                <a:cxn ang="0">
                  <a:pos x="25" y="0"/>
                </a:cxn>
              </a:cxnLst>
              <a:rect l="0" t="0" r="r" b="b"/>
              <a:pathLst>
                <a:path w="33" h="86">
                  <a:moveTo>
                    <a:pt x="6" y="55"/>
                  </a:moveTo>
                  <a:lnTo>
                    <a:pt x="6" y="55"/>
                  </a:lnTo>
                  <a:lnTo>
                    <a:pt x="11" y="30"/>
                  </a:lnTo>
                  <a:lnTo>
                    <a:pt x="11" y="30"/>
                  </a:lnTo>
                  <a:lnTo>
                    <a:pt x="19" y="32"/>
                  </a:lnTo>
                  <a:lnTo>
                    <a:pt x="19" y="32"/>
                  </a:lnTo>
                  <a:lnTo>
                    <a:pt x="28" y="30"/>
                  </a:lnTo>
                  <a:lnTo>
                    <a:pt x="28" y="30"/>
                  </a:lnTo>
                  <a:lnTo>
                    <a:pt x="22" y="55"/>
                  </a:lnTo>
                  <a:lnTo>
                    <a:pt x="20" y="60"/>
                  </a:lnTo>
                  <a:lnTo>
                    <a:pt x="20" y="60"/>
                  </a:lnTo>
                  <a:lnTo>
                    <a:pt x="17" y="86"/>
                  </a:lnTo>
                  <a:lnTo>
                    <a:pt x="17" y="86"/>
                  </a:lnTo>
                  <a:lnTo>
                    <a:pt x="9" y="86"/>
                  </a:lnTo>
                  <a:lnTo>
                    <a:pt x="9" y="86"/>
                  </a:lnTo>
                  <a:lnTo>
                    <a:pt x="0" y="86"/>
                  </a:lnTo>
                  <a:lnTo>
                    <a:pt x="0" y="86"/>
                  </a:lnTo>
                  <a:lnTo>
                    <a:pt x="6" y="60"/>
                  </a:lnTo>
                  <a:lnTo>
                    <a:pt x="6" y="55"/>
                  </a:lnTo>
                  <a:close/>
                  <a:moveTo>
                    <a:pt x="25" y="0"/>
                  </a:moveTo>
                  <a:lnTo>
                    <a:pt x="25" y="0"/>
                  </a:lnTo>
                  <a:lnTo>
                    <a:pt x="28" y="1"/>
                  </a:lnTo>
                  <a:lnTo>
                    <a:pt x="31" y="3"/>
                  </a:lnTo>
                  <a:lnTo>
                    <a:pt x="33" y="6"/>
                  </a:lnTo>
                  <a:lnTo>
                    <a:pt x="33" y="9"/>
                  </a:lnTo>
                  <a:lnTo>
                    <a:pt x="33" y="9"/>
                  </a:lnTo>
                  <a:lnTo>
                    <a:pt x="31" y="13"/>
                  </a:lnTo>
                  <a:lnTo>
                    <a:pt x="28" y="16"/>
                  </a:lnTo>
                  <a:lnTo>
                    <a:pt x="25" y="17"/>
                  </a:lnTo>
                  <a:lnTo>
                    <a:pt x="22" y="19"/>
                  </a:lnTo>
                  <a:lnTo>
                    <a:pt x="22" y="19"/>
                  </a:lnTo>
                  <a:lnTo>
                    <a:pt x="19" y="17"/>
                  </a:lnTo>
                  <a:lnTo>
                    <a:pt x="16" y="16"/>
                  </a:lnTo>
                  <a:lnTo>
                    <a:pt x="14" y="13"/>
                  </a:lnTo>
                  <a:lnTo>
                    <a:pt x="14" y="9"/>
                  </a:lnTo>
                  <a:lnTo>
                    <a:pt x="14" y="9"/>
                  </a:lnTo>
                  <a:lnTo>
                    <a:pt x="16" y="6"/>
                  </a:lnTo>
                  <a:lnTo>
                    <a:pt x="19" y="3"/>
                  </a:lnTo>
                  <a:lnTo>
                    <a:pt x="22" y="1"/>
                  </a:lnTo>
                  <a:lnTo>
                    <a:pt x="25" y="0"/>
                  </a:lnTo>
                  <a:lnTo>
                    <a:pt x="25" y="0"/>
                  </a:lnTo>
                  <a:close/>
                </a:path>
              </a:pathLst>
            </a:custGeom>
            <a:grpFill/>
            <a:ln w="9525">
              <a:noFill/>
              <a:round/>
              <a:headEnd/>
              <a:tailEnd/>
            </a:ln>
          </p:spPr>
          <p:txBody>
            <a:bodyPr/>
            <a:lstStyle/>
            <a:p>
              <a:endParaRPr lang="en-GB" noProof="0" dirty="0"/>
            </a:p>
          </p:txBody>
        </p:sp>
        <p:sp>
          <p:nvSpPr>
            <p:cNvPr id="29" name="Freeform 77"/>
            <p:cNvSpPr>
              <a:spLocks/>
            </p:cNvSpPr>
            <p:nvPr userDrawn="1"/>
          </p:nvSpPr>
          <p:spPr bwMode="black">
            <a:xfrm>
              <a:off x="5199" y="4219"/>
              <a:ext cx="33" cy="33"/>
            </a:xfrm>
            <a:custGeom>
              <a:avLst/>
              <a:gdLst/>
              <a:ahLst/>
              <a:cxnLst>
                <a:cxn ang="0">
                  <a:pos x="25" y="12"/>
                </a:cxn>
                <a:cxn ang="0">
                  <a:pos x="25" y="12"/>
                </a:cxn>
                <a:cxn ang="0">
                  <a:pos x="25" y="12"/>
                </a:cxn>
                <a:cxn ang="0">
                  <a:pos x="30" y="7"/>
                </a:cxn>
                <a:cxn ang="0">
                  <a:pos x="35" y="4"/>
                </a:cxn>
                <a:cxn ang="0">
                  <a:pos x="40" y="2"/>
                </a:cxn>
                <a:cxn ang="0">
                  <a:pos x="44" y="0"/>
                </a:cxn>
                <a:cxn ang="0">
                  <a:pos x="44" y="0"/>
                </a:cxn>
                <a:cxn ang="0">
                  <a:pos x="52" y="2"/>
                </a:cxn>
                <a:cxn ang="0">
                  <a:pos x="57" y="7"/>
                </a:cxn>
                <a:cxn ang="0">
                  <a:pos x="59" y="13"/>
                </a:cxn>
                <a:cxn ang="0">
                  <a:pos x="59" y="23"/>
                </a:cxn>
                <a:cxn ang="0">
                  <a:pos x="59" y="23"/>
                </a:cxn>
                <a:cxn ang="0">
                  <a:pos x="54" y="42"/>
                </a:cxn>
                <a:cxn ang="0">
                  <a:pos x="54" y="42"/>
                </a:cxn>
                <a:cxn ang="0">
                  <a:pos x="52" y="58"/>
                </a:cxn>
                <a:cxn ang="0">
                  <a:pos x="52" y="58"/>
                </a:cxn>
                <a:cxn ang="0">
                  <a:pos x="43" y="58"/>
                </a:cxn>
                <a:cxn ang="0">
                  <a:pos x="43" y="58"/>
                </a:cxn>
                <a:cxn ang="0">
                  <a:pos x="35" y="58"/>
                </a:cxn>
                <a:cxn ang="0">
                  <a:pos x="35" y="58"/>
                </a:cxn>
                <a:cxn ang="0">
                  <a:pos x="38" y="43"/>
                </a:cxn>
                <a:cxn ang="0">
                  <a:pos x="43" y="26"/>
                </a:cxn>
                <a:cxn ang="0">
                  <a:pos x="43" y="26"/>
                </a:cxn>
                <a:cxn ang="0">
                  <a:pos x="43" y="19"/>
                </a:cxn>
                <a:cxn ang="0">
                  <a:pos x="41" y="15"/>
                </a:cxn>
                <a:cxn ang="0">
                  <a:pos x="40" y="12"/>
                </a:cxn>
                <a:cxn ang="0">
                  <a:pos x="37" y="12"/>
                </a:cxn>
                <a:cxn ang="0">
                  <a:pos x="37" y="12"/>
                </a:cxn>
                <a:cxn ang="0">
                  <a:pos x="32" y="13"/>
                </a:cxn>
                <a:cxn ang="0">
                  <a:pos x="27" y="16"/>
                </a:cxn>
                <a:cxn ang="0">
                  <a:pos x="24" y="21"/>
                </a:cxn>
                <a:cxn ang="0">
                  <a:pos x="22" y="27"/>
                </a:cxn>
                <a:cxn ang="0">
                  <a:pos x="22" y="32"/>
                </a:cxn>
                <a:cxn ang="0">
                  <a:pos x="22" y="32"/>
                </a:cxn>
                <a:cxn ang="0">
                  <a:pos x="18" y="58"/>
                </a:cxn>
                <a:cxn ang="0">
                  <a:pos x="18" y="58"/>
                </a:cxn>
                <a:cxn ang="0">
                  <a:pos x="10" y="58"/>
                </a:cxn>
                <a:cxn ang="0">
                  <a:pos x="10" y="58"/>
                </a:cxn>
                <a:cxn ang="0">
                  <a:pos x="0" y="58"/>
                </a:cxn>
                <a:cxn ang="0">
                  <a:pos x="0" y="58"/>
                </a:cxn>
                <a:cxn ang="0">
                  <a:pos x="6" y="32"/>
                </a:cxn>
                <a:cxn ang="0">
                  <a:pos x="8" y="27"/>
                </a:cxn>
                <a:cxn ang="0">
                  <a:pos x="8" y="27"/>
                </a:cxn>
                <a:cxn ang="0">
                  <a:pos x="11" y="2"/>
                </a:cxn>
                <a:cxn ang="0">
                  <a:pos x="11" y="2"/>
                </a:cxn>
                <a:cxn ang="0">
                  <a:pos x="19" y="4"/>
                </a:cxn>
                <a:cxn ang="0">
                  <a:pos x="19" y="4"/>
                </a:cxn>
                <a:cxn ang="0">
                  <a:pos x="29" y="2"/>
                </a:cxn>
                <a:cxn ang="0">
                  <a:pos x="25" y="12"/>
                </a:cxn>
              </a:cxnLst>
              <a:rect l="0" t="0" r="r" b="b"/>
              <a:pathLst>
                <a:path w="59" h="58">
                  <a:moveTo>
                    <a:pt x="25" y="12"/>
                  </a:moveTo>
                  <a:lnTo>
                    <a:pt x="25" y="12"/>
                  </a:lnTo>
                  <a:lnTo>
                    <a:pt x="25" y="12"/>
                  </a:lnTo>
                  <a:lnTo>
                    <a:pt x="30" y="7"/>
                  </a:lnTo>
                  <a:lnTo>
                    <a:pt x="35" y="4"/>
                  </a:lnTo>
                  <a:lnTo>
                    <a:pt x="40" y="2"/>
                  </a:lnTo>
                  <a:lnTo>
                    <a:pt x="44" y="0"/>
                  </a:lnTo>
                  <a:lnTo>
                    <a:pt x="44" y="0"/>
                  </a:lnTo>
                  <a:lnTo>
                    <a:pt x="52" y="2"/>
                  </a:lnTo>
                  <a:lnTo>
                    <a:pt x="57" y="7"/>
                  </a:lnTo>
                  <a:lnTo>
                    <a:pt x="59" y="13"/>
                  </a:lnTo>
                  <a:lnTo>
                    <a:pt x="59" y="23"/>
                  </a:lnTo>
                  <a:lnTo>
                    <a:pt x="59" y="23"/>
                  </a:lnTo>
                  <a:lnTo>
                    <a:pt x="54" y="42"/>
                  </a:lnTo>
                  <a:lnTo>
                    <a:pt x="54" y="42"/>
                  </a:lnTo>
                  <a:lnTo>
                    <a:pt x="52" y="58"/>
                  </a:lnTo>
                  <a:lnTo>
                    <a:pt x="52" y="58"/>
                  </a:lnTo>
                  <a:lnTo>
                    <a:pt x="43" y="58"/>
                  </a:lnTo>
                  <a:lnTo>
                    <a:pt x="43" y="58"/>
                  </a:lnTo>
                  <a:lnTo>
                    <a:pt x="35" y="58"/>
                  </a:lnTo>
                  <a:lnTo>
                    <a:pt x="35" y="58"/>
                  </a:lnTo>
                  <a:lnTo>
                    <a:pt x="38" y="43"/>
                  </a:lnTo>
                  <a:lnTo>
                    <a:pt x="43" y="26"/>
                  </a:lnTo>
                  <a:lnTo>
                    <a:pt x="43" y="26"/>
                  </a:lnTo>
                  <a:lnTo>
                    <a:pt x="43" y="19"/>
                  </a:lnTo>
                  <a:lnTo>
                    <a:pt x="41" y="15"/>
                  </a:lnTo>
                  <a:lnTo>
                    <a:pt x="40" y="12"/>
                  </a:lnTo>
                  <a:lnTo>
                    <a:pt x="37" y="12"/>
                  </a:lnTo>
                  <a:lnTo>
                    <a:pt x="37" y="12"/>
                  </a:lnTo>
                  <a:lnTo>
                    <a:pt x="32" y="13"/>
                  </a:lnTo>
                  <a:lnTo>
                    <a:pt x="27" y="16"/>
                  </a:lnTo>
                  <a:lnTo>
                    <a:pt x="24" y="21"/>
                  </a:lnTo>
                  <a:lnTo>
                    <a:pt x="22" y="27"/>
                  </a:lnTo>
                  <a:lnTo>
                    <a:pt x="22" y="32"/>
                  </a:lnTo>
                  <a:lnTo>
                    <a:pt x="22" y="32"/>
                  </a:lnTo>
                  <a:lnTo>
                    <a:pt x="18" y="58"/>
                  </a:lnTo>
                  <a:lnTo>
                    <a:pt x="18" y="58"/>
                  </a:lnTo>
                  <a:lnTo>
                    <a:pt x="10" y="58"/>
                  </a:lnTo>
                  <a:lnTo>
                    <a:pt x="10" y="58"/>
                  </a:lnTo>
                  <a:lnTo>
                    <a:pt x="0" y="58"/>
                  </a:lnTo>
                  <a:lnTo>
                    <a:pt x="0" y="58"/>
                  </a:lnTo>
                  <a:lnTo>
                    <a:pt x="6" y="32"/>
                  </a:lnTo>
                  <a:lnTo>
                    <a:pt x="8" y="27"/>
                  </a:lnTo>
                  <a:lnTo>
                    <a:pt x="8" y="27"/>
                  </a:lnTo>
                  <a:lnTo>
                    <a:pt x="11" y="2"/>
                  </a:lnTo>
                  <a:lnTo>
                    <a:pt x="11" y="2"/>
                  </a:lnTo>
                  <a:lnTo>
                    <a:pt x="19" y="4"/>
                  </a:lnTo>
                  <a:lnTo>
                    <a:pt x="19" y="4"/>
                  </a:lnTo>
                  <a:lnTo>
                    <a:pt x="29" y="2"/>
                  </a:lnTo>
                  <a:lnTo>
                    <a:pt x="25" y="12"/>
                  </a:lnTo>
                  <a:close/>
                </a:path>
              </a:pathLst>
            </a:custGeom>
            <a:grpFill/>
            <a:ln w="9525">
              <a:noFill/>
              <a:round/>
              <a:headEnd/>
              <a:tailEnd/>
            </a:ln>
          </p:spPr>
          <p:txBody>
            <a:bodyPr/>
            <a:lstStyle/>
            <a:p>
              <a:endParaRPr lang="en-GB" noProof="0" dirty="0"/>
            </a:p>
          </p:txBody>
        </p:sp>
        <p:sp>
          <p:nvSpPr>
            <p:cNvPr id="30" name="Freeform 78"/>
            <p:cNvSpPr>
              <a:spLocks noEditPoints="1"/>
            </p:cNvSpPr>
            <p:nvPr userDrawn="1"/>
          </p:nvSpPr>
          <p:spPr bwMode="black">
            <a:xfrm>
              <a:off x="5233" y="4219"/>
              <a:ext cx="36" cy="50"/>
            </a:xfrm>
            <a:custGeom>
              <a:avLst/>
              <a:gdLst/>
              <a:ahLst/>
              <a:cxnLst>
                <a:cxn ang="0">
                  <a:pos x="40" y="70"/>
                </a:cxn>
                <a:cxn ang="0">
                  <a:pos x="35" y="80"/>
                </a:cxn>
                <a:cxn ang="0">
                  <a:pos x="24" y="83"/>
                </a:cxn>
                <a:cxn ang="0">
                  <a:pos x="18" y="83"/>
                </a:cxn>
                <a:cxn ang="0">
                  <a:pos x="11" y="77"/>
                </a:cxn>
                <a:cxn ang="0">
                  <a:pos x="11" y="70"/>
                </a:cxn>
                <a:cxn ang="0">
                  <a:pos x="18" y="61"/>
                </a:cxn>
                <a:cxn ang="0">
                  <a:pos x="26" y="59"/>
                </a:cxn>
                <a:cxn ang="0">
                  <a:pos x="32" y="59"/>
                </a:cxn>
                <a:cxn ang="0">
                  <a:pos x="40" y="64"/>
                </a:cxn>
                <a:cxn ang="0">
                  <a:pos x="40" y="70"/>
                </a:cxn>
                <a:cxn ang="0">
                  <a:pos x="65" y="7"/>
                </a:cxn>
                <a:cxn ang="0">
                  <a:pos x="65" y="5"/>
                </a:cxn>
                <a:cxn ang="0">
                  <a:pos x="65" y="2"/>
                </a:cxn>
                <a:cxn ang="0">
                  <a:pos x="54" y="2"/>
                </a:cxn>
                <a:cxn ang="0">
                  <a:pos x="48" y="2"/>
                </a:cxn>
                <a:cxn ang="0">
                  <a:pos x="38" y="0"/>
                </a:cxn>
                <a:cxn ang="0">
                  <a:pos x="21" y="7"/>
                </a:cxn>
                <a:cxn ang="0">
                  <a:pos x="11" y="19"/>
                </a:cxn>
                <a:cxn ang="0">
                  <a:pos x="11" y="26"/>
                </a:cxn>
                <a:cxn ang="0">
                  <a:pos x="13" y="32"/>
                </a:cxn>
                <a:cxn ang="0">
                  <a:pos x="23" y="37"/>
                </a:cxn>
                <a:cxn ang="0">
                  <a:pos x="23" y="39"/>
                </a:cxn>
                <a:cxn ang="0">
                  <a:pos x="13" y="43"/>
                </a:cxn>
                <a:cxn ang="0">
                  <a:pos x="10" y="50"/>
                </a:cxn>
                <a:cxn ang="0">
                  <a:pos x="10" y="53"/>
                </a:cxn>
                <a:cxn ang="0">
                  <a:pos x="15" y="59"/>
                </a:cxn>
                <a:cxn ang="0">
                  <a:pos x="15" y="59"/>
                </a:cxn>
                <a:cxn ang="0">
                  <a:pos x="5" y="64"/>
                </a:cxn>
                <a:cxn ang="0">
                  <a:pos x="0" y="74"/>
                </a:cxn>
                <a:cxn ang="0">
                  <a:pos x="0" y="80"/>
                </a:cxn>
                <a:cxn ang="0">
                  <a:pos x="10" y="88"/>
                </a:cxn>
                <a:cxn ang="0">
                  <a:pos x="19" y="88"/>
                </a:cxn>
                <a:cxn ang="0">
                  <a:pos x="42" y="83"/>
                </a:cxn>
                <a:cxn ang="0">
                  <a:pos x="50" y="75"/>
                </a:cxn>
                <a:cxn ang="0">
                  <a:pos x="54" y="64"/>
                </a:cxn>
                <a:cxn ang="0">
                  <a:pos x="54" y="58"/>
                </a:cxn>
                <a:cxn ang="0">
                  <a:pos x="46" y="50"/>
                </a:cxn>
                <a:cxn ang="0">
                  <a:pos x="30" y="48"/>
                </a:cxn>
                <a:cxn ang="0">
                  <a:pos x="27" y="48"/>
                </a:cxn>
                <a:cxn ang="0">
                  <a:pos x="23" y="45"/>
                </a:cxn>
                <a:cxn ang="0">
                  <a:pos x="23" y="43"/>
                </a:cxn>
                <a:cxn ang="0">
                  <a:pos x="27" y="39"/>
                </a:cxn>
                <a:cxn ang="0">
                  <a:pos x="32" y="39"/>
                </a:cxn>
                <a:cxn ang="0">
                  <a:pos x="42" y="37"/>
                </a:cxn>
                <a:cxn ang="0">
                  <a:pos x="54" y="27"/>
                </a:cxn>
                <a:cxn ang="0">
                  <a:pos x="57" y="19"/>
                </a:cxn>
                <a:cxn ang="0">
                  <a:pos x="57" y="12"/>
                </a:cxn>
                <a:cxn ang="0">
                  <a:pos x="54" y="7"/>
                </a:cxn>
                <a:cxn ang="0">
                  <a:pos x="37" y="5"/>
                </a:cxn>
                <a:cxn ang="0">
                  <a:pos x="40" y="7"/>
                </a:cxn>
                <a:cxn ang="0">
                  <a:pos x="43" y="13"/>
                </a:cxn>
                <a:cxn ang="0">
                  <a:pos x="42" y="19"/>
                </a:cxn>
                <a:cxn ang="0">
                  <a:pos x="38" y="31"/>
                </a:cxn>
                <a:cxn ang="0">
                  <a:pos x="32" y="34"/>
                </a:cxn>
                <a:cxn ang="0">
                  <a:pos x="29" y="34"/>
                </a:cxn>
                <a:cxn ang="0">
                  <a:pos x="26" y="27"/>
                </a:cxn>
                <a:cxn ang="0">
                  <a:pos x="27" y="21"/>
                </a:cxn>
                <a:cxn ang="0">
                  <a:pos x="30" y="10"/>
                </a:cxn>
                <a:cxn ang="0">
                  <a:pos x="37" y="5"/>
                </a:cxn>
              </a:cxnLst>
              <a:rect l="0" t="0" r="r" b="b"/>
              <a:pathLst>
                <a:path w="65" h="88">
                  <a:moveTo>
                    <a:pt x="40" y="70"/>
                  </a:moveTo>
                  <a:lnTo>
                    <a:pt x="40" y="70"/>
                  </a:lnTo>
                  <a:lnTo>
                    <a:pt x="38" y="75"/>
                  </a:lnTo>
                  <a:lnTo>
                    <a:pt x="35" y="80"/>
                  </a:lnTo>
                  <a:lnTo>
                    <a:pt x="29" y="83"/>
                  </a:lnTo>
                  <a:lnTo>
                    <a:pt x="24" y="83"/>
                  </a:lnTo>
                  <a:lnTo>
                    <a:pt x="24" y="83"/>
                  </a:lnTo>
                  <a:lnTo>
                    <a:pt x="18" y="83"/>
                  </a:lnTo>
                  <a:lnTo>
                    <a:pt x="13" y="80"/>
                  </a:lnTo>
                  <a:lnTo>
                    <a:pt x="11" y="77"/>
                  </a:lnTo>
                  <a:lnTo>
                    <a:pt x="11" y="70"/>
                  </a:lnTo>
                  <a:lnTo>
                    <a:pt x="11" y="70"/>
                  </a:lnTo>
                  <a:lnTo>
                    <a:pt x="15" y="64"/>
                  </a:lnTo>
                  <a:lnTo>
                    <a:pt x="18" y="61"/>
                  </a:lnTo>
                  <a:lnTo>
                    <a:pt x="18" y="61"/>
                  </a:lnTo>
                  <a:lnTo>
                    <a:pt x="26" y="59"/>
                  </a:lnTo>
                  <a:lnTo>
                    <a:pt x="26" y="59"/>
                  </a:lnTo>
                  <a:lnTo>
                    <a:pt x="32" y="59"/>
                  </a:lnTo>
                  <a:lnTo>
                    <a:pt x="37" y="61"/>
                  </a:lnTo>
                  <a:lnTo>
                    <a:pt x="40" y="64"/>
                  </a:lnTo>
                  <a:lnTo>
                    <a:pt x="40" y="70"/>
                  </a:lnTo>
                  <a:lnTo>
                    <a:pt x="40" y="70"/>
                  </a:lnTo>
                  <a:close/>
                  <a:moveTo>
                    <a:pt x="65" y="7"/>
                  </a:moveTo>
                  <a:lnTo>
                    <a:pt x="65" y="7"/>
                  </a:lnTo>
                  <a:lnTo>
                    <a:pt x="65" y="5"/>
                  </a:lnTo>
                  <a:lnTo>
                    <a:pt x="65" y="5"/>
                  </a:lnTo>
                  <a:lnTo>
                    <a:pt x="65" y="2"/>
                  </a:lnTo>
                  <a:lnTo>
                    <a:pt x="65" y="2"/>
                  </a:lnTo>
                  <a:lnTo>
                    <a:pt x="54" y="2"/>
                  </a:lnTo>
                  <a:lnTo>
                    <a:pt x="54" y="2"/>
                  </a:lnTo>
                  <a:lnTo>
                    <a:pt x="48" y="2"/>
                  </a:lnTo>
                  <a:lnTo>
                    <a:pt x="48" y="2"/>
                  </a:lnTo>
                  <a:lnTo>
                    <a:pt x="38" y="0"/>
                  </a:lnTo>
                  <a:lnTo>
                    <a:pt x="38" y="0"/>
                  </a:lnTo>
                  <a:lnTo>
                    <a:pt x="29" y="2"/>
                  </a:lnTo>
                  <a:lnTo>
                    <a:pt x="21" y="7"/>
                  </a:lnTo>
                  <a:lnTo>
                    <a:pt x="15" y="12"/>
                  </a:lnTo>
                  <a:lnTo>
                    <a:pt x="11" y="19"/>
                  </a:lnTo>
                  <a:lnTo>
                    <a:pt x="11" y="19"/>
                  </a:lnTo>
                  <a:lnTo>
                    <a:pt x="11" y="26"/>
                  </a:lnTo>
                  <a:lnTo>
                    <a:pt x="13" y="32"/>
                  </a:lnTo>
                  <a:lnTo>
                    <a:pt x="13" y="32"/>
                  </a:lnTo>
                  <a:lnTo>
                    <a:pt x="16" y="35"/>
                  </a:lnTo>
                  <a:lnTo>
                    <a:pt x="23" y="37"/>
                  </a:lnTo>
                  <a:lnTo>
                    <a:pt x="23" y="39"/>
                  </a:lnTo>
                  <a:lnTo>
                    <a:pt x="23" y="39"/>
                  </a:lnTo>
                  <a:lnTo>
                    <a:pt x="18" y="40"/>
                  </a:lnTo>
                  <a:lnTo>
                    <a:pt x="13" y="43"/>
                  </a:lnTo>
                  <a:lnTo>
                    <a:pt x="11" y="47"/>
                  </a:lnTo>
                  <a:lnTo>
                    <a:pt x="10" y="50"/>
                  </a:lnTo>
                  <a:lnTo>
                    <a:pt x="10" y="50"/>
                  </a:lnTo>
                  <a:lnTo>
                    <a:pt x="10" y="53"/>
                  </a:lnTo>
                  <a:lnTo>
                    <a:pt x="10" y="54"/>
                  </a:lnTo>
                  <a:lnTo>
                    <a:pt x="15" y="59"/>
                  </a:lnTo>
                  <a:lnTo>
                    <a:pt x="15" y="59"/>
                  </a:lnTo>
                  <a:lnTo>
                    <a:pt x="15" y="59"/>
                  </a:lnTo>
                  <a:lnTo>
                    <a:pt x="10" y="61"/>
                  </a:lnTo>
                  <a:lnTo>
                    <a:pt x="5" y="64"/>
                  </a:lnTo>
                  <a:lnTo>
                    <a:pt x="2" y="69"/>
                  </a:lnTo>
                  <a:lnTo>
                    <a:pt x="0" y="74"/>
                  </a:lnTo>
                  <a:lnTo>
                    <a:pt x="0" y="74"/>
                  </a:lnTo>
                  <a:lnTo>
                    <a:pt x="0" y="80"/>
                  </a:lnTo>
                  <a:lnTo>
                    <a:pt x="4" y="85"/>
                  </a:lnTo>
                  <a:lnTo>
                    <a:pt x="10" y="88"/>
                  </a:lnTo>
                  <a:lnTo>
                    <a:pt x="19" y="88"/>
                  </a:lnTo>
                  <a:lnTo>
                    <a:pt x="19" y="88"/>
                  </a:lnTo>
                  <a:lnTo>
                    <a:pt x="30" y="86"/>
                  </a:lnTo>
                  <a:lnTo>
                    <a:pt x="42" y="83"/>
                  </a:lnTo>
                  <a:lnTo>
                    <a:pt x="46" y="80"/>
                  </a:lnTo>
                  <a:lnTo>
                    <a:pt x="50" y="75"/>
                  </a:lnTo>
                  <a:lnTo>
                    <a:pt x="53" y="70"/>
                  </a:lnTo>
                  <a:lnTo>
                    <a:pt x="54" y="64"/>
                  </a:lnTo>
                  <a:lnTo>
                    <a:pt x="54" y="64"/>
                  </a:lnTo>
                  <a:lnTo>
                    <a:pt x="54" y="58"/>
                  </a:lnTo>
                  <a:lnTo>
                    <a:pt x="53" y="53"/>
                  </a:lnTo>
                  <a:lnTo>
                    <a:pt x="46" y="50"/>
                  </a:lnTo>
                  <a:lnTo>
                    <a:pt x="38" y="48"/>
                  </a:lnTo>
                  <a:lnTo>
                    <a:pt x="30" y="48"/>
                  </a:lnTo>
                  <a:lnTo>
                    <a:pt x="30" y="48"/>
                  </a:lnTo>
                  <a:lnTo>
                    <a:pt x="27" y="48"/>
                  </a:lnTo>
                  <a:lnTo>
                    <a:pt x="24" y="47"/>
                  </a:lnTo>
                  <a:lnTo>
                    <a:pt x="23" y="45"/>
                  </a:lnTo>
                  <a:lnTo>
                    <a:pt x="23" y="43"/>
                  </a:lnTo>
                  <a:lnTo>
                    <a:pt x="23" y="43"/>
                  </a:lnTo>
                  <a:lnTo>
                    <a:pt x="24" y="40"/>
                  </a:lnTo>
                  <a:lnTo>
                    <a:pt x="27" y="39"/>
                  </a:lnTo>
                  <a:lnTo>
                    <a:pt x="27" y="39"/>
                  </a:lnTo>
                  <a:lnTo>
                    <a:pt x="32" y="39"/>
                  </a:lnTo>
                  <a:lnTo>
                    <a:pt x="32" y="39"/>
                  </a:lnTo>
                  <a:lnTo>
                    <a:pt x="42" y="37"/>
                  </a:lnTo>
                  <a:lnTo>
                    <a:pt x="50" y="34"/>
                  </a:lnTo>
                  <a:lnTo>
                    <a:pt x="54" y="27"/>
                  </a:lnTo>
                  <a:lnTo>
                    <a:pt x="57" y="19"/>
                  </a:lnTo>
                  <a:lnTo>
                    <a:pt x="57" y="19"/>
                  </a:lnTo>
                  <a:lnTo>
                    <a:pt x="59" y="16"/>
                  </a:lnTo>
                  <a:lnTo>
                    <a:pt x="57" y="12"/>
                  </a:lnTo>
                  <a:lnTo>
                    <a:pt x="54" y="7"/>
                  </a:lnTo>
                  <a:lnTo>
                    <a:pt x="54" y="7"/>
                  </a:lnTo>
                  <a:lnTo>
                    <a:pt x="65" y="7"/>
                  </a:lnTo>
                  <a:close/>
                  <a:moveTo>
                    <a:pt x="37" y="5"/>
                  </a:moveTo>
                  <a:lnTo>
                    <a:pt x="37" y="5"/>
                  </a:lnTo>
                  <a:lnTo>
                    <a:pt x="40" y="7"/>
                  </a:lnTo>
                  <a:lnTo>
                    <a:pt x="42" y="8"/>
                  </a:lnTo>
                  <a:lnTo>
                    <a:pt x="43" y="13"/>
                  </a:lnTo>
                  <a:lnTo>
                    <a:pt x="42" y="19"/>
                  </a:lnTo>
                  <a:lnTo>
                    <a:pt x="42" y="19"/>
                  </a:lnTo>
                  <a:lnTo>
                    <a:pt x="40" y="26"/>
                  </a:lnTo>
                  <a:lnTo>
                    <a:pt x="38" y="31"/>
                  </a:lnTo>
                  <a:lnTo>
                    <a:pt x="35" y="34"/>
                  </a:lnTo>
                  <a:lnTo>
                    <a:pt x="32" y="34"/>
                  </a:lnTo>
                  <a:lnTo>
                    <a:pt x="32" y="34"/>
                  </a:lnTo>
                  <a:lnTo>
                    <a:pt x="29" y="34"/>
                  </a:lnTo>
                  <a:lnTo>
                    <a:pt x="27" y="31"/>
                  </a:lnTo>
                  <a:lnTo>
                    <a:pt x="26" y="27"/>
                  </a:lnTo>
                  <a:lnTo>
                    <a:pt x="27" y="21"/>
                  </a:lnTo>
                  <a:lnTo>
                    <a:pt x="27" y="21"/>
                  </a:lnTo>
                  <a:lnTo>
                    <a:pt x="29" y="15"/>
                  </a:lnTo>
                  <a:lnTo>
                    <a:pt x="30" y="10"/>
                  </a:lnTo>
                  <a:lnTo>
                    <a:pt x="34" y="7"/>
                  </a:lnTo>
                  <a:lnTo>
                    <a:pt x="37" y="5"/>
                  </a:lnTo>
                  <a:lnTo>
                    <a:pt x="37" y="5"/>
                  </a:lnTo>
                  <a:close/>
                </a:path>
              </a:pathLst>
            </a:custGeom>
            <a:grpFill/>
            <a:ln w="9525">
              <a:noFill/>
              <a:round/>
              <a:headEnd/>
              <a:tailEnd/>
            </a:ln>
          </p:spPr>
          <p:txBody>
            <a:bodyPr/>
            <a:lstStyle/>
            <a:p>
              <a:endParaRPr lang="en-GB" noProof="0" dirty="0"/>
            </a:p>
          </p:txBody>
        </p:sp>
        <p:sp>
          <p:nvSpPr>
            <p:cNvPr id="31" name="Freeform 79"/>
            <p:cNvSpPr>
              <a:spLocks/>
            </p:cNvSpPr>
            <p:nvPr userDrawn="1"/>
          </p:nvSpPr>
          <p:spPr bwMode="black">
            <a:xfrm>
              <a:off x="5287" y="4208"/>
              <a:ext cx="62" cy="44"/>
            </a:xfrm>
            <a:custGeom>
              <a:avLst/>
              <a:gdLst/>
              <a:ahLst/>
              <a:cxnLst>
                <a:cxn ang="0">
                  <a:pos x="49" y="22"/>
                </a:cxn>
                <a:cxn ang="0">
                  <a:pos x="49" y="22"/>
                </a:cxn>
                <a:cxn ang="0">
                  <a:pos x="35" y="49"/>
                </a:cxn>
                <a:cxn ang="0">
                  <a:pos x="19" y="78"/>
                </a:cxn>
                <a:cxn ang="0">
                  <a:pos x="19" y="78"/>
                </a:cxn>
                <a:cxn ang="0">
                  <a:pos x="14" y="78"/>
                </a:cxn>
                <a:cxn ang="0">
                  <a:pos x="14" y="78"/>
                </a:cxn>
                <a:cxn ang="0">
                  <a:pos x="8" y="78"/>
                </a:cxn>
                <a:cxn ang="0">
                  <a:pos x="8" y="78"/>
                </a:cxn>
                <a:cxn ang="0">
                  <a:pos x="5" y="33"/>
                </a:cxn>
                <a:cxn ang="0">
                  <a:pos x="0" y="0"/>
                </a:cxn>
                <a:cxn ang="0">
                  <a:pos x="0" y="0"/>
                </a:cxn>
                <a:cxn ang="0">
                  <a:pos x="10" y="0"/>
                </a:cxn>
                <a:cxn ang="0">
                  <a:pos x="10" y="0"/>
                </a:cxn>
                <a:cxn ang="0">
                  <a:pos x="19" y="0"/>
                </a:cxn>
                <a:cxn ang="0">
                  <a:pos x="19" y="0"/>
                </a:cxn>
                <a:cxn ang="0">
                  <a:pos x="22" y="57"/>
                </a:cxn>
                <a:cxn ang="0">
                  <a:pos x="24" y="57"/>
                </a:cxn>
                <a:cxn ang="0">
                  <a:pos x="24" y="57"/>
                </a:cxn>
                <a:cxn ang="0">
                  <a:pos x="54" y="0"/>
                </a:cxn>
                <a:cxn ang="0">
                  <a:pos x="54" y="0"/>
                </a:cxn>
                <a:cxn ang="0">
                  <a:pos x="59" y="0"/>
                </a:cxn>
                <a:cxn ang="0">
                  <a:pos x="59" y="0"/>
                </a:cxn>
                <a:cxn ang="0">
                  <a:pos x="65" y="0"/>
                </a:cxn>
                <a:cxn ang="0">
                  <a:pos x="65" y="0"/>
                </a:cxn>
                <a:cxn ang="0">
                  <a:pos x="68" y="27"/>
                </a:cxn>
                <a:cxn ang="0">
                  <a:pos x="72" y="57"/>
                </a:cxn>
                <a:cxn ang="0">
                  <a:pos x="73" y="57"/>
                </a:cxn>
                <a:cxn ang="0">
                  <a:pos x="73" y="57"/>
                </a:cxn>
                <a:cxn ang="0">
                  <a:pos x="100" y="0"/>
                </a:cxn>
                <a:cxn ang="0">
                  <a:pos x="100" y="0"/>
                </a:cxn>
                <a:cxn ang="0">
                  <a:pos x="105" y="0"/>
                </a:cxn>
                <a:cxn ang="0">
                  <a:pos x="105" y="0"/>
                </a:cxn>
                <a:cxn ang="0">
                  <a:pos x="110" y="0"/>
                </a:cxn>
                <a:cxn ang="0">
                  <a:pos x="110" y="0"/>
                </a:cxn>
                <a:cxn ang="0">
                  <a:pos x="92" y="33"/>
                </a:cxn>
                <a:cxn ang="0">
                  <a:pos x="70" y="78"/>
                </a:cxn>
                <a:cxn ang="0">
                  <a:pos x="70" y="78"/>
                </a:cxn>
                <a:cxn ang="0">
                  <a:pos x="64" y="78"/>
                </a:cxn>
                <a:cxn ang="0">
                  <a:pos x="64" y="78"/>
                </a:cxn>
                <a:cxn ang="0">
                  <a:pos x="57" y="78"/>
                </a:cxn>
                <a:cxn ang="0">
                  <a:pos x="57" y="78"/>
                </a:cxn>
                <a:cxn ang="0">
                  <a:pos x="54" y="51"/>
                </a:cxn>
                <a:cxn ang="0">
                  <a:pos x="51" y="22"/>
                </a:cxn>
                <a:cxn ang="0">
                  <a:pos x="49" y="22"/>
                </a:cxn>
              </a:cxnLst>
              <a:rect l="0" t="0" r="r" b="b"/>
              <a:pathLst>
                <a:path w="110" h="78">
                  <a:moveTo>
                    <a:pt x="49" y="22"/>
                  </a:moveTo>
                  <a:lnTo>
                    <a:pt x="49" y="22"/>
                  </a:lnTo>
                  <a:lnTo>
                    <a:pt x="35" y="49"/>
                  </a:lnTo>
                  <a:lnTo>
                    <a:pt x="19" y="78"/>
                  </a:lnTo>
                  <a:lnTo>
                    <a:pt x="19" y="78"/>
                  </a:lnTo>
                  <a:lnTo>
                    <a:pt x="14" y="78"/>
                  </a:lnTo>
                  <a:lnTo>
                    <a:pt x="14" y="78"/>
                  </a:lnTo>
                  <a:lnTo>
                    <a:pt x="8" y="78"/>
                  </a:lnTo>
                  <a:lnTo>
                    <a:pt x="8" y="78"/>
                  </a:lnTo>
                  <a:lnTo>
                    <a:pt x="5" y="33"/>
                  </a:lnTo>
                  <a:lnTo>
                    <a:pt x="0" y="0"/>
                  </a:lnTo>
                  <a:lnTo>
                    <a:pt x="0" y="0"/>
                  </a:lnTo>
                  <a:lnTo>
                    <a:pt x="10" y="0"/>
                  </a:lnTo>
                  <a:lnTo>
                    <a:pt x="10" y="0"/>
                  </a:lnTo>
                  <a:lnTo>
                    <a:pt x="19" y="0"/>
                  </a:lnTo>
                  <a:lnTo>
                    <a:pt x="19" y="0"/>
                  </a:lnTo>
                  <a:lnTo>
                    <a:pt x="22" y="57"/>
                  </a:lnTo>
                  <a:lnTo>
                    <a:pt x="24" y="57"/>
                  </a:lnTo>
                  <a:lnTo>
                    <a:pt x="24" y="57"/>
                  </a:lnTo>
                  <a:lnTo>
                    <a:pt x="54" y="0"/>
                  </a:lnTo>
                  <a:lnTo>
                    <a:pt x="54" y="0"/>
                  </a:lnTo>
                  <a:lnTo>
                    <a:pt x="59" y="0"/>
                  </a:lnTo>
                  <a:lnTo>
                    <a:pt x="59" y="0"/>
                  </a:lnTo>
                  <a:lnTo>
                    <a:pt x="65" y="0"/>
                  </a:lnTo>
                  <a:lnTo>
                    <a:pt x="65" y="0"/>
                  </a:lnTo>
                  <a:lnTo>
                    <a:pt x="68" y="27"/>
                  </a:lnTo>
                  <a:lnTo>
                    <a:pt x="72" y="57"/>
                  </a:lnTo>
                  <a:lnTo>
                    <a:pt x="73" y="57"/>
                  </a:lnTo>
                  <a:lnTo>
                    <a:pt x="73" y="57"/>
                  </a:lnTo>
                  <a:lnTo>
                    <a:pt x="100" y="0"/>
                  </a:lnTo>
                  <a:lnTo>
                    <a:pt x="100" y="0"/>
                  </a:lnTo>
                  <a:lnTo>
                    <a:pt x="105" y="0"/>
                  </a:lnTo>
                  <a:lnTo>
                    <a:pt x="105" y="0"/>
                  </a:lnTo>
                  <a:lnTo>
                    <a:pt x="110" y="0"/>
                  </a:lnTo>
                  <a:lnTo>
                    <a:pt x="110" y="0"/>
                  </a:lnTo>
                  <a:lnTo>
                    <a:pt x="92" y="33"/>
                  </a:lnTo>
                  <a:lnTo>
                    <a:pt x="70" y="78"/>
                  </a:lnTo>
                  <a:lnTo>
                    <a:pt x="70" y="78"/>
                  </a:lnTo>
                  <a:lnTo>
                    <a:pt x="64" y="78"/>
                  </a:lnTo>
                  <a:lnTo>
                    <a:pt x="64" y="78"/>
                  </a:lnTo>
                  <a:lnTo>
                    <a:pt x="57" y="78"/>
                  </a:lnTo>
                  <a:lnTo>
                    <a:pt x="57" y="78"/>
                  </a:lnTo>
                  <a:lnTo>
                    <a:pt x="54" y="51"/>
                  </a:lnTo>
                  <a:lnTo>
                    <a:pt x="51" y="22"/>
                  </a:lnTo>
                  <a:lnTo>
                    <a:pt x="49" y="22"/>
                  </a:lnTo>
                  <a:close/>
                </a:path>
              </a:pathLst>
            </a:custGeom>
            <a:grpFill/>
            <a:ln w="9525">
              <a:noFill/>
              <a:round/>
              <a:headEnd/>
              <a:tailEnd/>
            </a:ln>
          </p:spPr>
          <p:txBody>
            <a:bodyPr/>
            <a:lstStyle/>
            <a:p>
              <a:endParaRPr lang="en-GB" noProof="0" dirty="0"/>
            </a:p>
          </p:txBody>
        </p:sp>
        <p:sp>
          <p:nvSpPr>
            <p:cNvPr id="32" name="Freeform 80"/>
            <p:cNvSpPr>
              <a:spLocks noEditPoints="1"/>
            </p:cNvSpPr>
            <p:nvPr userDrawn="1"/>
          </p:nvSpPr>
          <p:spPr bwMode="black">
            <a:xfrm>
              <a:off x="5341"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6"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7" y="5"/>
                </a:cxn>
                <a:cxn ang="0">
                  <a:pos x="13" y="8"/>
                </a:cxn>
                <a:cxn ang="0">
                  <a:pos x="9" y="13"/>
                </a:cxn>
                <a:cxn ang="0">
                  <a:pos x="6" y="18"/>
                </a:cxn>
                <a:cxn ang="0">
                  <a:pos x="3" y="24"/>
                </a:cxn>
                <a:cxn ang="0">
                  <a:pos x="1" y="31"/>
                </a:cxn>
                <a:cxn ang="0">
                  <a:pos x="1" y="31"/>
                </a:cxn>
                <a:cxn ang="0">
                  <a:pos x="0" y="37"/>
                </a:cxn>
                <a:cxn ang="0">
                  <a:pos x="1" y="43"/>
                </a:cxn>
                <a:cxn ang="0">
                  <a:pos x="3" y="48"/>
                </a:cxn>
                <a:cxn ang="0">
                  <a:pos x="5" y="53"/>
                </a:cxn>
                <a:cxn ang="0">
                  <a:pos x="9" y="56"/>
                </a:cxn>
                <a:cxn ang="0">
                  <a:pos x="13" y="58"/>
                </a:cxn>
                <a:cxn ang="0">
                  <a:pos x="24" y="59"/>
                </a:cxn>
                <a:cxn ang="0">
                  <a:pos x="24" y="59"/>
                </a:cxn>
                <a:cxn ang="0">
                  <a:pos x="35" y="58"/>
                </a:cxn>
                <a:cxn ang="0">
                  <a:pos x="41" y="54"/>
                </a:cxn>
                <a:cxn ang="0">
                  <a:pos x="46" y="48"/>
                </a:cxn>
                <a:cxn ang="0">
                  <a:pos x="44" y="47"/>
                </a:cxn>
                <a:cxn ang="0">
                  <a:pos x="44" y="47"/>
                </a:cxn>
                <a:cxn ang="0">
                  <a:pos x="36" y="51"/>
                </a:cxn>
                <a:cxn ang="0">
                  <a:pos x="28" y="51"/>
                </a:cxn>
                <a:cxn ang="0">
                  <a:pos x="28" y="51"/>
                </a:cxn>
                <a:cxn ang="0">
                  <a:pos x="25" y="51"/>
                </a:cxn>
                <a:cxn ang="0">
                  <a:pos x="22" y="50"/>
                </a:cxn>
                <a:cxn ang="0">
                  <a:pos x="19" y="47"/>
                </a:cxn>
                <a:cxn ang="0">
                  <a:pos x="17"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6"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7" y="5"/>
                  </a:lnTo>
                  <a:lnTo>
                    <a:pt x="13" y="8"/>
                  </a:lnTo>
                  <a:lnTo>
                    <a:pt x="9" y="13"/>
                  </a:lnTo>
                  <a:lnTo>
                    <a:pt x="6" y="18"/>
                  </a:lnTo>
                  <a:lnTo>
                    <a:pt x="3" y="24"/>
                  </a:lnTo>
                  <a:lnTo>
                    <a:pt x="1" y="31"/>
                  </a:lnTo>
                  <a:lnTo>
                    <a:pt x="1" y="31"/>
                  </a:lnTo>
                  <a:lnTo>
                    <a:pt x="0" y="37"/>
                  </a:lnTo>
                  <a:lnTo>
                    <a:pt x="1" y="43"/>
                  </a:lnTo>
                  <a:lnTo>
                    <a:pt x="3" y="48"/>
                  </a:lnTo>
                  <a:lnTo>
                    <a:pt x="5" y="53"/>
                  </a:lnTo>
                  <a:lnTo>
                    <a:pt x="9" y="56"/>
                  </a:lnTo>
                  <a:lnTo>
                    <a:pt x="13" y="58"/>
                  </a:lnTo>
                  <a:lnTo>
                    <a:pt x="24" y="59"/>
                  </a:lnTo>
                  <a:lnTo>
                    <a:pt x="24" y="59"/>
                  </a:lnTo>
                  <a:lnTo>
                    <a:pt x="35" y="58"/>
                  </a:lnTo>
                  <a:lnTo>
                    <a:pt x="41" y="54"/>
                  </a:lnTo>
                  <a:lnTo>
                    <a:pt x="46" y="48"/>
                  </a:lnTo>
                  <a:lnTo>
                    <a:pt x="44" y="47"/>
                  </a:lnTo>
                  <a:lnTo>
                    <a:pt x="44" y="47"/>
                  </a:lnTo>
                  <a:lnTo>
                    <a:pt x="36" y="51"/>
                  </a:lnTo>
                  <a:lnTo>
                    <a:pt x="28" y="51"/>
                  </a:lnTo>
                  <a:lnTo>
                    <a:pt x="28" y="51"/>
                  </a:lnTo>
                  <a:lnTo>
                    <a:pt x="25" y="51"/>
                  </a:lnTo>
                  <a:lnTo>
                    <a:pt x="22" y="50"/>
                  </a:lnTo>
                  <a:lnTo>
                    <a:pt x="19" y="47"/>
                  </a:lnTo>
                  <a:lnTo>
                    <a:pt x="17" y="39"/>
                  </a:lnTo>
                  <a:lnTo>
                    <a:pt x="19" y="31"/>
                  </a:lnTo>
                  <a:lnTo>
                    <a:pt x="51" y="31"/>
                  </a:lnTo>
                  <a:close/>
                </a:path>
              </a:pathLst>
            </a:custGeom>
            <a:grpFill/>
            <a:ln w="9525">
              <a:noFill/>
              <a:round/>
              <a:headEnd/>
              <a:tailEnd/>
            </a:ln>
          </p:spPr>
          <p:txBody>
            <a:bodyPr/>
            <a:lstStyle/>
            <a:p>
              <a:endParaRPr lang="en-GB" noProof="0" dirty="0"/>
            </a:p>
          </p:txBody>
        </p:sp>
        <p:sp>
          <p:nvSpPr>
            <p:cNvPr id="33" name="Freeform 81"/>
            <p:cNvSpPr>
              <a:spLocks noEditPoints="1"/>
            </p:cNvSpPr>
            <p:nvPr userDrawn="1"/>
          </p:nvSpPr>
          <p:spPr bwMode="black">
            <a:xfrm>
              <a:off x="5389" y="4208"/>
              <a:ext cx="46" cy="44"/>
            </a:xfrm>
            <a:custGeom>
              <a:avLst/>
              <a:gdLst/>
              <a:ahLst/>
              <a:cxnLst>
                <a:cxn ang="0">
                  <a:pos x="27" y="28"/>
                </a:cxn>
                <a:cxn ang="0">
                  <a:pos x="27" y="28"/>
                </a:cxn>
                <a:cxn ang="0">
                  <a:pos x="31" y="6"/>
                </a:cxn>
                <a:cxn ang="0">
                  <a:pos x="31" y="6"/>
                </a:cxn>
                <a:cxn ang="0">
                  <a:pos x="42" y="6"/>
                </a:cxn>
                <a:cxn ang="0">
                  <a:pos x="42" y="6"/>
                </a:cxn>
                <a:cxn ang="0">
                  <a:pos x="49" y="6"/>
                </a:cxn>
                <a:cxn ang="0">
                  <a:pos x="54" y="8"/>
                </a:cxn>
                <a:cxn ang="0">
                  <a:pos x="57" y="11"/>
                </a:cxn>
                <a:cxn ang="0">
                  <a:pos x="60" y="14"/>
                </a:cxn>
                <a:cxn ang="0">
                  <a:pos x="63" y="19"/>
                </a:cxn>
                <a:cxn ang="0">
                  <a:pos x="65" y="24"/>
                </a:cxn>
                <a:cxn ang="0">
                  <a:pos x="65" y="30"/>
                </a:cxn>
                <a:cxn ang="0">
                  <a:pos x="63" y="36"/>
                </a:cxn>
                <a:cxn ang="0">
                  <a:pos x="63" y="36"/>
                </a:cxn>
                <a:cxn ang="0">
                  <a:pos x="61" y="44"/>
                </a:cxn>
                <a:cxn ang="0">
                  <a:pos x="58" y="52"/>
                </a:cxn>
                <a:cxn ang="0">
                  <a:pos x="55" y="57"/>
                </a:cxn>
                <a:cxn ang="0">
                  <a:pos x="50" y="63"/>
                </a:cxn>
                <a:cxn ang="0">
                  <a:pos x="46" y="67"/>
                </a:cxn>
                <a:cxn ang="0">
                  <a:pos x="41" y="70"/>
                </a:cxn>
                <a:cxn ang="0">
                  <a:pos x="34" y="71"/>
                </a:cxn>
                <a:cxn ang="0">
                  <a:pos x="28" y="71"/>
                </a:cxn>
                <a:cxn ang="0">
                  <a:pos x="28" y="71"/>
                </a:cxn>
                <a:cxn ang="0">
                  <a:pos x="19" y="71"/>
                </a:cxn>
                <a:cxn ang="0">
                  <a:pos x="19" y="71"/>
                </a:cxn>
                <a:cxn ang="0">
                  <a:pos x="23" y="49"/>
                </a:cxn>
                <a:cxn ang="0">
                  <a:pos x="27" y="28"/>
                </a:cxn>
                <a:cxn ang="0">
                  <a:pos x="6" y="46"/>
                </a:cxn>
                <a:cxn ang="0">
                  <a:pos x="6" y="46"/>
                </a:cxn>
                <a:cxn ang="0">
                  <a:pos x="0" y="78"/>
                </a:cxn>
                <a:cxn ang="0">
                  <a:pos x="0" y="78"/>
                </a:cxn>
                <a:cxn ang="0">
                  <a:pos x="9" y="78"/>
                </a:cxn>
                <a:cxn ang="0">
                  <a:pos x="9" y="78"/>
                </a:cxn>
                <a:cxn ang="0">
                  <a:pos x="34" y="78"/>
                </a:cxn>
                <a:cxn ang="0">
                  <a:pos x="34" y="78"/>
                </a:cxn>
                <a:cxn ang="0">
                  <a:pos x="42" y="78"/>
                </a:cxn>
                <a:cxn ang="0">
                  <a:pos x="50" y="74"/>
                </a:cxn>
                <a:cxn ang="0">
                  <a:pos x="57" y="71"/>
                </a:cxn>
                <a:cxn ang="0">
                  <a:pos x="63" y="67"/>
                </a:cxn>
                <a:cxn ang="0">
                  <a:pos x="69" y="60"/>
                </a:cxn>
                <a:cxn ang="0">
                  <a:pos x="74" y="54"/>
                </a:cxn>
                <a:cxn ang="0">
                  <a:pos x="79" y="46"/>
                </a:cxn>
                <a:cxn ang="0">
                  <a:pos x="82" y="36"/>
                </a:cxn>
                <a:cxn ang="0">
                  <a:pos x="82" y="36"/>
                </a:cxn>
                <a:cxn ang="0">
                  <a:pos x="82" y="27"/>
                </a:cxn>
                <a:cxn ang="0">
                  <a:pos x="82" y="19"/>
                </a:cxn>
                <a:cxn ang="0">
                  <a:pos x="79" y="12"/>
                </a:cxn>
                <a:cxn ang="0">
                  <a:pos x="74" y="8"/>
                </a:cxn>
                <a:cxn ang="0">
                  <a:pos x="69" y="3"/>
                </a:cxn>
                <a:cxn ang="0">
                  <a:pos x="61" y="1"/>
                </a:cxn>
                <a:cxn ang="0">
                  <a:pos x="54" y="0"/>
                </a:cxn>
                <a:cxn ang="0">
                  <a:pos x="44" y="0"/>
                </a:cxn>
                <a:cxn ang="0">
                  <a:pos x="44" y="0"/>
                </a:cxn>
                <a:cxn ang="0">
                  <a:pos x="23" y="0"/>
                </a:cxn>
                <a:cxn ang="0">
                  <a:pos x="23" y="0"/>
                </a:cxn>
                <a:cxn ang="0">
                  <a:pos x="15" y="0"/>
                </a:cxn>
                <a:cxn ang="0">
                  <a:pos x="15" y="0"/>
                </a:cxn>
                <a:cxn ang="0">
                  <a:pos x="9" y="32"/>
                </a:cxn>
                <a:cxn ang="0">
                  <a:pos x="6" y="46"/>
                </a:cxn>
              </a:cxnLst>
              <a:rect l="0" t="0" r="r" b="b"/>
              <a:pathLst>
                <a:path w="82" h="78">
                  <a:moveTo>
                    <a:pt x="27" y="28"/>
                  </a:moveTo>
                  <a:lnTo>
                    <a:pt x="27" y="28"/>
                  </a:lnTo>
                  <a:lnTo>
                    <a:pt x="31" y="6"/>
                  </a:lnTo>
                  <a:lnTo>
                    <a:pt x="31" y="6"/>
                  </a:lnTo>
                  <a:lnTo>
                    <a:pt x="42" y="6"/>
                  </a:lnTo>
                  <a:lnTo>
                    <a:pt x="42" y="6"/>
                  </a:lnTo>
                  <a:lnTo>
                    <a:pt x="49" y="6"/>
                  </a:lnTo>
                  <a:lnTo>
                    <a:pt x="54" y="8"/>
                  </a:lnTo>
                  <a:lnTo>
                    <a:pt x="57" y="11"/>
                  </a:lnTo>
                  <a:lnTo>
                    <a:pt x="60" y="14"/>
                  </a:lnTo>
                  <a:lnTo>
                    <a:pt x="63" y="19"/>
                  </a:lnTo>
                  <a:lnTo>
                    <a:pt x="65" y="24"/>
                  </a:lnTo>
                  <a:lnTo>
                    <a:pt x="65" y="30"/>
                  </a:lnTo>
                  <a:lnTo>
                    <a:pt x="63" y="36"/>
                  </a:lnTo>
                  <a:lnTo>
                    <a:pt x="63" y="36"/>
                  </a:lnTo>
                  <a:lnTo>
                    <a:pt x="61" y="44"/>
                  </a:lnTo>
                  <a:lnTo>
                    <a:pt x="58" y="52"/>
                  </a:lnTo>
                  <a:lnTo>
                    <a:pt x="55" y="57"/>
                  </a:lnTo>
                  <a:lnTo>
                    <a:pt x="50" y="63"/>
                  </a:lnTo>
                  <a:lnTo>
                    <a:pt x="46" y="67"/>
                  </a:lnTo>
                  <a:lnTo>
                    <a:pt x="41" y="70"/>
                  </a:lnTo>
                  <a:lnTo>
                    <a:pt x="34" y="71"/>
                  </a:lnTo>
                  <a:lnTo>
                    <a:pt x="28" y="71"/>
                  </a:lnTo>
                  <a:lnTo>
                    <a:pt x="28" y="71"/>
                  </a:lnTo>
                  <a:lnTo>
                    <a:pt x="19" y="71"/>
                  </a:lnTo>
                  <a:lnTo>
                    <a:pt x="19" y="71"/>
                  </a:lnTo>
                  <a:lnTo>
                    <a:pt x="23" y="49"/>
                  </a:lnTo>
                  <a:lnTo>
                    <a:pt x="27" y="28"/>
                  </a:lnTo>
                  <a:close/>
                  <a:moveTo>
                    <a:pt x="6" y="46"/>
                  </a:moveTo>
                  <a:lnTo>
                    <a:pt x="6" y="46"/>
                  </a:lnTo>
                  <a:lnTo>
                    <a:pt x="0" y="78"/>
                  </a:lnTo>
                  <a:lnTo>
                    <a:pt x="0" y="78"/>
                  </a:lnTo>
                  <a:lnTo>
                    <a:pt x="9" y="78"/>
                  </a:lnTo>
                  <a:lnTo>
                    <a:pt x="9" y="78"/>
                  </a:lnTo>
                  <a:lnTo>
                    <a:pt x="34" y="78"/>
                  </a:lnTo>
                  <a:lnTo>
                    <a:pt x="34" y="78"/>
                  </a:lnTo>
                  <a:lnTo>
                    <a:pt x="42" y="78"/>
                  </a:lnTo>
                  <a:lnTo>
                    <a:pt x="50" y="74"/>
                  </a:lnTo>
                  <a:lnTo>
                    <a:pt x="57" y="71"/>
                  </a:lnTo>
                  <a:lnTo>
                    <a:pt x="63" y="67"/>
                  </a:lnTo>
                  <a:lnTo>
                    <a:pt x="69" y="60"/>
                  </a:lnTo>
                  <a:lnTo>
                    <a:pt x="74" y="54"/>
                  </a:lnTo>
                  <a:lnTo>
                    <a:pt x="79" y="46"/>
                  </a:lnTo>
                  <a:lnTo>
                    <a:pt x="82" y="36"/>
                  </a:lnTo>
                  <a:lnTo>
                    <a:pt x="82" y="36"/>
                  </a:lnTo>
                  <a:lnTo>
                    <a:pt x="82" y="27"/>
                  </a:lnTo>
                  <a:lnTo>
                    <a:pt x="82" y="19"/>
                  </a:lnTo>
                  <a:lnTo>
                    <a:pt x="79" y="12"/>
                  </a:lnTo>
                  <a:lnTo>
                    <a:pt x="74" y="8"/>
                  </a:lnTo>
                  <a:lnTo>
                    <a:pt x="69" y="3"/>
                  </a:lnTo>
                  <a:lnTo>
                    <a:pt x="61" y="1"/>
                  </a:lnTo>
                  <a:lnTo>
                    <a:pt x="54" y="0"/>
                  </a:lnTo>
                  <a:lnTo>
                    <a:pt x="44" y="0"/>
                  </a:lnTo>
                  <a:lnTo>
                    <a:pt x="44" y="0"/>
                  </a:lnTo>
                  <a:lnTo>
                    <a:pt x="23" y="0"/>
                  </a:lnTo>
                  <a:lnTo>
                    <a:pt x="23" y="0"/>
                  </a:lnTo>
                  <a:lnTo>
                    <a:pt x="15" y="0"/>
                  </a:lnTo>
                  <a:lnTo>
                    <a:pt x="15" y="0"/>
                  </a:lnTo>
                  <a:lnTo>
                    <a:pt x="9" y="32"/>
                  </a:lnTo>
                  <a:lnTo>
                    <a:pt x="6" y="46"/>
                  </a:lnTo>
                  <a:close/>
                </a:path>
              </a:pathLst>
            </a:custGeom>
            <a:grpFill/>
            <a:ln w="9525">
              <a:noFill/>
              <a:round/>
              <a:headEnd/>
              <a:tailEnd/>
            </a:ln>
          </p:spPr>
          <p:txBody>
            <a:bodyPr/>
            <a:lstStyle/>
            <a:p>
              <a:endParaRPr lang="en-GB" noProof="0" dirty="0"/>
            </a:p>
          </p:txBody>
        </p:sp>
        <p:sp>
          <p:nvSpPr>
            <p:cNvPr id="34" name="Freeform 82"/>
            <p:cNvSpPr>
              <a:spLocks noEditPoints="1"/>
            </p:cNvSpPr>
            <p:nvPr userDrawn="1"/>
          </p:nvSpPr>
          <p:spPr bwMode="black">
            <a:xfrm>
              <a:off x="5436" y="4219"/>
              <a:ext cx="32" cy="33"/>
            </a:xfrm>
            <a:custGeom>
              <a:avLst/>
              <a:gdLst/>
              <a:ahLst/>
              <a:cxnLst>
                <a:cxn ang="0">
                  <a:pos x="40" y="27"/>
                </a:cxn>
                <a:cxn ang="0">
                  <a:pos x="40" y="27"/>
                </a:cxn>
                <a:cxn ang="0">
                  <a:pos x="38" y="39"/>
                </a:cxn>
                <a:cxn ang="0">
                  <a:pos x="34" y="48"/>
                </a:cxn>
                <a:cxn ang="0">
                  <a:pos x="29" y="53"/>
                </a:cxn>
                <a:cxn ang="0">
                  <a:pos x="24" y="54"/>
                </a:cxn>
                <a:cxn ang="0">
                  <a:pos x="24" y="54"/>
                </a:cxn>
                <a:cxn ang="0">
                  <a:pos x="22" y="54"/>
                </a:cxn>
                <a:cxn ang="0">
                  <a:pos x="19" y="53"/>
                </a:cxn>
                <a:cxn ang="0">
                  <a:pos x="18" y="48"/>
                </a:cxn>
                <a:cxn ang="0">
                  <a:pos x="16" y="40"/>
                </a:cxn>
                <a:cxn ang="0">
                  <a:pos x="18" y="32"/>
                </a:cxn>
                <a:cxn ang="0">
                  <a:pos x="18" y="32"/>
                </a:cxn>
                <a:cxn ang="0">
                  <a:pos x="21" y="21"/>
                </a:cxn>
                <a:cxn ang="0">
                  <a:pos x="24" y="13"/>
                </a:cxn>
                <a:cxn ang="0">
                  <a:pos x="29" y="8"/>
                </a:cxn>
                <a:cxn ang="0">
                  <a:pos x="34" y="7"/>
                </a:cxn>
                <a:cxn ang="0">
                  <a:pos x="34" y="7"/>
                </a:cxn>
                <a:cxn ang="0">
                  <a:pos x="38" y="8"/>
                </a:cxn>
                <a:cxn ang="0">
                  <a:pos x="41" y="12"/>
                </a:cxn>
                <a:cxn ang="0">
                  <a:pos x="41" y="18"/>
                </a:cxn>
                <a:cxn ang="0">
                  <a:pos x="40" y="27"/>
                </a:cxn>
                <a:cxn ang="0">
                  <a:pos x="40" y="27"/>
                </a:cxn>
                <a:cxn ang="0">
                  <a:pos x="0" y="32"/>
                </a:cxn>
                <a:cxn ang="0">
                  <a:pos x="0" y="32"/>
                </a:cxn>
                <a:cxn ang="0">
                  <a:pos x="0" y="39"/>
                </a:cxn>
                <a:cxn ang="0">
                  <a:pos x="0" y="45"/>
                </a:cxn>
                <a:cxn ang="0">
                  <a:pos x="3" y="50"/>
                </a:cxn>
                <a:cxn ang="0">
                  <a:pos x="5" y="53"/>
                </a:cxn>
                <a:cxn ang="0">
                  <a:pos x="10" y="56"/>
                </a:cxn>
                <a:cxn ang="0">
                  <a:pos x="13" y="58"/>
                </a:cxn>
                <a:cxn ang="0">
                  <a:pos x="24" y="59"/>
                </a:cxn>
                <a:cxn ang="0">
                  <a:pos x="24" y="59"/>
                </a:cxn>
                <a:cxn ang="0">
                  <a:pos x="29" y="59"/>
                </a:cxn>
                <a:cxn ang="0">
                  <a:pos x="35" y="58"/>
                </a:cxn>
                <a:cxn ang="0">
                  <a:pos x="40" y="54"/>
                </a:cxn>
                <a:cxn ang="0">
                  <a:pos x="45" y="51"/>
                </a:cxn>
                <a:cxn ang="0">
                  <a:pos x="49" y="47"/>
                </a:cxn>
                <a:cxn ang="0">
                  <a:pos x="53" y="42"/>
                </a:cxn>
                <a:cxn ang="0">
                  <a:pos x="56" y="35"/>
                </a:cxn>
                <a:cxn ang="0">
                  <a:pos x="57" y="29"/>
                </a:cxn>
                <a:cxn ang="0">
                  <a:pos x="57" y="29"/>
                </a:cxn>
                <a:cxn ang="0">
                  <a:pos x="57" y="23"/>
                </a:cxn>
                <a:cxn ang="0">
                  <a:pos x="57" y="18"/>
                </a:cxn>
                <a:cxn ang="0">
                  <a:pos x="56" y="13"/>
                </a:cxn>
                <a:cxn ang="0">
                  <a:pos x="54" y="8"/>
                </a:cxn>
                <a:cxn ang="0">
                  <a:pos x="51" y="5"/>
                </a:cxn>
                <a:cxn ang="0">
                  <a:pos x="46" y="4"/>
                </a:cxn>
                <a:cxn ang="0">
                  <a:pos x="41" y="2"/>
                </a:cxn>
                <a:cxn ang="0">
                  <a:pos x="35" y="0"/>
                </a:cxn>
                <a:cxn ang="0">
                  <a:pos x="35" y="0"/>
                </a:cxn>
                <a:cxn ang="0">
                  <a:pos x="24" y="4"/>
                </a:cxn>
                <a:cxn ang="0">
                  <a:pos x="19" y="5"/>
                </a:cxn>
                <a:cxn ang="0">
                  <a:pos x="15" y="8"/>
                </a:cxn>
                <a:cxn ang="0">
                  <a:pos x="10" y="13"/>
                </a:cxn>
                <a:cxn ang="0">
                  <a:pos x="7" y="18"/>
                </a:cxn>
                <a:cxn ang="0">
                  <a:pos x="3" y="24"/>
                </a:cxn>
                <a:cxn ang="0">
                  <a:pos x="0" y="32"/>
                </a:cxn>
                <a:cxn ang="0">
                  <a:pos x="0" y="32"/>
                </a:cxn>
              </a:cxnLst>
              <a:rect l="0" t="0" r="r" b="b"/>
              <a:pathLst>
                <a:path w="57" h="59">
                  <a:moveTo>
                    <a:pt x="40" y="27"/>
                  </a:moveTo>
                  <a:lnTo>
                    <a:pt x="40" y="27"/>
                  </a:lnTo>
                  <a:lnTo>
                    <a:pt x="38" y="39"/>
                  </a:lnTo>
                  <a:lnTo>
                    <a:pt x="34" y="48"/>
                  </a:lnTo>
                  <a:lnTo>
                    <a:pt x="29" y="53"/>
                  </a:lnTo>
                  <a:lnTo>
                    <a:pt x="24" y="54"/>
                  </a:lnTo>
                  <a:lnTo>
                    <a:pt x="24" y="54"/>
                  </a:lnTo>
                  <a:lnTo>
                    <a:pt x="22" y="54"/>
                  </a:lnTo>
                  <a:lnTo>
                    <a:pt x="19" y="53"/>
                  </a:lnTo>
                  <a:lnTo>
                    <a:pt x="18" y="48"/>
                  </a:lnTo>
                  <a:lnTo>
                    <a:pt x="16" y="40"/>
                  </a:lnTo>
                  <a:lnTo>
                    <a:pt x="18" y="32"/>
                  </a:lnTo>
                  <a:lnTo>
                    <a:pt x="18" y="32"/>
                  </a:lnTo>
                  <a:lnTo>
                    <a:pt x="21" y="21"/>
                  </a:lnTo>
                  <a:lnTo>
                    <a:pt x="24" y="13"/>
                  </a:lnTo>
                  <a:lnTo>
                    <a:pt x="29" y="8"/>
                  </a:lnTo>
                  <a:lnTo>
                    <a:pt x="34" y="7"/>
                  </a:lnTo>
                  <a:lnTo>
                    <a:pt x="34" y="7"/>
                  </a:lnTo>
                  <a:lnTo>
                    <a:pt x="38" y="8"/>
                  </a:lnTo>
                  <a:lnTo>
                    <a:pt x="41" y="12"/>
                  </a:lnTo>
                  <a:lnTo>
                    <a:pt x="41" y="18"/>
                  </a:lnTo>
                  <a:lnTo>
                    <a:pt x="40" y="27"/>
                  </a:lnTo>
                  <a:lnTo>
                    <a:pt x="40" y="27"/>
                  </a:lnTo>
                  <a:close/>
                  <a:moveTo>
                    <a:pt x="0" y="32"/>
                  </a:moveTo>
                  <a:lnTo>
                    <a:pt x="0" y="32"/>
                  </a:lnTo>
                  <a:lnTo>
                    <a:pt x="0" y="39"/>
                  </a:lnTo>
                  <a:lnTo>
                    <a:pt x="0" y="45"/>
                  </a:lnTo>
                  <a:lnTo>
                    <a:pt x="3" y="50"/>
                  </a:lnTo>
                  <a:lnTo>
                    <a:pt x="5" y="53"/>
                  </a:lnTo>
                  <a:lnTo>
                    <a:pt x="10" y="56"/>
                  </a:lnTo>
                  <a:lnTo>
                    <a:pt x="13" y="58"/>
                  </a:lnTo>
                  <a:lnTo>
                    <a:pt x="24" y="59"/>
                  </a:lnTo>
                  <a:lnTo>
                    <a:pt x="24" y="59"/>
                  </a:lnTo>
                  <a:lnTo>
                    <a:pt x="29" y="59"/>
                  </a:lnTo>
                  <a:lnTo>
                    <a:pt x="35" y="58"/>
                  </a:lnTo>
                  <a:lnTo>
                    <a:pt x="40" y="54"/>
                  </a:lnTo>
                  <a:lnTo>
                    <a:pt x="45" y="51"/>
                  </a:lnTo>
                  <a:lnTo>
                    <a:pt x="49" y="47"/>
                  </a:lnTo>
                  <a:lnTo>
                    <a:pt x="53" y="42"/>
                  </a:lnTo>
                  <a:lnTo>
                    <a:pt x="56" y="35"/>
                  </a:lnTo>
                  <a:lnTo>
                    <a:pt x="57" y="29"/>
                  </a:lnTo>
                  <a:lnTo>
                    <a:pt x="57" y="29"/>
                  </a:lnTo>
                  <a:lnTo>
                    <a:pt x="57" y="23"/>
                  </a:lnTo>
                  <a:lnTo>
                    <a:pt x="57" y="18"/>
                  </a:lnTo>
                  <a:lnTo>
                    <a:pt x="56" y="13"/>
                  </a:lnTo>
                  <a:lnTo>
                    <a:pt x="54" y="8"/>
                  </a:lnTo>
                  <a:lnTo>
                    <a:pt x="51" y="5"/>
                  </a:lnTo>
                  <a:lnTo>
                    <a:pt x="46" y="4"/>
                  </a:lnTo>
                  <a:lnTo>
                    <a:pt x="41" y="2"/>
                  </a:lnTo>
                  <a:lnTo>
                    <a:pt x="35" y="0"/>
                  </a:lnTo>
                  <a:lnTo>
                    <a:pt x="35" y="0"/>
                  </a:lnTo>
                  <a:lnTo>
                    <a:pt x="24" y="4"/>
                  </a:lnTo>
                  <a:lnTo>
                    <a:pt x="19" y="5"/>
                  </a:lnTo>
                  <a:lnTo>
                    <a:pt x="15" y="8"/>
                  </a:lnTo>
                  <a:lnTo>
                    <a:pt x="10" y="13"/>
                  </a:lnTo>
                  <a:lnTo>
                    <a:pt x="7" y="18"/>
                  </a:lnTo>
                  <a:lnTo>
                    <a:pt x="3" y="24"/>
                  </a:lnTo>
                  <a:lnTo>
                    <a:pt x="0" y="32"/>
                  </a:lnTo>
                  <a:lnTo>
                    <a:pt x="0" y="32"/>
                  </a:lnTo>
                  <a:close/>
                </a:path>
              </a:pathLst>
            </a:custGeom>
            <a:grpFill/>
            <a:ln w="9525">
              <a:noFill/>
              <a:round/>
              <a:headEnd/>
              <a:tailEnd/>
            </a:ln>
          </p:spPr>
          <p:txBody>
            <a:bodyPr/>
            <a:lstStyle/>
            <a:p>
              <a:endParaRPr lang="en-GB" noProof="0" dirty="0"/>
            </a:p>
          </p:txBody>
        </p:sp>
      </p:grpSp>
      <p:sp>
        <p:nvSpPr>
          <p:cNvPr id="35" name="Freeform 86"/>
          <p:cNvSpPr>
            <a:spLocks/>
          </p:cNvSpPr>
          <p:nvPr userDrawn="1"/>
        </p:nvSpPr>
        <p:spPr bwMode="gray">
          <a:xfrm>
            <a:off x="3074988" y="565150"/>
            <a:ext cx="6067425" cy="2586038"/>
          </a:xfrm>
          <a:custGeom>
            <a:avLst/>
            <a:gdLst/>
            <a:ahLst/>
            <a:cxnLst>
              <a:cxn ang="0">
                <a:pos x="0" y="1629"/>
              </a:cxn>
              <a:cxn ang="0">
                <a:pos x="3822" y="0"/>
              </a:cxn>
              <a:cxn ang="0">
                <a:pos x="3822" y="492"/>
              </a:cxn>
              <a:cxn ang="0">
                <a:pos x="0" y="1629"/>
              </a:cxn>
            </a:cxnLst>
            <a:rect l="0" t="0" r="r" b="b"/>
            <a:pathLst>
              <a:path w="3822" h="1629">
                <a:moveTo>
                  <a:pt x="0" y="1629"/>
                </a:moveTo>
                <a:lnTo>
                  <a:pt x="3822" y="0"/>
                </a:lnTo>
                <a:lnTo>
                  <a:pt x="3822" y="492"/>
                </a:lnTo>
                <a:lnTo>
                  <a:pt x="0" y="1629"/>
                </a:lnTo>
                <a:close/>
              </a:path>
            </a:pathLst>
          </a:custGeom>
          <a:solidFill>
            <a:schemeClr val="accent1"/>
          </a:solidFill>
          <a:ln w="9525">
            <a:noFill/>
            <a:round/>
            <a:headEnd/>
            <a:tailEnd/>
          </a:ln>
          <a:effectLst/>
        </p:spPr>
        <p:txBody>
          <a:bodyPr/>
          <a:lstStyle/>
          <a:p>
            <a:endParaRPr lang="en-GB" noProof="0" dirty="0"/>
          </a:p>
        </p:txBody>
      </p:sp>
      <p:sp>
        <p:nvSpPr>
          <p:cNvPr id="37" name="AutoShape 89"/>
          <p:cNvSpPr>
            <a:spLocks noChangeAspect="1" noChangeArrowheads="1"/>
          </p:cNvSpPr>
          <p:nvPr userDrawn="1"/>
        </p:nvSpPr>
        <p:spPr bwMode="gray">
          <a:xfrm rot="5400000">
            <a:off x="-120649" y="1274762"/>
            <a:ext cx="3313112" cy="3071813"/>
          </a:xfrm>
          <a:prstGeom prst="triangle">
            <a:avLst>
              <a:gd name="adj" fmla="val 60227"/>
            </a:avLst>
          </a:prstGeom>
          <a:blipFill dpi="0" rotWithShape="0">
            <a:blip r:embed="rId2" cstate="print"/>
            <a:srcRect/>
            <a:stretch>
              <a:fillRect r="-50000"/>
            </a:stretch>
          </a:blipFill>
          <a:ln w="9525">
            <a:noFill/>
            <a:miter lim="800000"/>
            <a:headEnd/>
            <a:tailEnd/>
          </a:ln>
          <a:effectLst/>
        </p:spPr>
        <p:txBody>
          <a:bodyPr rot="10800000" vert="eaVert" wrap="none" lIns="0" tIns="0" rIns="0" bIns="0" anchor="ctr"/>
          <a:lstStyle/>
          <a:p>
            <a:endParaRPr lang="en-GB" noProof="0" dirty="0">
              <a:solidFill>
                <a:schemeClr val="tx1"/>
              </a:solidFill>
            </a:endParaRPr>
          </a:p>
        </p:txBody>
      </p:sp>
      <p:sp>
        <p:nvSpPr>
          <p:cNvPr id="48" name="Text Placeholder 47"/>
          <p:cNvSpPr>
            <a:spLocks noGrp="1"/>
          </p:cNvSpPr>
          <p:nvPr>
            <p:ph type="body" sz="quarter" idx="10"/>
          </p:nvPr>
        </p:nvSpPr>
        <p:spPr>
          <a:xfrm>
            <a:off x="3049589" y="4915618"/>
            <a:ext cx="5627686" cy="315912"/>
          </a:xfrm>
        </p:spPr>
        <p:txBody>
          <a:bodyPr wrap="none" anchor="ctr" anchorCtr="0"/>
          <a:lstStyle>
            <a:lvl1pPr>
              <a:defRPr sz="1600">
                <a:solidFill>
                  <a:schemeClr val="bg1"/>
                </a:solidFill>
              </a:defRPr>
            </a:lvl1pPr>
          </a:lstStyle>
          <a:p>
            <a:pPr lvl="0"/>
            <a:r>
              <a:rPr lang="en-GB" noProof="0" dirty="0" smtClean="0"/>
              <a:t>Click to edit Master text styles</a:t>
            </a:r>
          </a:p>
        </p:txBody>
      </p:sp>
      <p:sp>
        <p:nvSpPr>
          <p:cNvPr id="36" name="Folded Corner 35"/>
          <p:cNvSpPr/>
          <p:nvPr userDrawn="1"/>
        </p:nvSpPr>
        <p:spPr>
          <a:xfrm>
            <a:off x="-2316481" y="7938"/>
            <a:ext cx="2175193" cy="3167062"/>
          </a:xfrm>
          <a:prstGeom prst="foldedCorner">
            <a:avLst>
              <a:gd name="adj" fmla="val 6814"/>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nchorCtr="0"/>
          <a:lstStyle/>
          <a:p>
            <a:pPr algn="l">
              <a:spcAft>
                <a:spcPts val="100"/>
              </a:spcAft>
            </a:pPr>
            <a:r>
              <a:rPr lang="en-GB" sz="1000" b="1" noProof="0" dirty="0" smtClean="0">
                <a:solidFill>
                  <a:srgbClr val="000000"/>
                </a:solidFill>
              </a:rPr>
              <a:t>Change</a:t>
            </a:r>
            <a:r>
              <a:rPr lang="en-GB" sz="1000" b="1" baseline="0" noProof="0" dirty="0" smtClean="0">
                <a:solidFill>
                  <a:srgbClr val="000000"/>
                </a:solidFill>
              </a:rPr>
              <a:t> the colour scheme:</a:t>
            </a:r>
          </a:p>
          <a:p>
            <a:pPr marL="177800" lvl="1" indent="-177800">
              <a:spcAft>
                <a:spcPts val="100"/>
              </a:spcAft>
              <a:buSzPct val="75000"/>
              <a:buFont typeface="Arial" pitchFamily="34" charset="0"/>
              <a:buChar char="►"/>
            </a:pPr>
            <a:r>
              <a:rPr lang="en-GB" sz="800" noProof="0" dirty="0" smtClean="0">
                <a:solidFill>
                  <a:srgbClr val="000000"/>
                </a:solidFill>
              </a:rPr>
              <a:t>Go to the </a:t>
            </a:r>
            <a:r>
              <a:rPr lang="en-GB" sz="800" b="1" noProof="0" dirty="0" smtClean="0">
                <a:solidFill>
                  <a:srgbClr val="000000"/>
                </a:solidFill>
              </a:rPr>
              <a:t>Design </a:t>
            </a:r>
            <a:r>
              <a:rPr lang="en-GB" sz="800" noProof="0" dirty="0" smtClean="0">
                <a:solidFill>
                  <a:srgbClr val="000000"/>
                </a:solidFill>
              </a:rPr>
              <a:t>tab</a:t>
            </a:r>
          </a:p>
          <a:p>
            <a:pPr marL="177800" lvl="1" indent="-177800">
              <a:spcAft>
                <a:spcPts val="100"/>
              </a:spcAft>
              <a:buSzPct val="75000"/>
              <a:buFont typeface="Arial" pitchFamily="34" charset="0"/>
              <a:buChar char="►"/>
            </a:pPr>
            <a:r>
              <a:rPr lang="en-GB" sz="800" baseline="0" noProof="0" dirty="0" smtClean="0">
                <a:solidFill>
                  <a:srgbClr val="000000"/>
                </a:solidFill>
              </a:rPr>
              <a:t>Select the </a:t>
            </a:r>
            <a:r>
              <a:rPr lang="en-GB" sz="800" b="1" baseline="0" noProof="0" dirty="0" smtClean="0">
                <a:solidFill>
                  <a:srgbClr val="000000"/>
                </a:solidFill>
              </a:rPr>
              <a:t>Colors</a:t>
            </a:r>
            <a:r>
              <a:rPr lang="en-GB" sz="800" baseline="0" noProof="0" dirty="0" smtClean="0">
                <a:solidFill>
                  <a:srgbClr val="000000"/>
                </a:solidFill>
              </a:rPr>
              <a:t> drop-down menu from the </a:t>
            </a:r>
            <a:r>
              <a:rPr lang="en-GB" sz="800" b="1" baseline="0" noProof="0" dirty="0" smtClean="0">
                <a:solidFill>
                  <a:srgbClr val="000000"/>
                </a:solidFill>
              </a:rPr>
              <a:t>Themes </a:t>
            </a:r>
            <a:r>
              <a:rPr lang="en-GB" sz="800" baseline="0" noProof="0" dirty="0" smtClean="0">
                <a:solidFill>
                  <a:srgbClr val="000000"/>
                </a:solidFill>
              </a:rPr>
              <a:t>group</a:t>
            </a:r>
          </a:p>
          <a:p>
            <a:pPr marL="177800" lvl="1" indent="-177800">
              <a:spcAft>
                <a:spcPts val="100"/>
              </a:spcAft>
              <a:buSzPct val="75000"/>
              <a:buFont typeface="Arial" pitchFamily="34" charset="0"/>
              <a:buChar char="►"/>
            </a:pPr>
            <a:r>
              <a:rPr lang="en-GB" sz="800" noProof="0" dirty="0" smtClean="0">
                <a:solidFill>
                  <a:srgbClr val="000000"/>
                </a:solidFill>
              </a:rPr>
              <a:t>From the </a:t>
            </a:r>
            <a:r>
              <a:rPr lang="en-GB" sz="800" b="1" noProof="0" dirty="0" smtClean="0">
                <a:solidFill>
                  <a:srgbClr val="000000"/>
                </a:solidFill>
              </a:rPr>
              <a:t>Custom</a:t>
            </a:r>
            <a:r>
              <a:rPr lang="en-GB" sz="800" noProof="0" dirty="0" smtClean="0">
                <a:solidFill>
                  <a:srgbClr val="000000"/>
                </a:solidFill>
              </a:rPr>
              <a:t> menu, choose </a:t>
            </a:r>
            <a:br>
              <a:rPr lang="en-GB" sz="800" noProof="0" dirty="0" smtClean="0">
                <a:solidFill>
                  <a:srgbClr val="000000"/>
                </a:solidFill>
              </a:rPr>
            </a:br>
            <a:r>
              <a:rPr lang="en-GB" sz="800" b="1" noProof="0" dirty="0" smtClean="0">
                <a:solidFill>
                  <a:srgbClr val="000000"/>
                </a:solidFill>
              </a:rPr>
              <a:t>EY Onscreen (Dark) </a:t>
            </a:r>
            <a:r>
              <a:rPr lang="en-GB" sz="800" noProof="0" dirty="0" smtClean="0">
                <a:solidFill>
                  <a:srgbClr val="000000"/>
                </a:solidFill>
              </a:rPr>
              <a:t>for a dark grey background or </a:t>
            </a:r>
            <a:r>
              <a:rPr lang="en-GB" sz="800" b="1" noProof="0" dirty="0" smtClean="0">
                <a:solidFill>
                  <a:srgbClr val="000000"/>
                </a:solidFill>
              </a:rPr>
              <a:t>EY Onscreen (White) </a:t>
            </a:r>
            <a:r>
              <a:rPr lang="en-GB" sz="800" noProof="0" dirty="0" smtClean="0">
                <a:solidFill>
                  <a:srgbClr val="000000"/>
                </a:solidFill>
              </a:rPr>
              <a:t>for a white background or handouts of your presentation. All slides will be updated with the selected colour palette</a:t>
            </a:r>
            <a:endParaRPr lang="en-GB" sz="800" baseline="0" noProof="0" dirty="0" smtClean="0">
              <a:solidFill>
                <a:srgbClr val="000000"/>
              </a:solidFill>
            </a:endParaRPr>
          </a:p>
          <a:p>
            <a:pPr marL="177800" lvl="1" indent="-177800">
              <a:spcAft>
                <a:spcPts val="100"/>
              </a:spcAft>
              <a:buSzPct val="75000"/>
            </a:pPr>
            <a:endParaRPr lang="en-GB" sz="800" b="1" baseline="0" noProof="0" dirty="0" smtClean="0">
              <a:solidFill>
                <a:srgbClr val="000000"/>
              </a:solidFill>
            </a:endParaRPr>
          </a:p>
          <a:p>
            <a:pPr marL="177800" lvl="1" indent="-177800">
              <a:spcAft>
                <a:spcPts val="100"/>
              </a:spcAft>
              <a:buSzPct val="75000"/>
            </a:pPr>
            <a:endParaRPr lang="en-GB" sz="800" b="1" noProof="0" dirty="0" smtClean="0">
              <a:solidFill>
                <a:srgbClr val="000000"/>
              </a:solidFill>
            </a:endParaRPr>
          </a:p>
          <a:p>
            <a:pPr marL="177800" lvl="1" indent="-177800">
              <a:spcAft>
                <a:spcPts val="100"/>
              </a:spcAft>
              <a:buSzPct val="75000"/>
            </a:pPr>
            <a:endParaRPr lang="en-GB" sz="800" b="1" baseline="0" noProof="0" dirty="0" smtClean="0">
              <a:solidFill>
                <a:srgbClr val="000000"/>
              </a:solidFill>
            </a:endParaRPr>
          </a:p>
          <a:p>
            <a:pPr marL="177800" lvl="1" indent="-177800">
              <a:spcAft>
                <a:spcPts val="100"/>
              </a:spcAft>
              <a:buSzPct val="75000"/>
            </a:pPr>
            <a:endParaRPr lang="en-GB" sz="800" b="1" noProof="0" dirty="0" smtClean="0">
              <a:solidFill>
                <a:srgbClr val="000000"/>
              </a:solidFill>
            </a:endParaRPr>
          </a:p>
          <a:p>
            <a:pPr marL="177800" lvl="1" indent="-177800">
              <a:spcAft>
                <a:spcPts val="100"/>
              </a:spcAft>
              <a:buSzPct val="75000"/>
            </a:pPr>
            <a:endParaRPr lang="en-GB" sz="800" b="1" baseline="0" noProof="0" dirty="0" smtClean="0">
              <a:solidFill>
                <a:srgbClr val="000000"/>
              </a:solidFill>
            </a:endParaRPr>
          </a:p>
          <a:p>
            <a:pPr marL="177800" lvl="1" indent="-177800">
              <a:spcAft>
                <a:spcPts val="100"/>
              </a:spcAft>
              <a:buSzPct val="75000"/>
            </a:pPr>
            <a:endParaRPr lang="en-GB" sz="800" b="1" noProof="0" dirty="0" smtClean="0">
              <a:solidFill>
                <a:srgbClr val="000000"/>
              </a:solidFill>
            </a:endParaRPr>
          </a:p>
          <a:p>
            <a:pPr marL="177800" lvl="1" indent="-177800">
              <a:spcAft>
                <a:spcPts val="100"/>
              </a:spcAft>
              <a:buSzPct val="75000"/>
            </a:pPr>
            <a:endParaRPr lang="en-GB" sz="800" b="1" baseline="0" noProof="0" dirty="0" smtClean="0">
              <a:solidFill>
                <a:srgbClr val="000000"/>
              </a:solidFill>
            </a:endParaRPr>
          </a:p>
          <a:p>
            <a:pPr marL="177800" lvl="1" indent="-177800">
              <a:spcAft>
                <a:spcPts val="100"/>
              </a:spcAft>
              <a:buSzPct val="75000"/>
            </a:pPr>
            <a:r>
              <a:rPr lang="en-GB" sz="800" b="1" baseline="0" noProof="0" dirty="0" smtClean="0">
                <a:solidFill>
                  <a:srgbClr val="000000"/>
                </a:solidFill>
              </a:rPr>
              <a:t>Note:</a:t>
            </a:r>
          </a:p>
          <a:p>
            <a:pPr marL="0" lvl="1">
              <a:spcAft>
                <a:spcPts val="100"/>
              </a:spcAft>
              <a:buSzPct val="75000"/>
            </a:pPr>
            <a:r>
              <a:rPr lang="en-GB" sz="800" noProof="0" dirty="0" smtClean="0">
                <a:solidFill>
                  <a:srgbClr val="000000"/>
                </a:solidFill>
              </a:rPr>
              <a:t>This template should be</a:t>
            </a:r>
            <a:r>
              <a:rPr lang="en-GB" sz="800" baseline="0" noProof="0" dirty="0" smtClean="0">
                <a:solidFill>
                  <a:srgbClr val="000000"/>
                </a:solidFill>
              </a:rPr>
              <a:t> used</a:t>
            </a:r>
            <a:r>
              <a:rPr lang="en-GB" sz="800" noProof="0" dirty="0" smtClean="0">
                <a:solidFill>
                  <a:srgbClr val="000000"/>
                </a:solidFill>
              </a:rPr>
              <a:t> for onscreen projection. Print only documents should be created using one of the </a:t>
            </a:r>
            <a:r>
              <a:rPr lang="en-GB" sz="800" b="1" noProof="0" dirty="0" smtClean="0">
                <a:solidFill>
                  <a:srgbClr val="000000"/>
                </a:solidFill>
              </a:rPr>
              <a:t>Printed Proposal </a:t>
            </a:r>
            <a:r>
              <a:rPr lang="en-GB" sz="800" noProof="0" dirty="0" smtClean="0">
                <a:solidFill>
                  <a:srgbClr val="000000"/>
                </a:solidFill>
              </a:rPr>
              <a:t>templates available from the </a:t>
            </a:r>
            <a:br>
              <a:rPr lang="en-GB" sz="800" noProof="0" dirty="0" smtClean="0">
                <a:solidFill>
                  <a:srgbClr val="000000"/>
                </a:solidFill>
              </a:rPr>
            </a:br>
            <a:r>
              <a:rPr lang="en-GB" sz="800" b="1" noProof="0" dirty="0" smtClean="0">
                <a:solidFill>
                  <a:srgbClr val="000000"/>
                </a:solidFill>
              </a:rPr>
              <a:t>EY Presentations </a:t>
            </a:r>
            <a:r>
              <a:rPr lang="en-GB" sz="800" noProof="0" dirty="0" smtClean="0">
                <a:solidFill>
                  <a:srgbClr val="000000"/>
                </a:solidFill>
              </a:rPr>
              <a:t>tab.</a:t>
            </a:r>
            <a:endParaRPr lang="en-GB" sz="800" baseline="0" noProof="0" dirty="0" smtClean="0">
              <a:solidFill>
                <a:srgbClr val="000000"/>
              </a:solidFill>
            </a:endParaRPr>
          </a:p>
          <a:p>
            <a:pPr algn="l">
              <a:spcAft>
                <a:spcPts val="100"/>
              </a:spcAft>
            </a:pPr>
            <a:endParaRPr lang="en-GB" sz="800" baseline="0" noProof="0" dirty="0" smtClean="0">
              <a:solidFill>
                <a:srgbClr val="000000"/>
              </a:solidFill>
            </a:endParaRPr>
          </a:p>
          <a:p>
            <a:pPr algn="l">
              <a:spcAft>
                <a:spcPts val="100"/>
              </a:spcAft>
            </a:pPr>
            <a:endParaRPr lang="en-GB" sz="800" noProof="0" dirty="0">
              <a:solidFill>
                <a:srgbClr val="000000"/>
              </a:solidFill>
            </a:endParaRPr>
          </a:p>
        </p:txBody>
      </p:sp>
      <p:pic>
        <p:nvPicPr>
          <p:cNvPr id="38" name="Picture 2"/>
          <p:cNvPicPr>
            <a:picLocks noChangeAspect="1" noChangeArrowheads="1"/>
          </p:cNvPicPr>
          <p:nvPr userDrawn="1"/>
        </p:nvPicPr>
        <p:blipFill>
          <a:blip r:embed="rId3" cstate="print"/>
          <a:srcRect/>
          <a:stretch>
            <a:fillRect/>
          </a:stretch>
        </p:blipFill>
        <p:spPr bwMode="auto">
          <a:xfrm>
            <a:off x="-2076387" y="1406904"/>
            <a:ext cx="1722502" cy="798948"/>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ivider (Pattern)">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GB" noProof="0" dirty="0"/>
          </a:p>
        </p:txBody>
      </p:sp>
      <p:sp>
        <p:nvSpPr>
          <p:cNvPr id="5" name="Footer Placeholder 4"/>
          <p:cNvSpPr>
            <a:spLocks noGrp="1"/>
          </p:cNvSpPr>
          <p:nvPr>
            <p:ph type="ftr" sz="quarter" idx="11"/>
          </p:nvPr>
        </p:nvSpPr>
        <p:spPr/>
        <p:txBody>
          <a:bodyPr/>
          <a:lstStyle/>
          <a:p>
            <a:r>
              <a:rPr lang="en-GB" noProof="0" dirty="0" smtClean="0"/>
              <a:t>MIMA Conference 2013</a:t>
            </a:r>
            <a:endParaRPr lang="en-GB" noProof="0" dirty="0"/>
          </a:p>
        </p:txBody>
      </p:sp>
      <p:sp>
        <p:nvSpPr>
          <p:cNvPr id="6" name="Slide Number Placeholder 5"/>
          <p:cNvSpPr>
            <a:spLocks noGrp="1"/>
          </p:cNvSpPr>
          <p:nvPr>
            <p:ph type="sldNum" sz="quarter" idx="12"/>
          </p:nvPr>
        </p:nvSpPr>
        <p:spPr/>
        <p:txBody>
          <a:bodyPr/>
          <a:lstStyle/>
          <a:p>
            <a:r>
              <a:rPr lang="en-GB" noProof="0" dirty="0" smtClean="0"/>
              <a:t>Page </a:t>
            </a:r>
            <a:fld id="{E5A1EDF7-6110-42C0-A4FC-CB56AF1E2FBC}" type="slidenum">
              <a:rPr lang="en-GB" noProof="0" smtClean="0"/>
              <a:pPr/>
              <a:t>‹#›</a:t>
            </a:fld>
            <a:endParaRPr lang="en-GB" noProof="0" dirty="0"/>
          </a:p>
        </p:txBody>
      </p:sp>
      <p:grpSp>
        <p:nvGrpSpPr>
          <p:cNvPr id="8" name="Group 62"/>
          <p:cNvGrpSpPr>
            <a:grpSpLocks/>
          </p:cNvGrpSpPr>
          <p:nvPr userDrawn="1"/>
        </p:nvGrpSpPr>
        <p:grpSpPr bwMode="black">
          <a:xfrm>
            <a:off x="7191375" y="6380163"/>
            <a:ext cx="1484313" cy="334962"/>
            <a:chOff x="4554" y="4058"/>
            <a:chExt cx="935" cy="211"/>
          </a:xfrm>
          <a:solidFill>
            <a:schemeClr val="bg1"/>
          </a:solidFill>
        </p:grpSpPr>
        <p:sp>
          <p:nvSpPr>
            <p:cNvPr id="9" name="Freeform 37"/>
            <p:cNvSpPr>
              <a:spLocks noEditPoints="1"/>
            </p:cNvSpPr>
            <p:nvPr userDrawn="1"/>
          </p:nvSpPr>
          <p:spPr bwMode="black">
            <a:xfrm>
              <a:off x="4554" y="4058"/>
              <a:ext cx="118" cy="99"/>
            </a:xfrm>
            <a:custGeom>
              <a:avLst/>
              <a:gdLst/>
              <a:ahLst/>
              <a:cxnLst>
                <a:cxn ang="0">
                  <a:pos x="164" y="0"/>
                </a:cxn>
                <a:cxn ang="0">
                  <a:pos x="138" y="129"/>
                </a:cxn>
                <a:cxn ang="0">
                  <a:pos x="108" y="129"/>
                </a:cxn>
                <a:cxn ang="0">
                  <a:pos x="132" y="0"/>
                </a:cxn>
                <a:cxn ang="0">
                  <a:pos x="164" y="0"/>
                </a:cxn>
                <a:cxn ang="0">
                  <a:pos x="116" y="0"/>
                </a:cxn>
                <a:cxn ang="0">
                  <a:pos x="110" y="32"/>
                </a:cxn>
                <a:cxn ang="0">
                  <a:pos x="27" y="32"/>
                </a:cxn>
                <a:cxn ang="0">
                  <a:pos x="33" y="0"/>
                </a:cxn>
                <a:cxn ang="0">
                  <a:pos x="116" y="0"/>
                </a:cxn>
                <a:cxn ang="0">
                  <a:pos x="211" y="0"/>
                </a:cxn>
                <a:cxn ang="0">
                  <a:pos x="176" y="177"/>
                </a:cxn>
                <a:cxn ang="0">
                  <a:pos x="0" y="177"/>
                </a:cxn>
                <a:cxn ang="0">
                  <a:pos x="7" y="145"/>
                </a:cxn>
                <a:cxn ang="0">
                  <a:pos x="152" y="145"/>
                </a:cxn>
                <a:cxn ang="0">
                  <a:pos x="181" y="0"/>
                </a:cxn>
                <a:cxn ang="0">
                  <a:pos x="211" y="0"/>
                </a:cxn>
                <a:cxn ang="0">
                  <a:pos x="106" y="48"/>
                </a:cxn>
                <a:cxn ang="0">
                  <a:pos x="100" y="80"/>
                </a:cxn>
                <a:cxn ang="0">
                  <a:pos x="18" y="80"/>
                </a:cxn>
                <a:cxn ang="0">
                  <a:pos x="24" y="48"/>
                </a:cxn>
                <a:cxn ang="0">
                  <a:pos x="106" y="48"/>
                </a:cxn>
                <a:cxn ang="0">
                  <a:pos x="97" y="97"/>
                </a:cxn>
                <a:cxn ang="0">
                  <a:pos x="91" y="129"/>
                </a:cxn>
                <a:cxn ang="0">
                  <a:pos x="10" y="129"/>
                </a:cxn>
                <a:cxn ang="0">
                  <a:pos x="14" y="97"/>
                </a:cxn>
                <a:cxn ang="0">
                  <a:pos x="97" y="97"/>
                </a:cxn>
              </a:cxnLst>
              <a:rect l="0" t="0" r="r" b="b"/>
              <a:pathLst>
                <a:path w="211" h="177">
                  <a:moveTo>
                    <a:pt x="164" y="0"/>
                  </a:moveTo>
                  <a:lnTo>
                    <a:pt x="138" y="129"/>
                  </a:lnTo>
                  <a:lnTo>
                    <a:pt x="108" y="129"/>
                  </a:lnTo>
                  <a:lnTo>
                    <a:pt x="132" y="0"/>
                  </a:lnTo>
                  <a:lnTo>
                    <a:pt x="164" y="0"/>
                  </a:lnTo>
                  <a:close/>
                  <a:moveTo>
                    <a:pt x="116" y="0"/>
                  </a:moveTo>
                  <a:lnTo>
                    <a:pt x="110" y="32"/>
                  </a:lnTo>
                  <a:lnTo>
                    <a:pt x="27" y="32"/>
                  </a:lnTo>
                  <a:lnTo>
                    <a:pt x="33" y="0"/>
                  </a:lnTo>
                  <a:lnTo>
                    <a:pt x="116" y="0"/>
                  </a:lnTo>
                  <a:close/>
                  <a:moveTo>
                    <a:pt x="211" y="0"/>
                  </a:moveTo>
                  <a:lnTo>
                    <a:pt x="176" y="177"/>
                  </a:lnTo>
                  <a:lnTo>
                    <a:pt x="0" y="177"/>
                  </a:lnTo>
                  <a:lnTo>
                    <a:pt x="7" y="145"/>
                  </a:lnTo>
                  <a:lnTo>
                    <a:pt x="152" y="145"/>
                  </a:lnTo>
                  <a:lnTo>
                    <a:pt x="181" y="0"/>
                  </a:lnTo>
                  <a:lnTo>
                    <a:pt x="211" y="0"/>
                  </a:lnTo>
                  <a:close/>
                  <a:moveTo>
                    <a:pt x="106" y="48"/>
                  </a:moveTo>
                  <a:lnTo>
                    <a:pt x="100" y="80"/>
                  </a:lnTo>
                  <a:lnTo>
                    <a:pt x="18" y="80"/>
                  </a:lnTo>
                  <a:lnTo>
                    <a:pt x="24" y="48"/>
                  </a:lnTo>
                  <a:lnTo>
                    <a:pt x="106" y="48"/>
                  </a:lnTo>
                  <a:close/>
                  <a:moveTo>
                    <a:pt x="97" y="97"/>
                  </a:moveTo>
                  <a:lnTo>
                    <a:pt x="91" y="129"/>
                  </a:lnTo>
                  <a:lnTo>
                    <a:pt x="10" y="129"/>
                  </a:lnTo>
                  <a:lnTo>
                    <a:pt x="14" y="97"/>
                  </a:lnTo>
                  <a:lnTo>
                    <a:pt x="97" y="97"/>
                  </a:lnTo>
                  <a:close/>
                </a:path>
              </a:pathLst>
            </a:custGeom>
            <a:grpFill/>
            <a:ln w="9525">
              <a:noFill/>
              <a:round/>
              <a:headEnd/>
              <a:tailEnd/>
            </a:ln>
          </p:spPr>
          <p:txBody>
            <a:bodyPr/>
            <a:lstStyle/>
            <a:p>
              <a:endParaRPr lang="en-GB" noProof="0" dirty="0"/>
            </a:p>
          </p:txBody>
        </p:sp>
        <p:sp>
          <p:nvSpPr>
            <p:cNvPr id="10" name="Freeform 38"/>
            <p:cNvSpPr>
              <a:spLocks noEditPoints="1"/>
            </p:cNvSpPr>
            <p:nvPr userDrawn="1"/>
          </p:nvSpPr>
          <p:spPr bwMode="black">
            <a:xfrm>
              <a:off x="4690" y="4058"/>
              <a:ext cx="799" cy="102"/>
            </a:xfrm>
            <a:custGeom>
              <a:avLst/>
              <a:gdLst/>
              <a:ahLst/>
              <a:cxnLst>
                <a:cxn ang="0">
                  <a:pos x="909" y="167"/>
                </a:cxn>
                <a:cxn ang="0">
                  <a:pos x="895" y="108"/>
                </a:cxn>
                <a:cxn ang="0">
                  <a:pos x="955" y="56"/>
                </a:cxn>
                <a:cxn ang="0">
                  <a:pos x="979" y="94"/>
                </a:cxn>
                <a:cxn ang="0">
                  <a:pos x="1351" y="49"/>
                </a:cxn>
                <a:cxn ang="0">
                  <a:pos x="1295" y="140"/>
                </a:cxn>
                <a:cxn ang="0">
                  <a:pos x="1357" y="181"/>
                </a:cxn>
                <a:cxn ang="0">
                  <a:pos x="1384" y="162"/>
                </a:cxn>
                <a:cxn ang="0">
                  <a:pos x="1338" y="162"/>
                </a:cxn>
                <a:cxn ang="0">
                  <a:pos x="1328" y="103"/>
                </a:cxn>
                <a:cxn ang="0">
                  <a:pos x="1395" y="56"/>
                </a:cxn>
                <a:cxn ang="0">
                  <a:pos x="1420" y="49"/>
                </a:cxn>
                <a:cxn ang="0">
                  <a:pos x="1192" y="46"/>
                </a:cxn>
                <a:cxn ang="0">
                  <a:pos x="1282" y="46"/>
                </a:cxn>
                <a:cxn ang="0">
                  <a:pos x="1111" y="153"/>
                </a:cxn>
                <a:cxn ang="0">
                  <a:pos x="1067" y="167"/>
                </a:cxn>
                <a:cxn ang="0">
                  <a:pos x="1049" y="134"/>
                </a:cxn>
                <a:cxn ang="0">
                  <a:pos x="1021" y="143"/>
                </a:cxn>
                <a:cxn ang="0">
                  <a:pos x="1071" y="181"/>
                </a:cxn>
                <a:cxn ang="0">
                  <a:pos x="1132" y="143"/>
                </a:cxn>
                <a:cxn ang="0">
                  <a:pos x="975" y="46"/>
                </a:cxn>
                <a:cxn ang="0">
                  <a:pos x="878" y="80"/>
                </a:cxn>
                <a:cxn ang="0">
                  <a:pos x="879" y="167"/>
                </a:cxn>
                <a:cxn ang="0">
                  <a:pos x="984" y="156"/>
                </a:cxn>
                <a:cxn ang="0">
                  <a:pos x="1000" y="64"/>
                </a:cxn>
                <a:cxn ang="0">
                  <a:pos x="829" y="80"/>
                </a:cxn>
                <a:cxn ang="0">
                  <a:pos x="795" y="100"/>
                </a:cxn>
                <a:cxn ang="0">
                  <a:pos x="721" y="99"/>
                </a:cxn>
                <a:cxn ang="0">
                  <a:pos x="698" y="65"/>
                </a:cxn>
                <a:cxn ang="0">
                  <a:pos x="668" y="40"/>
                </a:cxn>
                <a:cxn ang="0">
                  <a:pos x="630" y="69"/>
                </a:cxn>
                <a:cxn ang="0">
                  <a:pos x="603" y="126"/>
                </a:cxn>
                <a:cxn ang="0">
                  <a:pos x="602" y="172"/>
                </a:cxn>
                <a:cxn ang="0">
                  <a:pos x="659" y="170"/>
                </a:cxn>
                <a:cxn ang="0">
                  <a:pos x="478" y="45"/>
                </a:cxn>
                <a:cxn ang="0">
                  <a:pos x="559" y="61"/>
                </a:cxn>
                <a:cxn ang="0">
                  <a:pos x="435" y="43"/>
                </a:cxn>
                <a:cxn ang="0">
                  <a:pos x="383" y="81"/>
                </a:cxn>
                <a:cxn ang="0">
                  <a:pos x="416" y="129"/>
                </a:cxn>
                <a:cxn ang="0">
                  <a:pos x="421" y="162"/>
                </a:cxn>
                <a:cxn ang="0">
                  <a:pos x="378" y="148"/>
                </a:cxn>
                <a:cxn ang="0">
                  <a:pos x="407" y="180"/>
                </a:cxn>
                <a:cxn ang="0">
                  <a:pos x="453" y="130"/>
                </a:cxn>
                <a:cxn ang="0">
                  <a:pos x="410" y="84"/>
                </a:cxn>
                <a:cxn ang="0">
                  <a:pos x="422" y="56"/>
                </a:cxn>
                <a:cxn ang="0">
                  <a:pos x="464" y="53"/>
                </a:cxn>
                <a:cxn ang="0">
                  <a:pos x="273" y="46"/>
                </a:cxn>
                <a:cxn ang="0">
                  <a:pos x="364" y="46"/>
                </a:cxn>
                <a:cxn ang="0">
                  <a:pos x="216" y="177"/>
                </a:cxn>
                <a:cxn ang="0">
                  <a:pos x="226" y="73"/>
                </a:cxn>
                <a:cxn ang="0">
                  <a:pos x="194" y="46"/>
                </a:cxn>
                <a:cxn ang="0">
                  <a:pos x="102" y="156"/>
                </a:cxn>
                <a:cxn ang="0">
                  <a:pos x="118" y="73"/>
                </a:cxn>
                <a:cxn ang="0">
                  <a:pos x="127" y="22"/>
                </a:cxn>
                <a:cxn ang="0">
                  <a:pos x="654" y="69"/>
                </a:cxn>
                <a:cxn ang="0">
                  <a:pos x="679" y="53"/>
                </a:cxn>
                <a:cxn ang="0">
                  <a:pos x="645" y="164"/>
                </a:cxn>
                <a:cxn ang="0">
                  <a:pos x="621" y="132"/>
                </a:cxn>
                <a:cxn ang="0">
                  <a:pos x="645" y="164"/>
                </a:cxn>
                <a:cxn ang="0">
                  <a:pos x="181" y="59"/>
                </a:cxn>
                <a:cxn ang="0">
                  <a:pos x="192" y="94"/>
                </a:cxn>
              </a:cxnLst>
              <a:rect l="0" t="0" r="r" b="b"/>
              <a:pathLst>
                <a:path w="1430" h="181">
                  <a:moveTo>
                    <a:pt x="965" y="143"/>
                  </a:moveTo>
                  <a:lnTo>
                    <a:pt x="965" y="143"/>
                  </a:lnTo>
                  <a:lnTo>
                    <a:pt x="955" y="154"/>
                  </a:lnTo>
                  <a:lnTo>
                    <a:pt x="946" y="164"/>
                  </a:lnTo>
                  <a:lnTo>
                    <a:pt x="935" y="169"/>
                  </a:lnTo>
                  <a:lnTo>
                    <a:pt x="924" y="170"/>
                  </a:lnTo>
                  <a:lnTo>
                    <a:pt x="924" y="170"/>
                  </a:lnTo>
                  <a:lnTo>
                    <a:pt x="916" y="170"/>
                  </a:lnTo>
                  <a:lnTo>
                    <a:pt x="909" y="167"/>
                  </a:lnTo>
                  <a:lnTo>
                    <a:pt x="905" y="165"/>
                  </a:lnTo>
                  <a:lnTo>
                    <a:pt x="900" y="161"/>
                  </a:lnTo>
                  <a:lnTo>
                    <a:pt x="897" y="156"/>
                  </a:lnTo>
                  <a:lnTo>
                    <a:pt x="894" y="150"/>
                  </a:lnTo>
                  <a:lnTo>
                    <a:pt x="892" y="143"/>
                  </a:lnTo>
                  <a:lnTo>
                    <a:pt x="892" y="134"/>
                  </a:lnTo>
                  <a:lnTo>
                    <a:pt x="892" y="134"/>
                  </a:lnTo>
                  <a:lnTo>
                    <a:pt x="892" y="121"/>
                  </a:lnTo>
                  <a:lnTo>
                    <a:pt x="895" y="108"/>
                  </a:lnTo>
                  <a:lnTo>
                    <a:pt x="900" y="96"/>
                  </a:lnTo>
                  <a:lnTo>
                    <a:pt x="906" y="83"/>
                  </a:lnTo>
                  <a:lnTo>
                    <a:pt x="906" y="83"/>
                  </a:lnTo>
                  <a:lnTo>
                    <a:pt x="916" y="72"/>
                  </a:lnTo>
                  <a:lnTo>
                    <a:pt x="925" y="62"/>
                  </a:lnTo>
                  <a:lnTo>
                    <a:pt x="936" y="57"/>
                  </a:lnTo>
                  <a:lnTo>
                    <a:pt x="949" y="56"/>
                  </a:lnTo>
                  <a:lnTo>
                    <a:pt x="949" y="56"/>
                  </a:lnTo>
                  <a:lnTo>
                    <a:pt x="955" y="56"/>
                  </a:lnTo>
                  <a:lnTo>
                    <a:pt x="962" y="59"/>
                  </a:lnTo>
                  <a:lnTo>
                    <a:pt x="968" y="62"/>
                  </a:lnTo>
                  <a:lnTo>
                    <a:pt x="973" y="67"/>
                  </a:lnTo>
                  <a:lnTo>
                    <a:pt x="973" y="67"/>
                  </a:lnTo>
                  <a:lnTo>
                    <a:pt x="976" y="73"/>
                  </a:lnTo>
                  <a:lnTo>
                    <a:pt x="978" y="80"/>
                  </a:lnTo>
                  <a:lnTo>
                    <a:pt x="979" y="86"/>
                  </a:lnTo>
                  <a:lnTo>
                    <a:pt x="979" y="94"/>
                  </a:lnTo>
                  <a:lnTo>
                    <a:pt x="979" y="94"/>
                  </a:lnTo>
                  <a:lnTo>
                    <a:pt x="979" y="107"/>
                  </a:lnTo>
                  <a:lnTo>
                    <a:pt x="976" y="119"/>
                  </a:lnTo>
                  <a:lnTo>
                    <a:pt x="971" y="132"/>
                  </a:lnTo>
                  <a:lnTo>
                    <a:pt x="965" y="143"/>
                  </a:lnTo>
                  <a:lnTo>
                    <a:pt x="965" y="143"/>
                  </a:lnTo>
                  <a:close/>
                  <a:moveTo>
                    <a:pt x="1385" y="43"/>
                  </a:moveTo>
                  <a:lnTo>
                    <a:pt x="1385" y="43"/>
                  </a:lnTo>
                  <a:lnTo>
                    <a:pt x="1366" y="45"/>
                  </a:lnTo>
                  <a:lnTo>
                    <a:pt x="1351" y="49"/>
                  </a:lnTo>
                  <a:lnTo>
                    <a:pt x="1335" y="56"/>
                  </a:lnTo>
                  <a:lnTo>
                    <a:pt x="1322" y="67"/>
                  </a:lnTo>
                  <a:lnTo>
                    <a:pt x="1322" y="67"/>
                  </a:lnTo>
                  <a:lnTo>
                    <a:pt x="1309" y="80"/>
                  </a:lnTo>
                  <a:lnTo>
                    <a:pt x="1301" y="94"/>
                  </a:lnTo>
                  <a:lnTo>
                    <a:pt x="1295" y="111"/>
                  </a:lnTo>
                  <a:lnTo>
                    <a:pt x="1293" y="129"/>
                  </a:lnTo>
                  <a:lnTo>
                    <a:pt x="1293" y="129"/>
                  </a:lnTo>
                  <a:lnTo>
                    <a:pt x="1295" y="140"/>
                  </a:lnTo>
                  <a:lnTo>
                    <a:pt x="1298" y="151"/>
                  </a:lnTo>
                  <a:lnTo>
                    <a:pt x="1305" y="161"/>
                  </a:lnTo>
                  <a:lnTo>
                    <a:pt x="1314" y="169"/>
                  </a:lnTo>
                  <a:lnTo>
                    <a:pt x="1314" y="169"/>
                  </a:lnTo>
                  <a:lnTo>
                    <a:pt x="1324" y="173"/>
                  </a:lnTo>
                  <a:lnTo>
                    <a:pt x="1333" y="178"/>
                  </a:lnTo>
                  <a:lnTo>
                    <a:pt x="1344" y="180"/>
                  </a:lnTo>
                  <a:lnTo>
                    <a:pt x="1357" y="181"/>
                  </a:lnTo>
                  <a:lnTo>
                    <a:pt x="1357" y="181"/>
                  </a:lnTo>
                  <a:lnTo>
                    <a:pt x="1368" y="180"/>
                  </a:lnTo>
                  <a:lnTo>
                    <a:pt x="1381" y="178"/>
                  </a:lnTo>
                  <a:lnTo>
                    <a:pt x="1409" y="170"/>
                  </a:lnTo>
                  <a:lnTo>
                    <a:pt x="1420" y="119"/>
                  </a:lnTo>
                  <a:lnTo>
                    <a:pt x="1420" y="119"/>
                  </a:lnTo>
                  <a:lnTo>
                    <a:pt x="1408" y="121"/>
                  </a:lnTo>
                  <a:lnTo>
                    <a:pt x="1408" y="121"/>
                  </a:lnTo>
                  <a:lnTo>
                    <a:pt x="1392" y="119"/>
                  </a:lnTo>
                  <a:lnTo>
                    <a:pt x="1384" y="162"/>
                  </a:lnTo>
                  <a:lnTo>
                    <a:pt x="1384" y="162"/>
                  </a:lnTo>
                  <a:lnTo>
                    <a:pt x="1381" y="165"/>
                  </a:lnTo>
                  <a:lnTo>
                    <a:pt x="1374" y="167"/>
                  </a:lnTo>
                  <a:lnTo>
                    <a:pt x="1368" y="169"/>
                  </a:lnTo>
                  <a:lnTo>
                    <a:pt x="1357" y="169"/>
                  </a:lnTo>
                  <a:lnTo>
                    <a:pt x="1357" y="169"/>
                  </a:lnTo>
                  <a:lnTo>
                    <a:pt x="1351" y="167"/>
                  </a:lnTo>
                  <a:lnTo>
                    <a:pt x="1343" y="165"/>
                  </a:lnTo>
                  <a:lnTo>
                    <a:pt x="1338" y="162"/>
                  </a:lnTo>
                  <a:lnTo>
                    <a:pt x="1333" y="158"/>
                  </a:lnTo>
                  <a:lnTo>
                    <a:pt x="1333" y="158"/>
                  </a:lnTo>
                  <a:lnTo>
                    <a:pt x="1330" y="153"/>
                  </a:lnTo>
                  <a:lnTo>
                    <a:pt x="1327" y="146"/>
                  </a:lnTo>
                  <a:lnTo>
                    <a:pt x="1325" y="138"/>
                  </a:lnTo>
                  <a:lnTo>
                    <a:pt x="1325" y="130"/>
                  </a:lnTo>
                  <a:lnTo>
                    <a:pt x="1325" y="130"/>
                  </a:lnTo>
                  <a:lnTo>
                    <a:pt x="1325" y="118"/>
                  </a:lnTo>
                  <a:lnTo>
                    <a:pt x="1328" y="103"/>
                  </a:lnTo>
                  <a:lnTo>
                    <a:pt x="1333" y="92"/>
                  </a:lnTo>
                  <a:lnTo>
                    <a:pt x="1341" y="80"/>
                  </a:lnTo>
                  <a:lnTo>
                    <a:pt x="1341" y="80"/>
                  </a:lnTo>
                  <a:lnTo>
                    <a:pt x="1351" y="69"/>
                  </a:lnTo>
                  <a:lnTo>
                    <a:pt x="1360" y="61"/>
                  </a:lnTo>
                  <a:lnTo>
                    <a:pt x="1373" y="56"/>
                  </a:lnTo>
                  <a:lnTo>
                    <a:pt x="1385" y="54"/>
                  </a:lnTo>
                  <a:lnTo>
                    <a:pt x="1385" y="54"/>
                  </a:lnTo>
                  <a:lnTo>
                    <a:pt x="1395" y="56"/>
                  </a:lnTo>
                  <a:lnTo>
                    <a:pt x="1404" y="59"/>
                  </a:lnTo>
                  <a:lnTo>
                    <a:pt x="1404" y="59"/>
                  </a:lnTo>
                  <a:lnTo>
                    <a:pt x="1414" y="65"/>
                  </a:lnTo>
                  <a:lnTo>
                    <a:pt x="1417" y="70"/>
                  </a:lnTo>
                  <a:lnTo>
                    <a:pt x="1419" y="73"/>
                  </a:lnTo>
                  <a:lnTo>
                    <a:pt x="1422" y="73"/>
                  </a:lnTo>
                  <a:lnTo>
                    <a:pt x="1430" y="56"/>
                  </a:lnTo>
                  <a:lnTo>
                    <a:pt x="1430" y="56"/>
                  </a:lnTo>
                  <a:lnTo>
                    <a:pt x="1420" y="49"/>
                  </a:lnTo>
                  <a:lnTo>
                    <a:pt x="1411" y="46"/>
                  </a:lnTo>
                  <a:lnTo>
                    <a:pt x="1398" y="45"/>
                  </a:lnTo>
                  <a:lnTo>
                    <a:pt x="1385" y="43"/>
                  </a:lnTo>
                  <a:lnTo>
                    <a:pt x="1385" y="43"/>
                  </a:lnTo>
                  <a:close/>
                  <a:moveTo>
                    <a:pt x="1282" y="46"/>
                  </a:moveTo>
                  <a:lnTo>
                    <a:pt x="1282" y="46"/>
                  </a:lnTo>
                  <a:lnTo>
                    <a:pt x="1276" y="46"/>
                  </a:lnTo>
                  <a:lnTo>
                    <a:pt x="1257" y="134"/>
                  </a:lnTo>
                  <a:lnTo>
                    <a:pt x="1192" y="46"/>
                  </a:lnTo>
                  <a:lnTo>
                    <a:pt x="1174" y="46"/>
                  </a:lnTo>
                  <a:lnTo>
                    <a:pt x="1149" y="177"/>
                  </a:lnTo>
                  <a:lnTo>
                    <a:pt x="1165" y="177"/>
                  </a:lnTo>
                  <a:lnTo>
                    <a:pt x="1182" y="83"/>
                  </a:lnTo>
                  <a:lnTo>
                    <a:pt x="1249" y="177"/>
                  </a:lnTo>
                  <a:lnTo>
                    <a:pt x="1263" y="177"/>
                  </a:lnTo>
                  <a:lnTo>
                    <a:pt x="1290" y="46"/>
                  </a:lnTo>
                  <a:lnTo>
                    <a:pt x="1290" y="46"/>
                  </a:lnTo>
                  <a:lnTo>
                    <a:pt x="1282" y="46"/>
                  </a:lnTo>
                  <a:lnTo>
                    <a:pt x="1282" y="46"/>
                  </a:lnTo>
                  <a:close/>
                  <a:moveTo>
                    <a:pt x="1144" y="48"/>
                  </a:moveTo>
                  <a:lnTo>
                    <a:pt x="1144" y="48"/>
                  </a:lnTo>
                  <a:lnTo>
                    <a:pt x="1138" y="46"/>
                  </a:lnTo>
                  <a:lnTo>
                    <a:pt x="1120" y="132"/>
                  </a:lnTo>
                  <a:lnTo>
                    <a:pt x="1120" y="132"/>
                  </a:lnTo>
                  <a:lnTo>
                    <a:pt x="1117" y="140"/>
                  </a:lnTo>
                  <a:lnTo>
                    <a:pt x="1114" y="146"/>
                  </a:lnTo>
                  <a:lnTo>
                    <a:pt x="1111" y="153"/>
                  </a:lnTo>
                  <a:lnTo>
                    <a:pt x="1105" y="158"/>
                  </a:lnTo>
                  <a:lnTo>
                    <a:pt x="1105" y="158"/>
                  </a:lnTo>
                  <a:lnTo>
                    <a:pt x="1100" y="162"/>
                  </a:lnTo>
                  <a:lnTo>
                    <a:pt x="1092" y="165"/>
                  </a:lnTo>
                  <a:lnTo>
                    <a:pt x="1086" y="167"/>
                  </a:lnTo>
                  <a:lnTo>
                    <a:pt x="1078" y="169"/>
                  </a:lnTo>
                  <a:lnTo>
                    <a:pt x="1078" y="169"/>
                  </a:lnTo>
                  <a:lnTo>
                    <a:pt x="1071" y="169"/>
                  </a:lnTo>
                  <a:lnTo>
                    <a:pt x="1067" y="167"/>
                  </a:lnTo>
                  <a:lnTo>
                    <a:pt x="1062" y="164"/>
                  </a:lnTo>
                  <a:lnTo>
                    <a:pt x="1057" y="161"/>
                  </a:lnTo>
                  <a:lnTo>
                    <a:pt x="1057" y="161"/>
                  </a:lnTo>
                  <a:lnTo>
                    <a:pt x="1054" y="158"/>
                  </a:lnTo>
                  <a:lnTo>
                    <a:pt x="1051" y="153"/>
                  </a:lnTo>
                  <a:lnTo>
                    <a:pt x="1049" y="146"/>
                  </a:lnTo>
                  <a:lnTo>
                    <a:pt x="1049" y="142"/>
                  </a:lnTo>
                  <a:lnTo>
                    <a:pt x="1049" y="142"/>
                  </a:lnTo>
                  <a:lnTo>
                    <a:pt x="1049" y="134"/>
                  </a:lnTo>
                  <a:lnTo>
                    <a:pt x="1067" y="48"/>
                  </a:lnTo>
                  <a:lnTo>
                    <a:pt x="1067" y="48"/>
                  </a:lnTo>
                  <a:lnTo>
                    <a:pt x="1055" y="48"/>
                  </a:lnTo>
                  <a:lnTo>
                    <a:pt x="1055" y="48"/>
                  </a:lnTo>
                  <a:lnTo>
                    <a:pt x="1038" y="48"/>
                  </a:lnTo>
                  <a:lnTo>
                    <a:pt x="1022" y="134"/>
                  </a:lnTo>
                  <a:lnTo>
                    <a:pt x="1022" y="134"/>
                  </a:lnTo>
                  <a:lnTo>
                    <a:pt x="1021" y="143"/>
                  </a:lnTo>
                  <a:lnTo>
                    <a:pt x="1021" y="143"/>
                  </a:lnTo>
                  <a:lnTo>
                    <a:pt x="1022" y="153"/>
                  </a:lnTo>
                  <a:lnTo>
                    <a:pt x="1025" y="161"/>
                  </a:lnTo>
                  <a:lnTo>
                    <a:pt x="1030" y="167"/>
                  </a:lnTo>
                  <a:lnTo>
                    <a:pt x="1036" y="173"/>
                  </a:lnTo>
                  <a:lnTo>
                    <a:pt x="1036" y="173"/>
                  </a:lnTo>
                  <a:lnTo>
                    <a:pt x="1044" y="177"/>
                  </a:lnTo>
                  <a:lnTo>
                    <a:pt x="1052" y="178"/>
                  </a:lnTo>
                  <a:lnTo>
                    <a:pt x="1062" y="180"/>
                  </a:lnTo>
                  <a:lnTo>
                    <a:pt x="1071" y="181"/>
                  </a:lnTo>
                  <a:lnTo>
                    <a:pt x="1071" y="181"/>
                  </a:lnTo>
                  <a:lnTo>
                    <a:pt x="1082" y="180"/>
                  </a:lnTo>
                  <a:lnTo>
                    <a:pt x="1094" y="178"/>
                  </a:lnTo>
                  <a:lnTo>
                    <a:pt x="1103" y="173"/>
                  </a:lnTo>
                  <a:lnTo>
                    <a:pt x="1113" y="169"/>
                  </a:lnTo>
                  <a:lnTo>
                    <a:pt x="1113" y="169"/>
                  </a:lnTo>
                  <a:lnTo>
                    <a:pt x="1120" y="161"/>
                  </a:lnTo>
                  <a:lnTo>
                    <a:pt x="1127" y="153"/>
                  </a:lnTo>
                  <a:lnTo>
                    <a:pt x="1132" y="143"/>
                  </a:lnTo>
                  <a:lnTo>
                    <a:pt x="1135" y="132"/>
                  </a:lnTo>
                  <a:lnTo>
                    <a:pt x="1152" y="48"/>
                  </a:lnTo>
                  <a:lnTo>
                    <a:pt x="1152" y="48"/>
                  </a:lnTo>
                  <a:lnTo>
                    <a:pt x="1144" y="48"/>
                  </a:lnTo>
                  <a:lnTo>
                    <a:pt x="1144" y="48"/>
                  </a:lnTo>
                  <a:close/>
                  <a:moveTo>
                    <a:pt x="994" y="56"/>
                  </a:moveTo>
                  <a:lnTo>
                    <a:pt x="994" y="56"/>
                  </a:lnTo>
                  <a:lnTo>
                    <a:pt x="984" y="51"/>
                  </a:lnTo>
                  <a:lnTo>
                    <a:pt x="975" y="46"/>
                  </a:lnTo>
                  <a:lnTo>
                    <a:pt x="963" y="45"/>
                  </a:lnTo>
                  <a:lnTo>
                    <a:pt x="951" y="43"/>
                  </a:lnTo>
                  <a:lnTo>
                    <a:pt x="951" y="43"/>
                  </a:lnTo>
                  <a:lnTo>
                    <a:pt x="933" y="45"/>
                  </a:lnTo>
                  <a:lnTo>
                    <a:pt x="917" y="49"/>
                  </a:lnTo>
                  <a:lnTo>
                    <a:pt x="903" y="56"/>
                  </a:lnTo>
                  <a:lnTo>
                    <a:pt x="890" y="67"/>
                  </a:lnTo>
                  <a:lnTo>
                    <a:pt x="890" y="67"/>
                  </a:lnTo>
                  <a:lnTo>
                    <a:pt x="878" y="80"/>
                  </a:lnTo>
                  <a:lnTo>
                    <a:pt x="870" y="94"/>
                  </a:lnTo>
                  <a:lnTo>
                    <a:pt x="865" y="110"/>
                  </a:lnTo>
                  <a:lnTo>
                    <a:pt x="863" y="127"/>
                  </a:lnTo>
                  <a:lnTo>
                    <a:pt x="863" y="127"/>
                  </a:lnTo>
                  <a:lnTo>
                    <a:pt x="863" y="138"/>
                  </a:lnTo>
                  <a:lnTo>
                    <a:pt x="867" y="150"/>
                  </a:lnTo>
                  <a:lnTo>
                    <a:pt x="871" y="159"/>
                  </a:lnTo>
                  <a:lnTo>
                    <a:pt x="879" y="167"/>
                  </a:lnTo>
                  <a:lnTo>
                    <a:pt x="879" y="167"/>
                  </a:lnTo>
                  <a:lnTo>
                    <a:pt x="887" y="173"/>
                  </a:lnTo>
                  <a:lnTo>
                    <a:pt x="897" y="177"/>
                  </a:lnTo>
                  <a:lnTo>
                    <a:pt x="908" y="180"/>
                  </a:lnTo>
                  <a:lnTo>
                    <a:pt x="921" y="181"/>
                  </a:lnTo>
                  <a:lnTo>
                    <a:pt x="921" y="181"/>
                  </a:lnTo>
                  <a:lnTo>
                    <a:pt x="938" y="180"/>
                  </a:lnTo>
                  <a:lnTo>
                    <a:pt x="954" y="175"/>
                  </a:lnTo>
                  <a:lnTo>
                    <a:pt x="970" y="167"/>
                  </a:lnTo>
                  <a:lnTo>
                    <a:pt x="984" y="156"/>
                  </a:lnTo>
                  <a:lnTo>
                    <a:pt x="984" y="156"/>
                  </a:lnTo>
                  <a:lnTo>
                    <a:pt x="995" y="143"/>
                  </a:lnTo>
                  <a:lnTo>
                    <a:pt x="1003" y="129"/>
                  </a:lnTo>
                  <a:lnTo>
                    <a:pt x="1008" y="113"/>
                  </a:lnTo>
                  <a:lnTo>
                    <a:pt x="1009" y="96"/>
                  </a:lnTo>
                  <a:lnTo>
                    <a:pt x="1009" y="96"/>
                  </a:lnTo>
                  <a:lnTo>
                    <a:pt x="1009" y="84"/>
                  </a:lnTo>
                  <a:lnTo>
                    <a:pt x="1006" y="73"/>
                  </a:lnTo>
                  <a:lnTo>
                    <a:pt x="1000" y="64"/>
                  </a:lnTo>
                  <a:lnTo>
                    <a:pt x="994" y="56"/>
                  </a:lnTo>
                  <a:lnTo>
                    <a:pt x="994" y="56"/>
                  </a:lnTo>
                  <a:close/>
                  <a:moveTo>
                    <a:pt x="894" y="2"/>
                  </a:moveTo>
                  <a:lnTo>
                    <a:pt x="894" y="2"/>
                  </a:lnTo>
                  <a:lnTo>
                    <a:pt x="889" y="2"/>
                  </a:lnTo>
                  <a:lnTo>
                    <a:pt x="883" y="0"/>
                  </a:lnTo>
                  <a:lnTo>
                    <a:pt x="883" y="0"/>
                  </a:lnTo>
                  <a:lnTo>
                    <a:pt x="856" y="43"/>
                  </a:lnTo>
                  <a:lnTo>
                    <a:pt x="829" y="80"/>
                  </a:lnTo>
                  <a:lnTo>
                    <a:pt x="829" y="80"/>
                  </a:lnTo>
                  <a:lnTo>
                    <a:pt x="805" y="0"/>
                  </a:lnTo>
                  <a:lnTo>
                    <a:pt x="805" y="0"/>
                  </a:lnTo>
                  <a:lnTo>
                    <a:pt x="795" y="2"/>
                  </a:lnTo>
                  <a:lnTo>
                    <a:pt x="786" y="2"/>
                  </a:lnTo>
                  <a:lnTo>
                    <a:pt x="786" y="2"/>
                  </a:lnTo>
                  <a:lnTo>
                    <a:pt x="773" y="2"/>
                  </a:lnTo>
                  <a:lnTo>
                    <a:pt x="760" y="0"/>
                  </a:lnTo>
                  <a:lnTo>
                    <a:pt x="795" y="100"/>
                  </a:lnTo>
                  <a:lnTo>
                    <a:pt x="781" y="177"/>
                  </a:lnTo>
                  <a:lnTo>
                    <a:pt x="819" y="177"/>
                  </a:lnTo>
                  <a:lnTo>
                    <a:pt x="833" y="97"/>
                  </a:lnTo>
                  <a:lnTo>
                    <a:pt x="833" y="97"/>
                  </a:lnTo>
                  <a:lnTo>
                    <a:pt x="908" y="0"/>
                  </a:lnTo>
                  <a:lnTo>
                    <a:pt x="908" y="0"/>
                  </a:lnTo>
                  <a:lnTo>
                    <a:pt x="894" y="2"/>
                  </a:lnTo>
                  <a:lnTo>
                    <a:pt x="894" y="2"/>
                  </a:lnTo>
                  <a:close/>
                  <a:moveTo>
                    <a:pt x="721" y="99"/>
                  </a:moveTo>
                  <a:lnTo>
                    <a:pt x="721" y="99"/>
                  </a:lnTo>
                  <a:lnTo>
                    <a:pt x="705" y="119"/>
                  </a:lnTo>
                  <a:lnTo>
                    <a:pt x="691" y="135"/>
                  </a:lnTo>
                  <a:lnTo>
                    <a:pt x="667" y="99"/>
                  </a:lnTo>
                  <a:lnTo>
                    <a:pt x="667" y="99"/>
                  </a:lnTo>
                  <a:lnTo>
                    <a:pt x="681" y="89"/>
                  </a:lnTo>
                  <a:lnTo>
                    <a:pt x="691" y="80"/>
                  </a:lnTo>
                  <a:lnTo>
                    <a:pt x="697" y="70"/>
                  </a:lnTo>
                  <a:lnTo>
                    <a:pt x="698" y="65"/>
                  </a:lnTo>
                  <a:lnTo>
                    <a:pt x="698" y="62"/>
                  </a:lnTo>
                  <a:lnTo>
                    <a:pt x="698" y="62"/>
                  </a:lnTo>
                  <a:lnTo>
                    <a:pt x="698" y="56"/>
                  </a:lnTo>
                  <a:lnTo>
                    <a:pt x="697" y="53"/>
                  </a:lnTo>
                  <a:lnTo>
                    <a:pt x="695" y="48"/>
                  </a:lnTo>
                  <a:lnTo>
                    <a:pt x="692" y="45"/>
                  </a:lnTo>
                  <a:lnTo>
                    <a:pt x="687" y="43"/>
                  </a:lnTo>
                  <a:lnTo>
                    <a:pt x="683" y="41"/>
                  </a:lnTo>
                  <a:lnTo>
                    <a:pt x="668" y="40"/>
                  </a:lnTo>
                  <a:lnTo>
                    <a:pt x="668" y="40"/>
                  </a:lnTo>
                  <a:lnTo>
                    <a:pt x="660" y="40"/>
                  </a:lnTo>
                  <a:lnTo>
                    <a:pt x="654" y="41"/>
                  </a:lnTo>
                  <a:lnTo>
                    <a:pt x="646" y="45"/>
                  </a:lnTo>
                  <a:lnTo>
                    <a:pt x="641" y="49"/>
                  </a:lnTo>
                  <a:lnTo>
                    <a:pt x="641" y="49"/>
                  </a:lnTo>
                  <a:lnTo>
                    <a:pt x="635" y="56"/>
                  </a:lnTo>
                  <a:lnTo>
                    <a:pt x="632" y="62"/>
                  </a:lnTo>
                  <a:lnTo>
                    <a:pt x="630" y="69"/>
                  </a:lnTo>
                  <a:lnTo>
                    <a:pt x="629" y="76"/>
                  </a:lnTo>
                  <a:lnTo>
                    <a:pt x="629" y="76"/>
                  </a:lnTo>
                  <a:lnTo>
                    <a:pt x="629" y="83"/>
                  </a:lnTo>
                  <a:lnTo>
                    <a:pt x="630" y="89"/>
                  </a:lnTo>
                  <a:lnTo>
                    <a:pt x="637" y="103"/>
                  </a:lnTo>
                  <a:lnTo>
                    <a:pt x="637" y="103"/>
                  </a:lnTo>
                  <a:lnTo>
                    <a:pt x="618" y="115"/>
                  </a:lnTo>
                  <a:lnTo>
                    <a:pt x="610" y="119"/>
                  </a:lnTo>
                  <a:lnTo>
                    <a:pt x="603" y="126"/>
                  </a:lnTo>
                  <a:lnTo>
                    <a:pt x="599" y="132"/>
                  </a:lnTo>
                  <a:lnTo>
                    <a:pt x="595" y="137"/>
                  </a:lnTo>
                  <a:lnTo>
                    <a:pt x="592" y="143"/>
                  </a:lnTo>
                  <a:lnTo>
                    <a:pt x="592" y="150"/>
                  </a:lnTo>
                  <a:lnTo>
                    <a:pt x="592" y="150"/>
                  </a:lnTo>
                  <a:lnTo>
                    <a:pt x="592" y="156"/>
                  </a:lnTo>
                  <a:lnTo>
                    <a:pt x="595" y="162"/>
                  </a:lnTo>
                  <a:lnTo>
                    <a:pt x="599" y="167"/>
                  </a:lnTo>
                  <a:lnTo>
                    <a:pt x="602" y="172"/>
                  </a:lnTo>
                  <a:lnTo>
                    <a:pt x="602" y="172"/>
                  </a:lnTo>
                  <a:lnTo>
                    <a:pt x="606" y="175"/>
                  </a:lnTo>
                  <a:lnTo>
                    <a:pt x="613" y="177"/>
                  </a:lnTo>
                  <a:lnTo>
                    <a:pt x="619" y="178"/>
                  </a:lnTo>
                  <a:lnTo>
                    <a:pt x="626" y="178"/>
                  </a:lnTo>
                  <a:lnTo>
                    <a:pt x="626" y="178"/>
                  </a:lnTo>
                  <a:lnTo>
                    <a:pt x="637" y="178"/>
                  </a:lnTo>
                  <a:lnTo>
                    <a:pt x="648" y="175"/>
                  </a:lnTo>
                  <a:lnTo>
                    <a:pt x="659" y="170"/>
                  </a:lnTo>
                  <a:lnTo>
                    <a:pt x="672" y="162"/>
                  </a:lnTo>
                  <a:lnTo>
                    <a:pt x="679" y="177"/>
                  </a:lnTo>
                  <a:lnTo>
                    <a:pt x="718" y="177"/>
                  </a:lnTo>
                  <a:lnTo>
                    <a:pt x="695" y="145"/>
                  </a:lnTo>
                  <a:lnTo>
                    <a:pt x="695" y="145"/>
                  </a:lnTo>
                  <a:lnTo>
                    <a:pt x="730" y="110"/>
                  </a:lnTo>
                  <a:lnTo>
                    <a:pt x="721" y="99"/>
                  </a:lnTo>
                  <a:close/>
                  <a:moveTo>
                    <a:pt x="478" y="45"/>
                  </a:moveTo>
                  <a:lnTo>
                    <a:pt x="478" y="45"/>
                  </a:lnTo>
                  <a:lnTo>
                    <a:pt x="476" y="54"/>
                  </a:lnTo>
                  <a:lnTo>
                    <a:pt x="475" y="61"/>
                  </a:lnTo>
                  <a:lnTo>
                    <a:pt x="475" y="61"/>
                  </a:lnTo>
                  <a:lnTo>
                    <a:pt x="510" y="59"/>
                  </a:lnTo>
                  <a:lnTo>
                    <a:pt x="488" y="177"/>
                  </a:lnTo>
                  <a:lnTo>
                    <a:pt x="514" y="177"/>
                  </a:lnTo>
                  <a:lnTo>
                    <a:pt x="538" y="59"/>
                  </a:lnTo>
                  <a:lnTo>
                    <a:pt x="538" y="59"/>
                  </a:lnTo>
                  <a:lnTo>
                    <a:pt x="559" y="61"/>
                  </a:lnTo>
                  <a:lnTo>
                    <a:pt x="572" y="62"/>
                  </a:lnTo>
                  <a:lnTo>
                    <a:pt x="572" y="62"/>
                  </a:lnTo>
                  <a:lnTo>
                    <a:pt x="572" y="53"/>
                  </a:lnTo>
                  <a:lnTo>
                    <a:pt x="575" y="45"/>
                  </a:lnTo>
                  <a:lnTo>
                    <a:pt x="478" y="45"/>
                  </a:lnTo>
                  <a:close/>
                  <a:moveTo>
                    <a:pt x="449" y="46"/>
                  </a:moveTo>
                  <a:lnTo>
                    <a:pt x="449" y="46"/>
                  </a:lnTo>
                  <a:lnTo>
                    <a:pt x="441" y="43"/>
                  </a:lnTo>
                  <a:lnTo>
                    <a:pt x="435" y="43"/>
                  </a:lnTo>
                  <a:lnTo>
                    <a:pt x="435" y="43"/>
                  </a:lnTo>
                  <a:lnTo>
                    <a:pt x="424" y="45"/>
                  </a:lnTo>
                  <a:lnTo>
                    <a:pt x="415" y="46"/>
                  </a:lnTo>
                  <a:lnTo>
                    <a:pt x="407" y="51"/>
                  </a:lnTo>
                  <a:lnTo>
                    <a:pt x="399" y="56"/>
                  </a:lnTo>
                  <a:lnTo>
                    <a:pt x="399" y="56"/>
                  </a:lnTo>
                  <a:lnTo>
                    <a:pt x="391" y="64"/>
                  </a:lnTo>
                  <a:lnTo>
                    <a:pt x="386" y="72"/>
                  </a:lnTo>
                  <a:lnTo>
                    <a:pt x="383" y="81"/>
                  </a:lnTo>
                  <a:lnTo>
                    <a:pt x="383" y="91"/>
                  </a:lnTo>
                  <a:lnTo>
                    <a:pt x="383" y="91"/>
                  </a:lnTo>
                  <a:lnTo>
                    <a:pt x="383" y="97"/>
                  </a:lnTo>
                  <a:lnTo>
                    <a:pt x="386" y="103"/>
                  </a:lnTo>
                  <a:lnTo>
                    <a:pt x="389" y="110"/>
                  </a:lnTo>
                  <a:lnTo>
                    <a:pt x="394" y="115"/>
                  </a:lnTo>
                  <a:lnTo>
                    <a:pt x="394" y="115"/>
                  </a:lnTo>
                  <a:lnTo>
                    <a:pt x="416" y="129"/>
                  </a:lnTo>
                  <a:lnTo>
                    <a:pt x="416" y="129"/>
                  </a:lnTo>
                  <a:lnTo>
                    <a:pt x="421" y="132"/>
                  </a:lnTo>
                  <a:lnTo>
                    <a:pt x="426" y="137"/>
                  </a:lnTo>
                  <a:lnTo>
                    <a:pt x="427" y="142"/>
                  </a:lnTo>
                  <a:lnTo>
                    <a:pt x="429" y="145"/>
                  </a:lnTo>
                  <a:lnTo>
                    <a:pt x="429" y="145"/>
                  </a:lnTo>
                  <a:lnTo>
                    <a:pt x="427" y="150"/>
                  </a:lnTo>
                  <a:lnTo>
                    <a:pt x="426" y="154"/>
                  </a:lnTo>
                  <a:lnTo>
                    <a:pt x="424" y="159"/>
                  </a:lnTo>
                  <a:lnTo>
                    <a:pt x="421" y="162"/>
                  </a:lnTo>
                  <a:lnTo>
                    <a:pt x="421" y="162"/>
                  </a:lnTo>
                  <a:lnTo>
                    <a:pt x="411" y="167"/>
                  </a:lnTo>
                  <a:lnTo>
                    <a:pt x="402" y="169"/>
                  </a:lnTo>
                  <a:lnTo>
                    <a:pt x="402" y="169"/>
                  </a:lnTo>
                  <a:lnTo>
                    <a:pt x="391" y="167"/>
                  </a:lnTo>
                  <a:lnTo>
                    <a:pt x="384" y="164"/>
                  </a:lnTo>
                  <a:lnTo>
                    <a:pt x="381" y="161"/>
                  </a:lnTo>
                  <a:lnTo>
                    <a:pt x="380" y="158"/>
                  </a:lnTo>
                  <a:lnTo>
                    <a:pt x="378" y="148"/>
                  </a:lnTo>
                  <a:lnTo>
                    <a:pt x="376" y="148"/>
                  </a:lnTo>
                  <a:lnTo>
                    <a:pt x="365" y="172"/>
                  </a:lnTo>
                  <a:lnTo>
                    <a:pt x="365" y="172"/>
                  </a:lnTo>
                  <a:lnTo>
                    <a:pt x="370" y="177"/>
                  </a:lnTo>
                  <a:lnTo>
                    <a:pt x="378" y="178"/>
                  </a:lnTo>
                  <a:lnTo>
                    <a:pt x="386" y="180"/>
                  </a:lnTo>
                  <a:lnTo>
                    <a:pt x="395" y="181"/>
                  </a:lnTo>
                  <a:lnTo>
                    <a:pt x="395" y="181"/>
                  </a:lnTo>
                  <a:lnTo>
                    <a:pt x="407" y="180"/>
                  </a:lnTo>
                  <a:lnTo>
                    <a:pt x="418" y="178"/>
                  </a:lnTo>
                  <a:lnTo>
                    <a:pt x="427" y="173"/>
                  </a:lnTo>
                  <a:lnTo>
                    <a:pt x="435" y="167"/>
                  </a:lnTo>
                  <a:lnTo>
                    <a:pt x="435" y="167"/>
                  </a:lnTo>
                  <a:lnTo>
                    <a:pt x="443" y="161"/>
                  </a:lnTo>
                  <a:lnTo>
                    <a:pt x="449" y="151"/>
                  </a:lnTo>
                  <a:lnTo>
                    <a:pt x="453" y="142"/>
                  </a:lnTo>
                  <a:lnTo>
                    <a:pt x="453" y="130"/>
                  </a:lnTo>
                  <a:lnTo>
                    <a:pt x="453" y="130"/>
                  </a:lnTo>
                  <a:lnTo>
                    <a:pt x="453" y="124"/>
                  </a:lnTo>
                  <a:lnTo>
                    <a:pt x="449" y="118"/>
                  </a:lnTo>
                  <a:lnTo>
                    <a:pt x="446" y="111"/>
                  </a:lnTo>
                  <a:lnTo>
                    <a:pt x="441" y="107"/>
                  </a:lnTo>
                  <a:lnTo>
                    <a:pt x="441" y="107"/>
                  </a:lnTo>
                  <a:lnTo>
                    <a:pt x="419" y="92"/>
                  </a:lnTo>
                  <a:lnTo>
                    <a:pt x="419" y="92"/>
                  </a:lnTo>
                  <a:lnTo>
                    <a:pt x="415" y="89"/>
                  </a:lnTo>
                  <a:lnTo>
                    <a:pt x="410" y="84"/>
                  </a:lnTo>
                  <a:lnTo>
                    <a:pt x="408" y="80"/>
                  </a:lnTo>
                  <a:lnTo>
                    <a:pt x="407" y="75"/>
                  </a:lnTo>
                  <a:lnTo>
                    <a:pt x="407" y="75"/>
                  </a:lnTo>
                  <a:lnTo>
                    <a:pt x="408" y="72"/>
                  </a:lnTo>
                  <a:lnTo>
                    <a:pt x="408" y="67"/>
                  </a:lnTo>
                  <a:lnTo>
                    <a:pt x="411" y="64"/>
                  </a:lnTo>
                  <a:lnTo>
                    <a:pt x="415" y="61"/>
                  </a:lnTo>
                  <a:lnTo>
                    <a:pt x="415" y="61"/>
                  </a:lnTo>
                  <a:lnTo>
                    <a:pt x="422" y="56"/>
                  </a:lnTo>
                  <a:lnTo>
                    <a:pt x="432" y="54"/>
                  </a:lnTo>
                  <a:lnTo>
                    <a:pt x="432" y="54"/>
                  </a:lnTo>
                  <a:lnTo>
                    <a:pt x="438" y="56"/>
                  </a:lnTo>
                  <a:lnTo>
                    <a:pt x="445" y="59"/>
                  </a:lnTo>
                  <a:lnTo>
                    <a:pt x="445" y="59"/>
                  </a:lnTo>
                  <a:lnTo>
                    <a:pt x="449" y="64"/>
                  </a:lnTo>
                  <a:lnTo>
                    <a:pt x="451" y="72"/>
                  </a:lnTo>
                  <a:lnTo>
                    <a:pt x="454" y="72"/>
                  </a:lnTo>
                  <a:lnTo>
                    <a:pt x="464" y="53"/>
                  </a:lnTo>
                  <a:lnTo>
                    <a:pt x="464" y="53"/>
                  </a:lnTo>
                  <a:lnTo>
                    <a:pt x="459" y="49"/>
                  </a:lnTo>
                  <a:lnTo>
                    <a:pt x="449" y="46"/>
                  </a:lnTo>
                  <a:lnTo>
                    <a:pt x="449" y="46"/>
                  </a:lnTo>
                  <a:close/>
                  <a:moveTo>
                    <a:pt x="364" y="46"/>
                  </a:moveTo>
                  <a:lnTo>
                    <a:pt x="364" y="46"/>
                  </a:lnTo>
                  <a:lnTo>
                    <a:pt x="357" y="46"/>
                  </a:lnTo>
                  <a:lnTo>
                    <a:pt x="340" y="135"/>
                  </a:lnTo>
                  <a:lnTo>
                    <a:pt x="273" y="46"/>
                  </a:lnTo>
                  <a:lnTo>
                    <a:pt x="257" y="46"/>
                  </a:lnTo>
                  <a:lnTo>
                    <a:pt x="231" y="177"/>
                  </a:lnTo>
                  <a:lnTo>
                    <a:pt x="246" y="177"/>
                  </a:lnTo>
                  <a:lnTo>
                    <a:pt x="264" y="83"/>
                  </a:lnTo>
                  <a:lnTo>
                    <a:pt x="330" y="177"/>
                  </a:lnTo>
                  <a:lnTo>
                    <a:pt x="346" y="177"/>
                  </a:lnTo>
                  <a:lnTo>
                    <a:pt x="372" y="46"/>
                  </a:lnTo>
                  <a:lnTo>
                    <a:pt x="372" y="46"/>
                  </a:lnTo>
                  <a:lnTo>
                    <a:pt x="364" y="46"/>
                  </a:lnTo>
                  <a:lnTo>
                    <a:pt x="364" y="46"/>
                  </a:lnTo>
                  <a:close/>
                  <a:moveTo>
                    <a:pt x="194" y="46"/>
                  </a:moveTo>
                  <a:lnTo>
                    <a:pt x="143" y="46"/>
                  </a:lnTo>
                  <a:lnTo>
                    <a:pt x="118" y="177"/>
                  </a:lnTo>
                  <a:lnTo>
                    <a:pt x="146" y="177"/>
                  </a:lnTo>
                  <a:lnTo>
                    <a:pt x="158" y="118"/>
                  </a:lnTo>
                  <a:lnTo>
                    <a:pt x="161" y="118"/>
                  </a:lnTo>
                  <a:lnTo>
                    <a:pt x="183" y="177"/>
                  </a:lnTo>
                  <a:lnTo>
                    <a:pt x="216" y="177"/>
                  </a:lnTo>
                  <a:lnTo>
                    <a:pt x="188" y="113"/>
                  </a:lnTo>
                  <a:lnTo>
                    <a:pt x="188" y="113"/>
                  </a:lnTo>
                  <a:lnTo>
                    <a:pt x="204" y="107"/>
                  </a:lnTo>
                  <a:lnTo>
                    <a:pt x="215" y="99"/>
                  </a:lnTo>
                  <a:lnTo>
                    <a:pt x="215" y="99"/>
                  </a:lnTo>
                  <a:lnTo>
                    <a:pt x="219" y="94"/>
                  </a:lnTo>
                  <a:lnTo>
                    <a:pt x="223" y="88"/>
                  </a:lnTo>
                  <a:lnTo>
                    <a:pt x="226" y="81"/>
                  </a:lnTo>
                  <a:lnTo>
                    <a:pt x="226" y="73"/>
                  </a:lnTo>
                  <a:lnTo>
                    <a:pt x="226" y="73"/>
                  </a:lnTo>
                  <a:lnTo>
                    <a:pt x="226" y="67"/>
                  </a:lnTo>
                  <a:lnTo>
                    <a:pt x="224" y="61"/>
                  </a:lnTo>
                  <a:lnTo>
                    <a:pt x="221" y="57"/>
                  </a:lnTo>
                  <a:lnTo>
                    <a:pt x="218" y="53"/>
                  </a:lnTo>
                  <a:lnTo>
                    <a:pt x="213" y="49"/>
                  </a:lnTo>
                  <a:lnTo>
                    <a:pt x="208" y="48"/>
                  </a:lnTo>
                  <a:lnTo>
                    <a:pt x="194" y="46"/>
                  </a:lnTo>
                  <a:lnTo>
                    <a:pt x="194" y="46"/>
                  </a:lnTo>
                  <a:close/>
                  <a:moveTo>
                    <a:pt x="34" y="0"/>
                  </a:moveTo>
                  <a:lnTo>
                    <a:pt x="0" y="177"/>
                  </a:lnTo>
                  <a:lnTo>
                    <a:pt x="99" y="177"/>
                  </a:lnTo>
                  <a:lnTo>
                    <a:pt x="99" y="177"/>
                  </a:lnTo>
                  <a:lnTo>
                    <a:pt x="97" y="170"/>
                  </a:lnTo>
                  <a:lnTo>
                    <a:pt x="97" y="165"/>
                  </a:lnTo>
                  <a:lnTo>
                    <a:pt x="99" y="161"/>
                  </a:lnTo>
                  <a:lnTo>
                    <a:pt x="102" y="156"/>
                  </a:lnTo>
                  <a:lnTo>
                    <a:pt x="102" y="156"/>
                  </a:lnTo>
                  <a:lnTo>
                    <a:pt x="50" y="159"/>
                  </a:lnTo>
                  <a:lnTo>
                    <a:pt x="42" y="159"/>
                  </a:lnTo>
                  <a:lnTo>
                    <a:pt x="54" y="91"/>
                  </a:lnTo>
                  <a:lnTo>
                    <a:pt x="54" y="91"/>
                  </a:lnTo>
                  <a:lnTo>
                    <a:pt x="88" y="92"/>
                  </a:lnTo>
                  <a:lnTo>
                    <a:pt x="113" y="96"/>
                  </a:lnTo>
                  <a:lnTo>
                    <a:pt x="113" y="96"/>
                  </a:lnTo>
                  <a:lnTo>
                    <a:pt x="113" y="81"/>
                  </a:lnTo>
                  <a:lnTo>
                    <a:pt x="118" y="73"/>
                  </a:lnTo>
                  <a:lnTo>
                    <a:pt x="118" y="73"/>
                  </a:lnTo>
                  <a:lnTo>
                    <a:pt x="75" y="75"/>
                  </a:lnTo>
                  <a:lnTo>
                    <a:pt x="75" y="75"/>
                  </a:lnTo>
                  <a:lnTo>
                    <a:pt x="59" y="75"/>
                  </a:lnTo>
                  <a:lnTo>
                    <a:pt x="69" y="19"/>
                  </a:lnTo>
                  <a:lnTo>
                    <a:pt x="83" y="19"/>
                  </a:lnTo>
                  <a:lnTo>
                    <a:pt x="83" y="19"/>
                  </a:lnTo>
                  <a:lnTo>
                    <a:pt x="105" y="19"/>
                  </a:lnTo>
                  <a:lnTo>
                    <a:pt x="127" y="22"/>
                  </a:lnTo>
                  <a:lnTo>
                    <a:pt x="127" y="22"/>
                  </a:lnTo>
                  <a:lnTo>
                    <a:pt x="129" y="10"/>
                  </a:lnTo>
                  <a:lnTo>
                    <a:pt x="132" y="0"/>
                  </a:lnTo>
                  <a:lnTo>
                    <a:pt x="34" y="0"/>
                  </a:lnTo>
                  <a:close/>
                  <a:moveTo>
                    <a:pt x="662" y="91"/>
                  </a:moveTo>
                  <a:lnTo>
                    <a:pt x="662" y="91"/>
                  </a:lnTo>
                  <a:lnTo>
                    <a:pt x="657" y="78"/>
                  </a:lnTo>
                  <a:lnTo>
                    <a:pt x="654" y="69"/>
                  </a:lnTo>
                  <a:lnTo>
                    <a:pt x="654" y="69"/>
                  </a:lnTo>
                  <a:lnTo>
                    <a:pt x="656" y="61"/>
                  </a:lnTo>
                  <a:lnTo>
                    <a:pt x="659" y="56"/>
                  </a:lnTo>
                  <a:lnTo>
                    <a:pt x="659" y="56"/>
                  </a:lnTo>
                  <a:lnTo>
                    <a:pt x="665" y="51"/>
                  </a:lnTo>
                  <a:lnTo>
                    <a:pt x="672" y="49"/>
                  </a:lnTo>
                  <a:lnTo>
                    <a:pt x="672" y="49"/>
                  </a:lnTo>
                  <a:lnTo>
                    <a:pt x="676" y="51"/>
                  </a:lnTo>
                  <a:lnTo>
                    <a:pt x="679" y="53"/>
                  </a:lnTo>
                  <a:lnTo>
                    <a:pt x="679" y="53"/>
                  </a:lnTo>
                  <a:lnTo>
                    <a:pt x="683" y="57"/>
                  </a:lnTo>
                  <a:lnTo>
                    <a:pt x="683" y="62"/>
                  </a:lnTo>
                  <a:lnTo>
                    <a:pt x="683" y="62"/>
                  </a:lnTo>
                  <a:lnTo>
                    <a:pt x="683" y="70"/>
                  </a:lnTo>
                  <a:lnTo>
                    <a:pt x="678" y="76"/>
                  </a:lnTo>
                  <a:lnTo>
                    <a:pt x="672" y="84"/>
                  </a:lnTo>
                  <a:lnTo>
                    <a:pt x="662" y="91"/>
                  </a:lnTo>
                  <a:lnTo>
                    <a:pt x="662" y="91"/>
                  </a:lnTo>
                  <a:close/>
                  <a:moveTo>
                    <a:pt x="645" y="164"/>
                  </a:moveTo>
                  <a:lnTo>
                    <a:pt x="645" y="164"/>
                  </a:lnTo>
                  <a:lnTo>
                    <a:pt x="633" y="162"/>
                  </a:lnTo>
                  <a:lnTo>
                    <a:pt x="629" y="161"/>
                  </a:lnTo>
                  <a:lnTo>
                    <a:pt x="626" y="158"/>
                  </a:lnTo>
                  <a:lnTo>
                    <a:pt x="624" y="154"/>
                  </a:lnTo>
                  <a:lnTo>
                    <a:pt x="621" y="151"/>
                  </a:lnTo>
                  <a:lnTo>
                    <a:pt x="619" y="140"/>
                  </a:lnTo>
                  <a:lnTo>
                    <a:pt x="619" y="140"/>
                  </a:lnTo>
                  <a:lnTo>
                    <a:pt x="621" y="132"/>
                  </a:lnTo>
                  <a:lnTo>
                    <a:pt x="627" y="124"/>
                  </a:lnTo>
                  <a:lnTo>
                    <a:pt x="627" y="124"/>
                  </a:lnTo>
                  <a:lnTo>
                    <a:pt x="633" y="116"/>
                  </a:lnTo>
                  <a:lnTo>
                    <a:pt x="640" y="113"/>
                  </a:lnTo>
                  <a:lnTo>
                    <a:pt x="667" y="156"/>
                  </a:lnTo>
                  <a:lnTo>
                    <a:pt x="667" y="156"/>
                  </a:lnTo>
                  <a:lnTo>
                    <a:pt x="654" y="162"/>
                  </a:lnTo>
                  <a:lnTo>
                    <a:pt x="645" y="164"/>
                  </a:lnTo>
                  <a:lnTo>
                    <a:pt x="645" y="164"/>
                  </a:lnTo>
                  <a:close/>
                  <a:moveTo>
                    <a:pt x="189" y="99"/>
                  </a:moveTo>
                  <a:lnTo>
                    <a:pt x="189" y="99"/>
                  </a:lnTo>
                  <a:lnTo>
                    <a:pt x="185" y="103"/>
                  </a:lnTo>
                  <a:lnTo>
                    <a:pt x="180" y="107"/>
                  </a:lnTo>
                  <a:lnTo>
                    <a:pt x="173" y="108"/>
                  </a:lnTo>
                  <a:lnTo>
                    <a:pt x="165" y="110"/>
                  </a:lnTo>
                  <a:lnTo>
                    <a:pt x="161" y="110"/>
                  </a:lnTo>
                  <a:lnTo>
                    <a:pt x="170" y="59"/>
                  </a:lnTo>
                  <a:lnTo>
                    <a:pt x="181" y="59"/>
                  </a:lnTo>
                  <a:lnTo>
                    <a:pt x="181" y="59"/>
                  </a:lnTo>
                  <a:lnTo>
                    <a:pt x="188" y="61"/>
                  </a:lnTo>
                  <a:lnTo>
                    <a:pt x="192" y="62"/>
                  </a:lnTo>
                  <a:lnTo>
                    <a:pt x="196" y="67"/>
                  </a:lnTo>
                  <a:lnTo>
                    <a:pt x="197" y="73"/>
                  </a:lnTo>
                  <a:lnTo>
                    <a:pt x="197" y="73"/>
                  </a:lnTo>
                  <a:lnTo>
                    <a:pt x="196" y="81"/>
                  </a:lnTo>
                  <a:lnTo>
                    <a:pt x="194" y="88"/>
                  </a:lnTo>
                  <a:lnTo>
                    <a:pt x="192" y="94"/>
                  </a:lnTo>
                  <a:lnTo>
                    <a:pt x="189" y="99"/>
                  </a:lnTo>
                  <a:lnTo>
                    <a:pt x="189" y="99"/>
                  </a:lnTo>
                  <a:close/>
                </a:path>
              </a:pathLst>
            </a:custGeom>
            <a:grpFill/>
            <a:ln w="9525">
              <a:noFill/>
              <a:round/>
              <a:headEnd/>
              <a:tailEnd/>
            </a:ln>
          </p:spPr>
          <p:txBody>
            <a:bodyPr/>
            <a:lstStyle/>
            <a:p>
              <a:endParaRPr lang="en-GB" noProof="0" dirty="0"/>
            </a:p>
          </p:txBody>
        </p:sp>
        <p:sp>
          <p:nvSpPr>
            <p:cNvPr id="11" name="Freeform 39"/>
            <p:cNvSpPr>
              <a:spLocks noEditPoints="1"/>
            </p:cNvSpPr>
            <p:nvPr userDrawn="1"/>
          </p:nvSpPr>
          <p:spPr bwMode="black">
            <a:xfrm>
              <a:off x="4673" y="4207"/>
              <a:ext cx="50" cy="58"/>
            </a:xfrm>
            <a:custGeom>
              <a:avLst/>
              <a:gdLst/>
              <a:ahLst/>
              <a:cxnLst>
                <a:cxn ang="0">
                  <a:pos x="70" y="38"/>
                </a:cxn>
                <a:cxn ang="0">
                  <a:pos x="65" y="54"/>
                </a:cxn>
                <a:cxn ang="0">
                  <a:pos x="57" y="65"/>
                </a:cxn>
                <a:cxn ang="0">
                  <a:pos x="47" y="72"/>
                </a:cxn>
                <a:cxn ang="0">
                  <a:pos x="36" y="75"/>
                </a:cxn>
                <a:cxn ang="0">
                  <a:pos x="31" y="73"/>
                </a:cxn>
                <a:cxn ang="0">
                  <a:pos x="24" y="70"/>
                </a:cxn>
                <a:cxn ang="0">
                  <a:pos x="19" y="62"/>
                </a:cxn>
                <a:cxn ang="0">
                  <a:pos x="19" y="49"/>
                </a:cxn>
                <a:cxn ang="0">
                  <a:pos x="19" y="41"/>
                </a:cxn>
                <a:cxn ang="0">
                  <a:pos x="30" y="16"/>
                </a:cxn>
                <a:cxn ang="0">
                  <a:pos x="39" y="10"/>
                </a:cxn>
                <a:cxn ang="0">
                  <a:pos x="51" y="7"/>
                </a:cxn>
                <a:cxn ang="0">
                  <a:pos x="55" y="7"/>
                </a:cxn>
                <a:cxn ang="0">
                  <a:pos x="65" y="11"/>
                </a:cxn>
                <a:cxn ang="0">
                  <a:pos x="70" y="19"/>
                </a:cxn>
                <a:cxn ang="0">
                  <a:pos x="70" y="30"/>
                </a:cxn>
                <a:cxn ang="0">
                  <a:pos x="70" y="38"/>
                </a:cxn>
                <a:cxn ang="0">
                  <a:pos x="52" y="0"/>
                </a:cxn>
                <a:cxn ang="0">
                  <a:pos x="33" y="3"/>
                </a:cxn>
                <a:cxn ang="0">
                  <a:pos x="19" y="11"/>
                </a:cxn>
                <a:cxn ang="0">
                  <a:pos x="8" y="24"/>
                </a:cxn>
                <a:cxn ang="0">
                  <a:pos x="1" y="40"/>
                </a:cxn>
                <a:cxn ang="0">
                  <a:pos x="0" y="51"/>
                </a:cxn>
                <a:cxn ang="0">
                  <a:pos x="3" y="65"/>
                </a:cxn>
                <a:cxn ang="0">
                  <a:pos x="12" y="76"/>
                </a:cxn>
                <a:cxn ang="0">
                  <a:pos x="27" y="81"/>
                </a:cxn>
                <a:cxn ang="0">
                  <a:pos x="35" y="81"/>
                </a:cxn>
                <a:cxn ang="0">
                  <a:pos x="60" y="103"/>
                </a:cxn>
                <a:cxn ang="0">
                  <a:pos x="70" y="99"/>
                </a:cxn>
                <a:cxn ang="0">
                  <a:pos x="77" y="97"/>
                </a:cxn>
                <a:cxn ang="0">
                  <a:pos x="51" y="80"/>
                </a:cxn>
                <a:cxn ang="0">
                  <a:pos x="76" y="64"/>
                </a:cxn>
                <a:cxn ang="0">
                  <a:pos x="85" y="46"/>
                </a:cxn>
                <a:cxn ang="0">
                  <a:pos x="87" y="40"/>
                </a:cxn>
                <a:cxn ang="0">
                  <a:pos x="87" y="22"/>
                </a:cxn>
                <a:cxn ang="0">
                  <a:pos x="81" y="10"/>
                </a:cxn>
                <a:cxn ang="0">
                  <a:pos x="70" y="2"/>
                </a:cxn>
                <a:cxn ang="0">
                  <a:pos x="52" y="0"/>
                </a:cxn>
              </a:cxnLst>
              <a:rect l="0" t="0" r="r" b="b"/>
              <a:pathLst>
                <a:path w="89" h="103">
                  <a:moveTo>
                    <a:pt x="70" y="38"/>
                  </a:moveTo>
                  <a:lnTo>
                    <a:pt x="70" y="38"/>
                  </a:lnTo>
                  <a:lnTo>
                    <a:pt x="66" y="46"/>
                  </a:lnTo>
                  <a:lnTo>
                    <a:pt x="65" y="54"/>
                  </a:lnTo>
                  <a:lnTo>
                    <a:pt x="60" y="61"/>
                  </a:lnTo>
                  <a:lnTo>
                    <a:pt x="57" y="65"/>
                  </a:lnTo>
                  <a:lnTo>
                    <a:pt x="52" y="70"/>
                  </a:lnTo>
                  <a:lnTo>
                    <a:pt x="47" y="72"/>
                  </a:lnTo>
                  <a:lnTo>
                    <a:pt x="43" y="73"/>
                  </a:lnTo>
                  <a:lnTo>
                    <a:pt x="36" y="75"/>
                  </a:lnTo>
                  <a:lnTo>
                    <a:pt x="36" y="75"/>
                  </a:lnTo>
                  <a:lnTo>
                    <a:pt x="31" y="73"/>
                  </a:lnTo>
                  <a:lnTo>
                    <a:pt x="28" y="73"/>
                  </a:lnTo>
                  <a:lnTo>
                    <a:pt x="24" y="70"/>
                  </a:lnTo>
                  <a:lnTo>
                    <a:pt x="22" y="67"/>
                  </a:lnTo>
                  <a:lnTo>
                    <a:pt x="19" y="62"/>
                  </a:lnTo>
                  <a:lnTo>
                    <a:pt x="19" y="57"/>
                  </a:lnTo>
                  <a:lnTo>
                    <a:pt x="19" y="49"/>
                  </a:lnTo>
                  <a:lnTo>
                    <a:pt x="19" y="41"/>
                  </a:lnTo>
                  <a:lnTo>
                    <a:pt x="19" y="41"/>
                  </a:lnTo>
                  <a:lnTo>
                    <a:pt x="24" y="27"/>
                  </a:lnTo>
                  <a:lnTo>
                    <a:pt x="30" y="16"/>
                  </a:lnTo>
                  <a:lnTo>
                    <a:pt x="35" y="13"/>
                  </a:lnTo>
                  <a:lnTo>
                    <a:pt x="39" y="10"/>
                  </a:lnTo>
                  <a:lnTo>
                    <a:pt x="46" y="7"/>
                  </a:lnTo>
                  <a:lnTo>
                    <a:pt x="51" y="7"/>
                  </a:lnTo>
                  <a:lnTo>
                    <a:pt x="51" y="7"/>
                  </a:lnTo>
                  <a:lnTo>
                    <a:pt x="55" y="7"/>
                  </a:lnTo>
                  <a:lnTo>
                    <a:pt x="60" y="8"/>
                  </a:lnTo>
                  <a:lnTo>
                    <a:pt x="65" y="11"/>
                  </a:lnTo>
                  <a:lnTo>
                    <a:pt x="66" y="14"/>
                  </a:lnTo>
                  <a:lnTo>
                    <a:pt x="70" y="19"/>
                  </a:lnTo>
                  <a:lnTo>
                    <a:pt x="70" y="24"/>
                  </a:lnTo>
                  <a:lnTo>
                    <a:pt x="70" y="30"/>
                  </a:lnTo>
                  <a:lnTo>
                    <a:pt x="70" y="38"/>
                  </a:lnTo>
                  <a:lnTo>
                    <a:pt x="70" y="38"/>
                  </a:lnTo>
                  <a:close/>
                  <a:moveTo>
                    <a:pt x="52" y="0"/>
                  </a:moveTo>
                  <a:lnTo>
                    <a:pt x="52" y="0"/>
                  </a:lnTo>
                  <a:lnTo>
                    <a:pt x="43" y="0"/>
                  </a:lnTo>
                  <a:lnTo>
                    <a:pt x="33" y="3"/>
                  </a:lnTo>
                  <a:lnTo>
                    <a:pt x="25" y="7"/>
                  </a:lnTo>
                  <a:lnTo>
                    <a:pt x="19" y="11"/>
                  </a:lnTo>
                  <a:lnTo>
                    <a:pt x="12" y="18"/>
                  </a:lnTo>
                  <a:lnTo>
                    <a:pt x="8" y="24"/>
                  </a:lnTo>
                  <a:lnTo>
                    <a:pt x="3" y="32"/>
                  </a:lnTo>
                  <a:lnTo>
                    <a:pt x="1" y="40"/>
                  </a:lnTo>
                  <a:lnTo>
                    <a:pt x="1" y="40"/>
                  </a:lnTo>
                  <a:lnTo>
                    <a:pt x="0" y="51"/>
                  </a:lnTo>
                  <a:lnTo>
                    <a:pt x="0" y="59"/>
                  </a:lnTo>
                  <a:lnTo>
                    <a:pt x="3" y="65"/>
                  </a:lnTo>
                  <a:lnTo>
                    <a:pt x="8" y="72"/>
                  </a:lnTo>
                  <a:lnTo>
                    <a:pt x="12" y="76"/>
                  </a:lnTo>
                  <a:lnTo>
                    <a:pt x="19" y="80"/>
                  </a:lnTo>
                  <a:lnTo>
                    <a:pt x="27" y="81"/>
                  </a:lnTo>
                  <a:lnTo>
                    <a:pt x="35" y="81"/>
                  </a:lnTo>
                  <a:lnTo>
                    <a:pt x="35" y="81"/>
                  </a:lnTo>
                  <a:lnTo>
                    <a:pt x="49" y="92"/>
                  </a:lnTo>
                  <a:lnTo>
                    <a:pt x="60" y="103"/>
                  </a:lnTo>
                  <a:lnTo>
                    <a:pt x="60" y="103"/>
                  </a:lnTo>
                  <a:lnTo>
                    <a:pt x="70" y="99"/>
                  </a:lnTo>
                  <a:lnTo>
                    <a:pt x="77" y="97"/>
                  </a:lnTo>
                  <a:lnTo>
                    <a:pt x="77" y="97"/>
                  </a:lnTo>
                  <a:lnTo>
                    <a:pt x="51" y="80"/>
                  </a:lnTo>
                  <a:lnTo>
                    <a:pt x="51" y="80"/>
                  </a:lnTo>
                  <a:lnTo>
                    <a:pt x="65" y="73"/>
                  </a:lnTo>
                  <a:lnTo>
                    <a:pt x="76" y="64"/>
                  </a:lnTo>
                  <a:lnTo>
                    <a:pt x="84" y="53"/>
                  </a:lnTo>
                  <a:lnTo>
                    <a:pt x="85" y="46"/>
                  </a:lnTo>
                  <a:lnTo>
                    <a:pt x="87" y="40"/>
                  </a:lnTo>
                  <a:lnTo>
                    <a:pt x="87" y="40"/>
                  </a:lnTo>
                  <a:lnTo>
                    <a:pt x="89" y="30"/>
                  </a:lnTo>
                  <a:lnTo>
                    <a:pt x="87" y="22"/>
                  </a:lnTo>
                  <a:lnTo>
                    <a:pt x="85" y="16"/>
                  </a:lnTo>
                  <a:lnTo>
                    <a:pt x="81" y="10"/>
                  </a:lnTo>
                  <a:lnTo>
                    <a:pt x="76" y="5"/>
                  </a:lnTo>
                  <a:lnTo>
                    <a:pt x="70" y="2"/>
                  </a:lnTo>
                  <a:lnTo>
                    <a:pt x="62" y="0"/>
                  </a:lnTo>
                  <a:lnTo>
                    <a:pt x="52" y="0"/>
                  </a:lnTo>
                  <a:lnTo>
                    <a:pt x="52" y="0"/>
                  </a:lnTo>
                  <a:close/>
                </a:path>
              </a:pathLst>
            </a:custGeom>
            <a:grpFill/>
            <a:ln w="9525">
              <a:noFill/>
              <a:round/>
              <a:headEnd/>
              <a:tailEnd/>
            </a:ln>
          </p:spPr>
          <p:txBody>
            <a:bodyPr/>
            <a:lstStyle/>
            <a:p>
              <a:endParaRPr lang="en-GB" noProof="0" dirty="0"/>
            </a:p>
          </p:txBody>
        </p:sp>
        <p:sp>
          <p:nvSpPr>
            <p:cNvPr id="12" name="Freeform 40"/>
            <p:cNvSpPr>
              <a:spLocks/>
            </p:cNvSpPr>
            <p:nvPr userDrawn="1"/>
          </p:nvSpPr>
          <p:spPr bwMode="black">
            <a:xfrm>
              <a:off x="4726" y="4221"/>
              <a:ext cx="33" cy="31"/>
            </a:xfrm>
            <a:custGeom>
              <a:avLst/>
              <a:gdLst/>
              <a:ahLst/>
              <a:cxnLst>
                <a:cxn ang="0">
                  <a:pos x="33" y="48"/>
                </a:cxn>
                <a:cxn ang="0">
                  <a:pos x="33" y="48"/>
                </a:cxn>
                <a:cxn ang="0">
                  <a:pos x="33" y="48"/>
                </a:cxn>
                <a:cxn ang="0">
                  <a:pos x="28" y="51"/>
                </a:cxn>
                <a:cxn ang="0">
                  <a:pos x="24" y="54"/>
                </a:cxn>
                <a:cxn ang="0">
                  <a:pos x="19" y="57"/>
                </a:cxn>
                <a:cxn ang="0">
                  <a:pos x="14" y="57"/>
                </a:cxn>
                <a:cxn ang="0">
                  <a:pos x="14" y="57"/>
                </a:cxn>
                <a:cxn ang="0">
                  <a:pos x="6" y="56"/>
                </a:cxn>
                <a:cxn ang="0">
                  <a:pos x="2" y="52"/>
                </a:cxn>
                <a:cxn ang="0">
                  <a:pos x="0" y="46"/>
                </a:cxn>
                <a:cxn ang="0">
                  <a:pos x="0" y="37"/>
                </a:cxn>
                <a:cxn ang="0">
                  <a:pos x="0" y="37"/>
                </a:cxn>
                <a:cxn ang="0">
                  <a:pos x="5" y="17"/>
                </a:cxn>
                <a:cxn ang="0">
                  <a:pos x="5" y="17"/>
                </a:cxn>
                <a:cxn ang="0">
                  <a:pos x="8" y="0"/>
                </a:cxn>
                <a:cxn ang="0">
                  <a:pos x="8" y="0"/>
                </a:cxn>
                <a:cxn ang="0">
                  <a:pos x="16" y="2"/>
                </a:cxn>
                <a:cxn ang="0">
                  <a:pos x="16" y="2"/>
                </a:cxn>
                <a:cxn ang="0">
                  <a:pos x="24" y="0"/>
                </a:cxn>
                <a:cxn ang="0">
                  <a:pos x="24" y="0"/>
                </a:cxn>
                <a:cxn ang="0">
                  <a:pos x="21" y="14"/>
                </a:cxn>
                <a:cxn ang="0">
                  <a:pos x="17" y="33"/>
                </a:cxn>
                <a:cxn ang="0">
                  <a:pos x="17" y="33"/>
                </a:cxn>
                <a:cxn ang="0">
                  <a:pos x="16" y="40"/>
                </a:cxn>
                <a:cxn ang="0">
                  <a:pos x="17" y="45"/>
                </a:cxn>
                <a:cxn ang="0">
                  <a:pos x="19" y="46"/>
                </a:cxn>
                <a:cxn ang="0">
                  <a:pos x="24" y="48"/>
                </a:cxn>
                <a:cxn ang="0">
                  <a:pos x="24" y="48"/>
                </a:cxn>
                <a:cxn ang="0">
                  <a:pos x="28" y="46"/>
                </a:cxn>
                <a:cxn ang="0">
                  <a:pos x="32" y="43"/>
                </a:cxn>
                <a:cxn ang="0">
                  <a:pos x="35" y="38"/>
                </a:cxn>
                <a:cxn ang="0">
                  <a:pos x="36" y="30"/>
                </a:cxn>
                <a:cxn ang="0">
                  <a:pos x="38" y="25"/>
                </a:cxn>
                <a:cxn ang="0">
                  <a:pos x="38" y="25"/>
                </a:cxn>
                <a:cxn ang="0">
                  <a:pos x="41" y="0"/>
                </a:cxn>
                <a:cxn ang="0">
                  <a:pos x="41" y="0"/>
                </a:cxn>
                <a:cxn ang="0">
                  <a:pos x="51" y="2"/>
                </a:cxn>
                <a:cxn ang="0">
                  <a:pos x="51" y="2"/>
                </a:cxn>
                <a:cxn ang="0">
                  <a:pos x="59" y="0"/>
                </a:cxn>
                <a:cxn ang="0">
                  <a:pos x="59" y="0"/>
                </a:cxn>
                <a:cxn ang="0">
                  <a:pos x="52" y="25"/>
                </a:cxn>
                <a:cxn ang="0">
                  <a:pos x="52" y="30"/>
                </a:cxn>
                <a:cxn ang="0">
                  <a:pos x="52" y="30"/>
                </a:cxn>
                <a:cxn ang="0">
                  <a:pos x="48" y="56"/>
                </a:cxn>
                <a:cxn ang="0">
                  <a:pos x="48" y="56"/>
                </a:cxn>
                <a:cxn ang="0">
                  <a:pos x="40" y="56"/>
                </a:cxn>
                <a:cxn ang="0">
                  <a:pos x="40" y="56"/>
                </a:cxn>
                <a:cxn ang="0">
                  <a:pos x="32" y="56"/>
                </a:cxn>
                <a:cxn ang="0">
                  <a:pos x="33" y="48"/>
                </a:cxn>
              </a:cxnLst>
              <a:rect l="0" t="0" r="r" b="b"/>
              <a:pathLst>
                <a:path w="59" h="57">
                  <a:moveTo>
                    <a:pt x="33" y="48"/>
                  </a:moveTo>
                  <a:lnTo>
                    <a:pt x="33" y="48"/>
                  </a:lnTo>
                  <a:lnTo>
                    <a:pt x="33" y="48"/>
                  </a:lnTo>
                  <a:lnTo>
                    <a:pt x="28" y="51"/>
                  </a:lnTo>
                  <a:lnTo>
                    <a:pt x="24" y="54"/>
                  </a:lnTo>
                  <a:lnTo>
                    <a:pt x="19" y="57"/>
                  </a:lnTo>
                  <a:lnTo>
                    <a:pt x="14" y="57"/>
                  </a:lnTo>
                  <a:lnTo>
                    <a:pt x="14" y="57"/>
                  </a:lnTo>
                  <a:lnTo>
                    <a:pt x="6" y="56"/>
                  </a:lnTo>
                  <a:lnTo>
                    <a:pt x="2" y="52"/>
                  </a:lnTo>
                  <a:lnTo>
                    <a:pt x="0" y="46"/>
                  </a:lnTo>
                  <a:lnTo>
                    <a:pt x="0" y="37"/>
                  </a:lnTo>
                  <a:lnTo>
                    <a:pt x="0" y="37"/>
                  </a:lnTo>
                  <a:lnTo>
                    <a:pt x="5" y="17"/>
                  </a:lnTo>
                  <a:lnTo>
                    <a:pt x="5" y="17"/>
                  </a:lnTo>
                  <a:lnTo>
                    <a:pt x="8" y="0"/>
                  </a:lnTo>
                  <a:lnTo>
                    <a:pt x="8" y="0"/>
                  </a:lnTo>
                  <a:lnTo>
                    <a:pt x="16" y="2"/>
                  </a:lnTo>
                  <a:lnTo>
                    <a:pt x="16" y="2"/>
                  </a:lnTo>
                  <a:lnTo>
                    <a:pt x="24" y="0"/>
                  </a:lnTo>
                  <a:lnTo>
                    <a:pt x="24" y="0"/>
                  </a:lnTo>
                  <a:lnTo>
                    <a:pt x="21" y="14"/>
                  </a:lnTo>
                  <a:lnTo>
                    <a:pt x="17" y="33"/>
                  </a:lnTo>
                  <a:lnTo>
                    <a:pt x="17" y="33"/>
                  </a:lnTo>
                  <a:lnTo>
                    <a:pt x="16" y="40"/>
                  </a:lnTo>
                  <a:lnTo>
                    <a:pt x="17" y="45"/>
                  </a:lnTo>
                  <a:lnTo>
                    <a:pt x="19" y="46"/>
                  </a:lnTo>
                  <a:lnTo>
                    <a:pt x="24" y="48"/>
                  </a:lnTo>
                  <a:lnTo>
                    <a:pt x="24" y="48"/>
                  </a:lnTo>
                  <a:lnTo>
                    <a:pt x="28" y="46"/>
                  </a:lnTo>
                  <a:lnTo>
                    <a:pt x="32" y="43"/>
                  </a:lnTo>
                  <a:lnTo>
                    <a:pt x="35" y="38"/>
                  </a:lnTo>
                  <a:lnTo>
                    <a:pt x="36" y="30"/>
                  </a:lnTo>
                  <a:lnTo>
                    <a:pt x="38" y="25"/>
                  </a:lnTo>
                  <a:lnTo>
                    <a:pt x="38" y="25"/>
                  </a:lnTo>
                  <a:lnTo>
                    <a:pt x="41" y="0"/>
                  </a:lnTo>
                  <a:lnTo>
                    <a:pt x="41" y="0"/>
                  </a:lnTo>
                  <a:lnTo>
                    <a:pt x="51" y="2"/>
                  </a:lnTo>
                  <a:lnTo>
                    <a:pt x="51" y="2"/>
                  </a:lnTo>
                  <a:lnTo>
                    <a:pt x="59" y="0"/>
                  </a:lnTo>
                  <a:lnTo>
                    <a:pt x="59" y="0"/>
                  </a:lnTo>
                  <a:lnTo>
                    <a:pt x="52" y="25"/>
                  </a:lnTo>
                  <a:lnTo>
                    <a:pt x="52" y="30"/>
                  </a:lnTo>
                  <a:lnTo>
                    <a:pt x="52" y="30"/>
                  </a:lnTo>
                  <a:lnTo>
                    <a:pt x="48" y="56"/>
                  </a:lnTo>
                  <a:lnTo>
                    <a:pt x="48" y="56"/>
                  </a:lnTo>
                  <a:lnTo>
                    <a:pt x="40" y="56"/>
                  </a:lnTo>
                  <a:lnTo>
                    <a:pt x="40" y="56"/>
                  </a:lnTo>
                  <a:lnTo>
                    <a:pt x="32" y="56"/>
                  </a:lnTo>
                  <a:lnTo>
                    <a:pt x="33" y="48"/>
                  </a:lnTo>
                  <a:close/>
                </a:path>
              </a:pathLst>
            </a:custGeom>
            <a:grpFill/>
            <a:ln w="9525">
              <a:noFill/>
              <a:round/>
              <a:headEnd/>
              <a:tailEnd/>
            </a:ln>
          </p:spPr>
          <p:txBody>
            <a:bodyPr/>
            <a:lstStyle/>
            <a:p>
              <a:endParaRPr lang="en-GB" noProof="0" dirty="0"/>
            </a:p>
          </p:txBody>
        </p:sp>
        <p:sp>
          <p:nvSpPr>
            <p:cNvPr id="13" name="Freeform 41"/>
            <p:cNvSpPr>
              <a:spLocks noEditPoints="1"/>
            </p:cNvSpPr>
            <p:nvPr userDrawn="1"/>
          </p:nvSpPr>
          <p:spPr bwMode="black">
            <a:xfrm>
              <a:off x="4760" y="4219"/>
              <a:ext cx="29" cy="33"/>
            </a:xfrm>
            <a:custGeom>
              <a:avLst/>
              <a:gdLst/>
              <a:ahLst/>
              <a:cxnLst>
                <a:cxn ang="0">
                  <a:pos x="32" y="40"/>
                </a:cxn>
                <a:cxn ang="0">
                  <a:pos x="28" y="48"/>
                </a:cxn>
                <a:cxn ang="0">
                  <a:pos x="20" y="51"/>
                </a:cxn>
                <a:cxn ang="0">
                  <a:pos x="19" y="51"/>
                </a:cxn>
                <a:cxn ang="0">
                  <a:pos x="16" y="47"/>
                </a:cxn>
                <a:cxn ang="0">
                  <a:pos x="16" y="43"/>
                </a:cxn>
                <a:cxn ang="0">
                  <a:pos x="24" y="32"/>
                </a:cxn>
                <a:cxn ang="0">
                  <a:pos x="35" y="27"/>
                </a:cxn>
                <a:cxn ang="0">
                  <a:pos x="32" y="40"/>
                </a:cxn>
                <a:cxn ang="0">
                  <a:pos x="12" y="16"/>
                </a:cxn>
                <a:cxn ang="0">
                  <a:pos x="19" y="12"/>
                </a:cxn>
                <a:cxn ang="0">
                  <a:pos x="27" y="10"/>
                </a:cxn>
                <a:cxn ang="0">
                  <a:pos x="35" y="13"/>
                </a:cxn>
                <a:cxn ang="0">
                  <a:pos x="36" y="19"/>
                </a:cxn>
                <a:cxn ang="0">
                  <a:pos x="35" y="23"/>
                </a:cxn>
                <a:cxn ang="0">
                  <a:pos x="20" y="27"/>
                </a:cxn>
                <a:cxn ang="0">
                  <a:pos x="12" y="31"/>
                </a:cxn>
                <a:cxn ang="0">
                  <a:pos x="3" y="39"/>
                </a:cxn>
                <a:cxn ang="0">
                  <a:pos x="0" y="45"/>
                </a:cxn>
                <a:cxn ang="0">
                  <a:pos x="1" y="54"/>
                </a:cxn>
                <a:cxn ang="0">
                  <a:pos x="14" y="59"/>
                </a:cxn>
                <a:cxn ang="0">
                  <a:pos x="19" y="59"/>
                </a:cxn>
                <a:cxn ang="0">
                  <a:pos x="30" y="51"/>
                </a:cxn>
                <a:cxn ang="0">
                  <a:pos x="32" y="54"/>
                </a:cxn>
                <a:cxn ang="0">
                  <a:pos x="35" y="59"/>
                </a:cxn>
                <a:cxn ang="0">
                  <a:pos x="39" y="59"/>
                </a:cxn>
                <a:cxn ang="0">
                  <a:pos x="51" y="56"/>
                </a:cxn>
                <a:cxn ang="0">
                  <a:pos x="51" y="53"/>
                </a:cxn>
                <a:cxn ang="0">
                  <a:pos x="46" y="53"/>
                </a:cxn>
                <a:cxn ang="0">
                  <a:pos x="46" y="45"/>
                </a:cxn>
                <a:cxn ang="0">
                  <a:pos x="51" y="19"/>
                </a:cxn>
                <a:cxn ang="0">
                  <a:pos x="51" y="12"/>
                </a:cxn>
                <a:cxn ang="0">
                  <a:pos x="47" y="5"/>
                </a:cxn>
                <a:cxn ang="0">
                  <a:pos x="33" y="0"/>
                </a:cxn>
                <a:cxn ang="0">
                  <a:pos x="28" y="2"/>
                </a:cxn>
                <a:cxn ang="0">
                  <a:pos x="11" y="10"/>
                </a:cxn>
              </a:cxnLst>
              <a:rect l="0" t="0" r="r" b="b"/>
              <a:pathLst>
                <a:path w="51" h="59">
                  <a:moveTo>
                    <a:pt x="32" y="40"/>
                  </a:moveTo>
                  <a:lnTo>
                    <a:pt x="32" y="40"/>
                  </a:lnTo>
                  <a:lnTo>
                    <a:pt x="30" y="45"/>
                  </a:lnTo>
                  <a:lnTo>
                    <a:pt x="28" y="48"/>
                  </a:lnTo>
                  <a:lnTo>
                    <a:pt x="25" y="51"/>
                  </a:lnTo>
                  <a:lnTo>
                    <a:pt x="20" y="51"/>
                  </a:lnTo>
                  <a:lnTo>
                    <a:pt x="20" y="51"/>
                  </a:lnTo>
                  <a:lnTo>
                    <a:pt x="19" y="51"/>
                  </a:lnTo>
                  <a:lnTo>
                    <a:pt x="17" y="50"/>
                  </a:lnTo>
                  <a:lnTo>
                    <a:pt x="16" y="47"/>
                  </a:lnTo>
                  <a:lnTo>
                    <a:pt x="16" y="43"/>
                  </a:lnTo>
                  <a:lnTo>
                    <a:pt x="16" y="43"/>
                  </a:lnTo>
                  <a:lnTo>
                    <a:pt x="19" y="37"/>
                  </a:lnTo>
                  <a:lnTo>
                    <a:pt x="24" y="32"/>
                  </a:lnTo>
                  <a:lnTo>
                    <a:pt x="35" y="27"/>
                  </a:lnTo>
                  <a:lnTo>
                    <a:pt x="35" y="27"/>
                  </a:lnTo>
                  <a:lnTo>
                    <a:pt x="32" y="40"/>
                  </a:lnTo>
                  <a:lnTo>
                    <a:pt x="32" y="40"/>
                  </a:lnTo>
                  <a:close/>
                  <a:moveTo>
                    <a:pt x="11" y="16"/>
                  </a:moveTo>
                  <a:lnTo>
                    <a:pt x="12" y="16"/>
                  </a:lnTo>
                  <a:lnTo>
                    <a:pt x="12" y="16"/>
                  </a:lnTo>
                  <a:lnTo>
                    <a:pt x="19" y="12"/>
                  </a:lnTo>
                  <a:lnTo>
                    <a:pt x="27" y="10"/>
                  </a:lnTo>
                  <a:lnTo>
                    <a:pt x="27" y="10"/>
                  </a:lnTo>
                  <a:lnTo>
                    <a:pt x="32" y="10"/>
                  </a:lnTo>
                  <a:lnTo>
                    <a:pt x="35" y="13"/>
                  </a:lnTo>
                  <a:lnTo>
                    <a:pt x="36" y="16"/>
                  </a:lnTo>
                  <a:lnTo>
                    <a:pt x="36" y="19"/>
                  </a:lnTo>
                  <a:lnTo>
                    <a:pt x="36" y="19"/>
                  </a:lnTo>
                  <a:lnTo>
                    <a:pt x="35" y="23"/>
                  </a:lnTo>
                  <a:lnTo>
                    <a:pt x="33" y="24"/>
                  </a:lnTo>
                  <a:lnTo>
                    <a:pt x="20" y="27"/>
                  </a:lnTo>
                  <a:lnTo>
                    <a:pt x="20" y="27"/>
                  </a:lnTo>
                  <a:lnTo>
                    <a:pt x="12" y="31"/>
                  </a:lnTo>
                  <a:lnTo>
                    <a:pt x="6" y="34"/>
                  </a:lnTo>
                  <a:lnTo>
                    <a:pt x="3" y="39"/>
                  </a:lnTo>
                  <a:lnTo>
                    <a:pt x="0" y="45"/>
                  </a:lnTo>
                  <a:lnTo>
                    <a:pt x="0" y="45"/>
                  </a:lnTo>
                  <a:lnTo>
                    <a:pt x="0" y="50"/>
                  </a:lnTo>
                  <a:lnTo>
                    <a:pt x="1" y="54"/>
                  </a:lnTo>
                  <a:lnTo>
                    <a:pt x="6" y="58"/>
                  </a:lnTo>
                  <a:lnTo>
                    <a:pt x="14" y="59"/>
                  </a:lnTo>
                  <a:lnTo>
                    <a:pt x="14" y="59"/>
                  </a:lnTo>
                  <a:lnTo>
                    <a:pt x="19" y="59"/>
                  </a:lnTo>
                  <a:lnTo>
                    <a:pt x="22" y="58"/>
                  </a:lnTo>
                  <a:lnTo>
                    <a:pt x="30" y="51"/>
                  </a:lnTo>
                  <a:lnTo>
                    <a:pt x="30" y="51"/>
                  </a:lnTo>
                  <a:lnTo>
                    <a:pt x="32" y="54"/>
                  </a:lnTo>
                  <a:lnTo>
                    <a:pt x="33" y="58"/>
                  </a:lnTo>
                  <a:lnTo>
                    <a:pt x="35" y="59"/>
                  </a:lnTo>
                  <a:lnTo>
                    <a:pt x="39" y="59"/>
                  </a:lnTo>
                  <a:lnTo>
                    <a:pt x="39" y="59"/>
                  </a:lnTo>
                  <a:lnTo>
                    <a:pt x="44" y="59"/>
                  </a:lnTo>
                  <a:lnTo>
                    <a:pt x="51" y="56"/>
                  </a:lnTo>
                  <a:lnTo>
                    <a:pt x="51" y="53"/>
                  </a:lnTo>
                  <a:lnTo>
                    <a:pt x="51" y="53"/>
                  </a:lnTo>
                  <a:lnTo>
                    <a:pt x="47" y="53"/>
                  </a:lnTo>
                  <a:lnTo>
                    <a:pt x="46" y="53"/>
                  </a:lnTo>
                  <a:lnTo>
                    <a:pt x="46" y="50"/>
                  </a:lnTo>
                  <a:lnTo>
                    <a:pt x="46" y="45"/>
                  </a:lnTo>
                  <a:lnTo>
                    <a:pt x="46" y="45"/>
                  </a:lnTo>
                  <a:lnTo>
                    <a:pt x="51" y="19"/>
                  </a:lnTo>
                  <a:lnTo>
                    <a:pt x="51" y="19"/>
                  </a:lnTo>
                  <a:lnTo>
                    <a:pt x="51" y="12"/>
                  </a:lnTo>
                  <a:lnTo>
                    <a:pt x="49" y="8"/>
                  </a:lnTo>
                  <a:lnTo>
                    <a:pt x="47" y="5"/>
                  </a:lnTo>
                  <a:lnTo>
                    <a:pt x="41" y="2"/>
                  </a:lnTo>
                  <a:lnTo>
                    <a:pt x="33" y="0"/>
                  </a:lnTo>
                  <a:lnTo>
                    <a:pt x="33" y="0"/>
                  </a:lnTo>
                  <a:lnTo>
                    <a:pt x="28" y="2"/>
                  </a:lnTo>
                  <a:lnTo>
                    <a:pt x="22" y="4"/>
                  </a:lnTo>
                  <a:lnTo>
                    <a:pt x="11" y="10"/>
                  </a:lnTo>
                  <a:lnTo>
                    <a:pt x="11" y="16"/>
                  </a:lnTo>
                  <a:close/>
                </a:path>
              </a:pathLst>
            </a:custGeom>
            <a:grpFill/>
            <a:ln w="9525">
              <a:noFill/>
              <a:round/>
              <a:headEnd/>
              <a:tailEnd/>
            </a:ln>
          </p:spPr>
          <p:txBody>
            <a:bodyPr/>
            <a:lstStyle/>
            <a:p>
              <a:endParaRPr lang="en-GB" noProof="0" dirty="0"/>
            </a:p>
          </p:txBody>
        </p:sp>
        <p:sp>
          <p:nvSpPr>
            <p:cNvPr id="14" name="Freeform 42"/>
            <p:cNvSpPr>
              <a:spLocks/>
            </p:cNvSpPr>
            <p:nvPr userDrawn="1"/>
          </p:nvSpPr>
          <p:spPr bwMode="black">
            <a:xfrm>
              <a:off x="4794" y="4204"/>
              <a:ext cx="20" cy="48"/>
            </a:xfrm>
            <a:custGeom>
              <a:avLst/>
              <a:gdLst/>
              <a:ahLst/>
              <a:cxnLst>
                <a:cxn ang="0">
                  <a:pos x="11" y="40"/>
                </a:cxn>
                <a:cxn ang="0">
                  <a:pos x="11" y="40"/>
                </a:cxn>
                <a:cxn ang="0">
                  <a:pos x="18" y="0"/>
                </a:cxn>
                <a:cxn ang="0">
                  <a:pos x="18" y="0"/>
                </a:cxn>
                <a:cxn ang="0">
                  <a:pos x="25" y="0"/>
                </a:cxn>
                <a:cxn ang="0">
                  <a:pos x="25" y="0"/>
                </a:cxn>
                <a:cxn ang="0">
                  <a:pos x="35" y="0"/>
                </a:cxn>
                <a:cxn ang="0">
                  <a:pos x="35" y="0"/>
                </a:cxn>
                <a:cxn ang="0">
                  <a:pos x="25" y="40"/>
                </a:cxn>
                <a:cxn ang="0">
                  <a:pos x="24" y="46"/>
                </a:cxn>
                <a:cxn ang="0">
                  <a:pos x="24" y="46"/>
                </a:cxn>
                <a:cxn ang="0">
                  <a:pos x="18" y="86"/>
                </a:cxn>
                <a:cxn ang="0">
                  <a:pos x="18" y="86"/>
                </a:cxn>
                <a:cxn ang="0">
                  <a:pos x="10" y="86"/>
                </a:cxn>
                <a:cxn ang="0">
                  <a:pos x="10" y="86"/>
                </a:cxn>
                <a:cxn ang="0">
                  <a:pos x="0" y="86"/>
                </a:cxn>
                <a:cxn ang="0">
                  <a:pos x="0" y="86"/>
                </a:cxn>
                <a:cxn ang="0">
                  <a:pos x="10" y="46"/>
                </a:cxn>
                <a:cxn ang="0">
                  <a:pos x="11" y="40"/>
                </a:cxn>
              </a:cxnLst>
              <a:rect l="0" t="0" r="r" b="b"/>
              <a:pathLst>
                <a:path w="35" h="86">
                  <a:moveTo>
                    <a:pt x="11" y="40"/>
                  </a:moveTo>
                  <a:lnTo>
                    <a:pt x="11" y="40"/>
                  </a:lnTo>
                  <a:lnTo>
                    <a:pt x="18" y="0"/>
                  </a:lnTo>
                  <a:lnTo>
                    <a:pt x="18" y="0"/>
                  </a:lnTo>
                  <a:lnTo>
                    <a:pt x="25" y="0"/>
                  </a:lnTo>
                  <a:lnTo>
                    <a:pt x="25" y="0"/>
                  </a:lnTo>
                  <a:lnTo>
                    <a:pt x="35" y="0"/>
                  </a:lnTo>
                  <a:lnTo>
                    <a:pt x="35" y="0"/>
                  </a:lnTo>
                  <a:lnTo>
                    <a:pt x="25" y="40"/>
                  </a:lnTo>
                  <a:lnTo>
                    <a:pt x="24" y="46"/>
                  </a:lnTo>
                  <a:lnTo>
                    <a:pt x="24" y="46"/>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15" name="Freeform 43"/>
            <p:cNvSpPr>
              <a:spLocks noEditPoints="1"/>
            </p:cNvSpPr>
            <p:nvPr userDrawn="1"/>
          </p:nvSpPr>
          <p:spPr bwMode="black">
            <a:xfrm>
              <a:off x="4812" y="4204"/>
              <a:ext cx="20" cy="48"/>
            </a:xfrm>
            <a:custGeom>
              <a:avLst/>
              <a:gdLst/>
              <a:ahLst/>
              <a:cxnLst>
                <a:cxn ang="0">
                  <a:pos x="8" y="55"/>
                </a:cxn>
                <a:cxn ang="0">
                  <a:pos x="8" y="55"/>
                </a:cxn>
                <a:cxn ang="0">
                  <a:pos x="12" y="30"/>
                </a:cxn>
                <a:cxn ang="0">
                  <a:pos x="12" y="30"/>
                </a:cxn>
                <a:cxn ang="0">
                  <a:pos x="19" y="32"/>
                </a:cxn>
                <a:cxn ang="0">
                  <a:pos x="19" y="32"/>
                </a:cxn>
                <a:cxn ang="0">
                  <a:pos x="29" y="30"/>
                </a:cxn>
                <a:cxn ang="0">
                  <a:pos x="29" y="30"/>
                </a:cxn>
                <a:cxn ang="0">
                  <a:pos x="23" y="55"/>
                </a:cxn>
                <a:cxn ang="0">
                  <a:pos x="23" y="60"/>
                </a:cxn>
                <a:cxn ang="0">
                  <a:pos x="23" y="60"/>
                </a:cxn>
                <a:cxn ang="0">
                  <a:pos x="18" y="86"/>
                </a:cxn>
                <a:cxn ang="0">
                  <a:pos x="18" y="86"/>
                </a:cxn>
                <a:cxn ang="0">
                  <a:pos x="10" y="86"/>
                </a:cxn>
                <a:cxn ang="0">
                  <a:pos x="10" y="86"/>
                </a:cxn>
                <a:cxn ang="0">
                  <a:pos x="0" y="86"/>
                </a:cxn>
                <a:cxn ang="0">
                  <a:pos x="0" y="86"/>
                </a:cxn>
                <a:cxn ang="0">
                  <a:pos x="7" y="60"/>
                </a:cxn>
                <a:cxn ang="0">
                  <a:pos x="8" y="55"/>
                </a:cxn>
                <a:cxn ang="0">
                  <a:pos x="26" y="0"/>
                </a:cxn>
                <a:cxn ang="0">
                  <a:pos x="26" y="0"/>
                </a:cxn>
                <a:cxn ang="0">
                  <a:pos x="29" y="1"/>
                </a:cxn>
                <a:cxn ang="0">
                  <a:pos x="32" y="3"/>
                </a:cxn>
                <a:cxn ang="0">
                  <a:pos x="34" y="6"/>
                </a:cxn>
                <a:cxn ang="0">
                  <a:pos x="34" y="9"/>
                </a:cxn>
                <a:cxn ang="0">
                  <a:pos x="34" y="9"/>
                </a:cxn>
                <a:cxn ang="0">
                  <a:pos x="32" y="13"/>
                </a:cxn>
                <a:cxn ang="0">
                  <a:pos x="29" y="16"/>
                </a:cxn>
                <a:cxn ang="0">
                  <a:pos x="26" y="17"/>
                </a:cxn>
                <a:cxn ang="0">
                  <a:pos x="23" y="19"/>
                </a:cxn>
                <a:cxn ang="0">
                  <a:pos x="23" y="19"/>
                </a:cxn>
                <a:cxn ang="0">
                  <a:pos x="19" y="17"/>
                </a:cxn>
                <a:cxn ang="0">
                  <a:pos x="16" y="16"/>
                </a:cxn>
                <a:cxn ang="0">
                  <a:pos x="16" y="13"/>
                </a:cxn>
                <a:cxn ang="0">
                  <a:pos x="15" y="9"/>
                </a:cxn>
                <a:cxn ang="0">
                  <a:pos x="15" y="9"/>
                </a:cxn>
                <a:cxn ang="0">
                  <a:pos x="16" y="6"/>
                </a:cxn>
                <a:cxn ang="0">
                  <a:pos x="19" y="3"/>
                </a:cxn>
                <a:cxn ang="0">
                  <a:pos x="23" y="1"/>
                </a:cxn>
                <a:cxn ang="0">
                  <a:pos x="26" y="0"/>
                </a:cxn>
                <a:cxn ang="0">
                  <a:pos x="26" y="0"/>
                </a:cxn>
              </a:cxnLst>
              <a:rect l="0" t="0" r="r" b="b"/>
              <a:pathLst>
                <a:path w="34" h="86">
                  <a:moveTo>
                    <a:pt x="8" y="55"/>
                  </a:moveTo>
                  <a:lnTo>
                    <a:pt x="8" y="55"/>
                  </a:lnTo>
                  <a:lnTo>
                    <a:pt x="12" y="30"/>
                  </a:lnTo>
                  <a:lnTo>
                    <a:pt x="12" y="30"/>
                  </a:lnTo>
                  <a:lnTo>
                    <a:pt x="19" y="32"/>
                  </a:lnTo>
                  <a:lnTo>
                    <a:pt x="19" y="32"/>
                  </a:lnTo>
                  <a:lnTo>
                    <a:pt x="29" y="30"/>
                  </a:lnTo>
                  <a:lnTo>
                    <a:pt x="29" y="30"/>
                  </a:lnTo>
                  <a:lnTo>
                    <a:pt x="23" y="55"/>
                  </a:lnTo>
                  <a:lnTo>
                    <a:pt x="23" y="60"/>
                  </a:lnTo>
                  <a:lnTo>
                    <a:pt x="23" y="60"/>
                  </a:lnTo>
                  <a:lnTo>
                    <a:pt x="18" y="86"/>
                  </a:lnTo>
                  <a:lnTo>
                    <a:pt x="18" y="86"/>
                  </a:lnTo>
                  <a:lnTo>
                    <a:pt x="10" y="86"/>
                  </a:lnTo>
                  <a:lnTo>
                    <a:pt x="10" y="86"/>
                  </a:lnTo>
                  <a:lnTo>
                    <a:pt x="0" y="86"/>
                  </a:lnTo>
                  <a:lnTo>
                    <a:pt x="0" y="86"/>
                  </a:lnTo>
                  <a:lnTo>
                    <a:pt x="7" y="60"/>
                  </a:lnTo>
                  <a:lnTo>
                    <a:pt x="8" y="55"/>
                  </a:lnTo>
                  <a:close/>
                  <a:moveTo>
                    <a:pt x="26" y="0"/>
                  </a:moveTo>
                  <a:lnTo>
                    <a:pt x="26" y="0"/>
                  </a:lnTo>
                  <a:lnTo>
                    <a:pt x="29" y="1"/>
                  </a:lnTo>
                  <a:lnTo>
                    <a:pt x="32" y="3"/>
                  </a:lnTo>
                  <a:lnTo>
                    <a:pt x="34" y="6"/>
                  </a:lnTo>
                  <a:lnTo>
                    <a:pt x="34" y="9"/>
                  </a:lnTo>
                  <a:lnTo>
                    <a:pt x="34" y="9"/>
                  </a:lnTo>
                  <a:lnTo>
                    <a:pt x="32" y="13"/>
                  </a:lnTo>
                  <a:lnTo>
                    <a:pt x="29" y="16"/>
                  </a:lnTo>
                  <a:lnTo>
                    <a:pt x="26" y="17"/>
                  </a:lnTo>
                  <a:lnTo>
                    <a:pt x="23" y="19"/>
                  </a:lnTo>
                  <a:lnTo>
                    <a:pt x="23" y="19"/>
                  </a:lnTo>
                  <a:lnTo>
                    <a:pt x="19" y="17"/>
                  </a:lnTo>
                  <a:lnTo>
                    <a:pt x="16" y="16"/>
                  </a:lnTo>
                  <a:lnTo>
                    <a:pt x="16" y="13"/>
                  </a:lnTo>
                  <a:lnTo>
                    <a:pt x="15" y="9"/>
                  </a:lnTo>
                  <a:lnTo>
                    <a:pt x="15" y="9"/>
                  </a:lnTo>
                  <a:lnTo>
                    <a:pt x="16" y="6"/>
                  </a:lnTo>
                  <a:lnTo>
                    <a:pt x="19" y="3"/>
                  </a:lnTo>
                  <a:lnTo>
                    <a:pt x="23" y="1"/>
                  </a:lnTo>
                  <a:lnTo>
                    <a:pt x="26" y="0"/>
                  </a:lnTo>
                  <a:lnTo>
                    <a:pt x="26" y="0"/>
                  </a:lnTo>
                  <a:close/>
                </a:path>
              </a:pathLst>
            </a:custGeom>
            <a:grpFill/>
            <a:ln w="9525">
              <a:noFill/>
              <a:round/>
              <a:headEnd/>
              <a:tailEnd/>
            </a:ln>
          </p:spPr>
          <p:txBody>
            <a:bodyPr/>
            <a:lstStyle/>
            <a:p>
              <a:endParaRPr lang="en-GB" noProof="0" dirty="0"/>
            </a:p>
          </p:txBody>
        </p:sp>
        <p:sp>
          <p:nvSpPr>
            <p:cNvPr id="16" name="Freeform 44"/>
            <p:cNvSpPr>
              <a:spLocks/>
            </p:cNvSpPr>
            <p:nvPr userDrawn="1"/>
          </p:nvSpPr>
          <p:spPr bwMode="black">
            <a:xfrm>
              <a:off x="4835" y="4210"/>
              <a:ext cx="18" cy="42"/>
            </a:xfrm>
            <a:custGeom>
              <a:avLst/>
              <a:gdLst/>
              <a:ahLst/>
              <a:cxnLst>
                <a:cxn ang="0">
                  <a:pos x="33" y="21"/>
                </a:cxn>
                <a:cxn ang="0">
                  <a:pos x="33" y="21"/>
                </a:cxn>
                <a:cxn ang="0">
                  <a:pos x="33" y="24"/>
                </a:cxn>
                <a:cxn ang="0">
                  <a:pos x="33" y="24"/>
                </a:cxn>
                <a:cxn ang="0">
                  <a:pos x="32" y="27"/>
                </a:cxn>
                <a:cxn ang="0">
                  <a:pos x="22" y="25"/>
                </a:cxn>
                <a:cxn ang="0">
                  <a:pos x="22" y="25"/>
                </a:cxn>
                <a:cxn ang="0">
                  <a:pos x="18" y="51"/>
                </a:cxn>
                <a:cxn ang="0">
                  <a:pos x="18" y="51"/>
                </a:cxn>
                <a:cxn ang="0">
                  <a:pos x="16" y="60"/>
                </a:cxn>
                <a:cxn ang="0">
                  <a:pos x="14" y="67"/>
                </a:cxn>
                <a:cxn ang="0">
                  <a:pos x="16" y="70"/>
                </a:cxn>
                <a:cxn ang="0">
                  <a:pos x="19" y="70"/>
                </a:cxn>
                <a:cxn ang="0">
                  <a:pos x="19" y="70"/>
                </a:cxn>
                <a:cxn ang="0">
                  <a:pos x="25" y="68"/>
                </a:cxn>
                <a:cxn ang="0">
                  <a:pos x="24" y="73"/>
                </a:cxn>
                <a:cxn ang="0">
                  <a:pos x="24" y="73"/>
                </a:cxn>
                <a:cxn ang="0">
                  <a:pos x="18" y="76"/>
                </a:cxn>
                <a:cxn ang="0">
                  <a:pos x="11" y="76"/>
                </a:cxn>
                <a:cxn ang="0">
                  <a:pos x="11" y="76"/>
                </a:cxn>
                <a:cxn ang="0">
                  <a:pos x="5" y="75"/>
                </a:cxn>
                <a:cxn ang="0">
                  <a:pos x="2" y="71"/>
                </a:cxn>
                <a:cxn ang="0">
                  <a:pos x="0" y="67"/>
                </a:cxn>
                <a:cxn ang="0">
                  <a:pos x="0" y="59"/>
                </a:cxn>
                <a:cxn ang="0">
                  <a:pos x="0" y="59"/>
                </a:cxn>
                <a:cxn ang="0">
                  <a:pos x="8" y="25"/>
                </a:cxn>
                <a:cxn ang="0">
                  <a:pos x="0" y="27"/>
                </a:cxn>
                <a:cxn ang="0">
                  <a:pos x="0" y="27"/>
                </a:cxn>
                <a:cxn ang="0">
                  <a:pos x="0" y="24"/>
                </a:cxn>
                <a:cxn ang="0">
                  <a:pos x="0" y="24"/>
                </a:cxn>
                <a:cxn ang="0">
                  <a:pos x="0" y="21"/>
                </a:cxn>
                <a:cxn ang="0">
                  <a:pos x="8" y="21"/>
                </a:cxn>
                <a:cxn ang="0">
                  <a:pos x="8" y="21"/>
                </a:cxn>
                <a:cxn ang="0">
                  <a:pos x="11" y="6"/>
                </a:cxn>
                <a:cxn ang="0">
                  <a:pos x="11" y="6"/>
                </a:cxn>
                <a:cxn ang="0">
                  <a:pos x="27" y="0"/>
                </a:cxn>
                <a:cxn ang="0">
                  <a:pos x="29" y="0"/>
                </a:cxn>
                <a:cxn ang="0">
                  <a:pos x="29" y="0"/>
                </a:cxn>
                <a:cxn ang="0">
                  <a:pos x="24" y="21"/>
                </a:cxn>
                <a:cxn ang="0">
                  <a:pos x="33" y="21"/>
                </a:cxn>
              </a:cxnLst>
              <a:rect l="0" t="0" r="r" b="b"/>
              <a:pathLst>
                <a:path w="33" h="76">
                  <a:moveTo>
                    <a:pt x="33" y="21"/>
                  </a:moveTo>
                  <a:lnTo>
                    <a:pt x="33" y="21"/>
                  </a:lnTo>
                  <a:lnTo>
                    <a:pt x="33" y="24"/>
                  </a:lnTo>
                  <a:lnTo>
                    <a:pt x="33" y="24"/>
                  </a:lnTo>
                  <a:lnTo>
                    <a:pt x="32" y="27"/>
                  </a:lnTo>
                  <a:lnTo>
                    <a:pt x="22" y="25"/>
                  </a:lnTo>
                  <a:lnTo>
                    <a:pt x="22" y="25"/>
                  </a:lnTo>
                  <a:lnTo>
                    <a:pt x="18" y="51"/>
                  </a:lnTo>
                  <a:lnTo>
                    <a:pt x="18" y="51"/>
                  </a:lnTo>
                  <a:lnTo>
                    <a:pt x="16" y="60"/>
                  </a:lnTo>
                  <a:lnTo>
                    <a:pt x="14" y="67"/>
                  </a:lnTo>
                  <a:lnTo>
                    <a:pt x="16" y="70"/>
                  </a:lnTo>
                  <a:lnTo>
                    <a:pt x="19" y="70"/>
                  </a:lnTo>
                  <a:lnTo>
                    <a:pt x="19" y="70"/>
                  </a:lnTo>
                  <a:lnTo>
                    <a:pt x="25" y="68"/>
                  </a:lnTo>
                  <a:lnTo>
                    <a:pt x="24" y="73"/>
                  </a:lnTo>
                  <a:lnTo>
                    <a:pt x="24" y="73"/>
                  </a:lnTo>
                  <a:lnTo>
                    <a:pt x="18" y="76"/>
                  </a:lnTo>
                  <a:lnTo>
                    <a:pt x="11" y="76"/>
                  </a:lnTo>
                  <a:lnTo>
                    <a:pt x="11" y="76"/>
                  </a:lnTo>
                  <a:lnTo>
                    <a:pt x="5" y="75"/>
                  </a:lnTo>
                  <a:lnTo>
                    <a:pt x="2" y="71"/>
                  </a:lnTo>
                  <a:lnTo>
                    <a:pt x="0" y="67"/>
                  </a:lnTo>
                  <a:lnTo>
                    <a:pt x="0" y="59"/>
                  </a:lnTo>
                  <a:lnTo>
                    <a:pt x="0" y="59"/>
                  </a:lnTo>
                  <a:lnTo>
                    <a:pt x="8" y="25"/>
                  </a:lnTo>
                  <a:lnTo>
                    <a:pt x="0" y="27"/>
                  </a:lnTo>
                  <a:lnTo>
                    <a:pt x="0" y="27"/>
                  </a:lnTo>
                  <a:lnTo>
                    <a:pt x="0" y="24"/>
                  </a:lnTo>
                  <a:lnTo>
                    <a:pt x="0" y="24"/>
                  </a:lnTo>
                  <a:lnTo>
                    <a:pt x="0" y="21"/>
                  </a:lnTo>
                  <a:lnTo>
                    <a:pt x="8" y="21"/>
                  </a:lnTo>
                  <a:lnTo>
                    <a:pt x="8" y="21"/>
                  </a:lnTo>
                  <a:lnTo>
                    <a:pt x="11" y="6"/>
                  </a:lnTo>
                  <a:lnTo>
                    <a:pt x="11" y="6"/>
                  </a:lnTo>
                  <a:lnTo>
                    <a:pt x="27" y="0"/>
                  </a:lnTo>
                  <a:lnTo>
                    <a:pt x="29" y="0"/>
                  </a:lnTo>
                  <a:lnTo>
                    <a:pt x="29" y="0"/>
                  </a:lnTo>
                  <a:lnTo>
                    <a:pt x="24" y="21"/>
                  </a:lnTo>
                  <a:lnTo>
                    <a:pt x="33" y="21"/>
                  </a:lnTo>
                  <a:close/>
                </a:path>
              </a:pathLst>
            </a:custGeom>
            <a:grpFill/>
            <a:ln w="9525">
              <a:noFill/>
              <a:round/>
              <a:headEnd/>
              <a:tailEnd/>
            </a:ln>
          </p:spPr>
          <p:txBody>
            <a:bodyPr/>
            <a:lstStyle/>
            <a:p>
              <a:endParaRPr lang="en-GB" noProof="0" dirty="0"/>
            </a:p>
          </p:txBody>
        </p:sp>
        <p:sp>
          <p:nvSpPr>
            <p:cNvPr id="17" name="Freeform 45"/>
            <p:cNvSpPr>
              <a:spLocks/>
            </p:cNvSpPr>
            <p:nvPr userDrawn="1"/>
          </p:nvSpPr>
          <p:spPr bwMode="black">
            <a:xfrm>
              <a:off x="4853" y="4221"/>
              <a:ext cx="34" cy="48"/>
            </a:xfrm>
            <a:custGeom>
              <a:avLst/>
              <a:gdLst/>
              <a:ahLst/>
              <a:cxnLst>
                <a:cxn ang="0">
                  <a:pos x="51" y="0"/>
                </a:cxn>
                <a:cxn ang="0">
                  <a:pos x="51" y="0"/>
                </a:cxn>
                <a:cxn ang="0">
                  <a:pos x="55" y="2"/>
                </a:cxn>
                <a:cxn ang="0">
                  <a:pos x="55" y="2"/>
                </a:cxn>
                <a:cxn ang="0">
                  <a:pos x="62" y="0"/>
                </a:cxn>
                <a:cxn ang="0">
                  <a:pos x="62" y="0"/>
                </a:cxn>
                <a:cxn ang="0">
                  <a:pos x="41" y="35"/>
                </a:cxn>
                <a:cxn ang="0">
                  <a:pos x="9" y="86"/>
                </a:cxn>
                <a:cxn ang="0">
                  <a:pos x="9" y="86"/>
                </a:cxn>
                <a:cxn ang="0">
                  <a:pos x="5" y="86"/>
                </a:cxn>
                <a:cxn ang="0">
                  <a:pos x="5" y="86"/>
                </a:cxn>
                <a:cxn ang="0">
                  <a:pos x="0" y="86"/>
                </a:cxn>
                <a:cxn ang="0">
                  <a:pos x="0" y="86"/>
                </a:cxn>
                <a:cxn ang="0">
                  <a:pos x="19" y="56"/>
                </a:cxn>
                <a:cxn ang="0">
                  <a:pos x="19" y="56"/>
                </a:cxn>
                <a:cxn ang="0">
                  <a:pos x="8" y="0"/>
                </a:cxn>
                <a:cxn ang="0">
                  <a:pos x="8" y="0"/>
                </a:cxn>
                <a:cxn ang="0">
                  <a:pos x="16" y="2"/>
                </a:cxn>
                <a:cxn ang="0">
                  <a:pos x="16" y="2"/>
                </a:cxn>
                <a:cxn ang="0">
                  <a:pos x="25" y="0"/>
                </a:cxn>
                <a:cxn ang="0">
                  <a:pos x="25" y="0"/>
                </a:cxn>
                <a:cxn ang="0">
                  <a:pos x="32" y="37"/>
                </a:cxn>
                <a:cxn ang="0">
                  <a:pos x="32" y="37"/>
                </a:cxn>
                <a:cxn ang="0">
                  <a:pos x="51" y="0"/>
                </a:cxn>
                <a:cxn ang="0">
                  <a:pos x="51" y="0"/>
                </a:cxn>
              </a:cxnLst>
              <a:rect l="0" t="0" r="r" b="b"/>
              <a:pathLst>
                <a:path w="62" h="86">
                  <a:moveTo>
                    <a:pt x="51" y="0"/>
                  </a:moveTo>
                  <a:lnTo>
                    <a:pt x="51" y="0"/>
                  </a:lnTo>
                  <a:lnTo>
                    <a:pt x="55" y="2"/>
                  </a:lnTo>
                  <a:lnTo>
                    <a:pt x="55" y="2"/>
                  </a:lnTo>
                  <a:lnTo>
                    <a:pt x="62" y="0"/>
                  </a:lnTo>
                  <a:lnTo>
                    <a:pt x="62" y="0"/>
                  </a:lnTo>
                  <a:lnTo>
                    <a:pt x="41" y="35"/>
                  </a:lnTo>
                  <a:lnTo>
                    <a:pt x="9" y="86"/>
                  </a:lnTo>
                  <a:lnTo>
                    <a:pt x="9" y="86"/>
                  </a:lnTo>
                  <a:lnTo>
                    <a:pt x="5" y="86"/>
                  </a:lnTo>
                  <a:lnTo>
                    <a:pt x="5" y="86"/>
                  </a:lnTo>
                  <a:lnTo>
                    <a:pt x="0" y="86"/>
                  </a:lnTo>
                  <a:lnTo>
                    <a:pt x="0" y="86"/>
                  </a:lnTo>
                  <a:lnTo>
                    <a:pt x="19" y="56"/>
                  </a:lnTo>
                  <a:lnTo>
                    <a:pt x="19" y="56"/>
                  </a:lnTo>
                  <a:lnTo>
                    <a:pt x="8" y="0"/>
                  </a:lnTo>
                  <a:lnTo>
                    <a:pt x="8" y="0"/>
                  </a:lnTo>
                  <a:lnTo>
                    <a:pt x="16" y="2"/>
                  </a:lnTo>
                  <a:lnTo>
                    <a:pt x="16" y="2"/>
                  </a:lnTo>
                  <a:lnTo>
                    <a:pt x="25" y="0"/>
                  </a:lnTo>
                  <a:lnTo>
                    <a:pt x="25" y="0"/>
                  </a:lnTo>
                  <a:lnTo>
                    <a:pt x="32" y="37"/>
                  </a:lnTo>
                  <a:lnTo>
                    <a:pt x="32" y="37"/>
                  </a:lnTo>
                  <a:lnTo>
                    <a:pt x="51" y="0"/>
                  </a:lnTo>
                  <a:lnTo>
                    <a:pt x="51" y="0"/>
                  </a:lnTo>
                  <a:close/>
                </a:path>
              </a:pathLst>
            </a:custGeom>
            <a:grpFill/>
            <a:ln w="9525">
              <a:noFill/>
              <a:round/>
              <a:headEnd/>
              <a:tailEnd/>
            </a:ln>
          </p:spPr>
          <p:txBody>
            <a:bodyPr/>
            <a:lstStyle/>
            <a:p>
              <a:endParaRPr lang="en-GB" noProof="0" dirty="0"/>
            </a:p>
          </p:txBody>
        </p:sp>
        <p:sp>
          <p:nvSpPr>
            <p:cNvPr id="18" name="Freeform 46"/>
            <p:cNvSpPr>
              <a:spLocks/>
            </p:cNvSpPr>
            <p:nvPr userDrawn="1"/>
          </p:nvSpPr>
          <p:spPr bwMode="black">
            <a:xfrm>
              <a:off x="4897" y="4208"/>
              <a:ext cx="20" cy="44"/>
            </a:xfrm>
            <a:custGeom>
              <a:avLst/>
              <a:gdLst/>
              <a:ahLst/>
              <a:cxnLst>
                <a:cxn ang="0">
                  <a:pos x="10" y="32"/>
                </a:cxn>
                <a:cxn ang="0">
                  <a:pos x="10" y="32"/>
                </a:cxn>
                <a:cxn ang="0">
                  <a:pos x="16" y="0"/>
                </a:cxn>
                <a:cxn ang="0">
                  <a:pos x="16" y="0"/>
                </a:cxn>
                <a:cxn ang="0">
                  <a:pos x="25" y="0"/>
                </a:cxn>
                <a:cxn ang="0">
                  <a:pos x="25" y="0"/>
                </a:cxn>
                <a:cxn ang="0">
                  <a:pos x="35" y="0"/>
                </a:cxn>
                <a:cxn ang="0">
                  <a:pos x="35" y="0"/>
                </a:cxn>
                <a:cxn ang="0">
                  <a:pos x="27" y="32"/>
                </a:cxn>
                <a:cxn ang="0">
                  <a:pos x="24" y="46"/>
                </a:cxn>
                <a:cxn ang="0">
                  <a:pos x="24" y="46"/>
                </a:cxn>
                <a:cxn ang="0">
                  <a:pos x="19" y="78"/>
                </a:cxn>
                <a:cxn ang="0">
                  <a:pos x="19" y="78"/>
                </a:cxn>
                <a:cxn ang="0">
                  <a:pos x="10" y="78"/>
                </a:cxn>
                <a:cxn ang="0">
                  <a:pos x="10" y="78"/>
                </a:cxn>
                <a:cxn ang="0">
                  <a:pos x="0" y="78"/>
                </a:cxn>
                <a:cxn ang="0">
                  <a:pos x="0" y="78"/>
                </a:cxn>
                <a:cxn ang="0">
                  <a:pos x="8" y="46"/>
                </a:cxn>
                <a:cxn ang="0">
                  <a:pos x="10" y="32"/>
                </a:cxn>
              </a:cxnLst>
              <a:rect l="0" t="0" r="r" b="b"/>
              <a:pathLst>
                <a:path w="35" h="78">
                  <a:moveTo>
                    <a:pt x="10" y="32"/>
                  </a:moveTo>
                  <a:lnTo>
                    <a:pt x="10" y="32"/>
                  </a:lnTo>
                  <a:lnTo>
                    <a:pt x="16" y="0"/>
                  </a:lnTo>
                  <a:lnTo>
                    <a:pt x="16" y="0"/>
                  </a:lnTo>
                  <a:lnTo>
                    <a:pt x="25" y="0"/>
                  </a:lnTo>
                  <a:lnTo>
                    <a:pt x="25" y="0"/>
                  </a:lnTo>
                  <a:lnTo>
                    <a:pt x="35" y="0"/>
                  </a:lnTo>
                  <a:lnTo>
                    <a:pt x="35" y="0"/>
                  </a:lnTo>
                  <a:lnTo>
                    <a:pt x="27" y="32"/>
                  </a:lnTo>
                  <a:lnTo>
                    <a:pt x="24" y="46"/>
                  </a:lnTo>
                  <a:lnTo>
                    <a:pt x="24" y="46"/>
                  </a:lnTo>
                  <a:lnTo>
                    <a:pt x="19" y="78"/>
                  </a:lnTo>
                  <a:lnTo>
                    <a:pt x="19" y="78"/>
                  </a:lnTo>
                  <a:lnTo>
                    <a:pt x="10" y="78"/>
                  </a:lnTo>
                  <a:lnTo>
                    <a:pt x="10" y="78"/>
                  </a:lnTo>
                  <a:lnTo>
                    <a:pt x="0" y="78"/>
                  </a:lnTo>
                  <a:lnTo>
                    <a:pt x="0" y="78"/>
                  </a:lnTo>
                  <a:lnTo>
                    <a:pt x="8" y="46"/>
                  </a:lnTo>
                  <a:lnTo>
                    <a:pt x="10" y="32"/>
                  </a:lnTo>
                  <a:close/>
                </a:path>
              </a:pathLst>
            </a:custGeom>
            <a:grpFill/>
            <a:ln w="9525">
              <a:noFill/>
              <a:round/>
              <a:headEnd/>
              <a:tailEnd/>
            </a:ln>
          </p:spPr>
          <p:txBody>
            <a:bodyPr/>
            <a:lstStyle/>
            <a:p>
              <a:endParaRPr lang="en-GB" noProof="0" dirty="0"/>
            </a:p>
          </p:txBody>
        </p:sp>
        <p:sp>
          <p:nvSpPr>
            <p:cNvPr id="19" name="Freeform 47"/>
            <p:cNvSpPr>
              <a:spLocks/>
            </p:cNvSpPr>
            <p:nvPr userDrawn="1"/>
          </p:nvSpPr>
          <p:spPr bwMode="black">
            <a:xfrm>
              <a:off x="4916" y="4219"/>
              <a:ext cx="33" cy="33"/>
            </a:xfrm>
            <a:custGeom>
              <a:avLst/>
              <a:gdLst/>
              <a:ahLst/>
              <a:cxnLst>
                <a:cxn ang="0">
                  <a:pos x="26" y="12"/>
                </a:cxn>
                <a:cxn ang="0">
                  <a:pos x="26" y="12"/>
                </a:cxn>
                <a:cxn ang="0">
                  <a:pos x="26" y="12"/>
                </a:cxn>
                <a:cxn ang="0">
                  <a:pos x="31" y="7"/>
                </a:cxn>
                <a:cxn ang="0">
                  <a:pos x="35" y="4"/>
                </a:cxn>
                <a:cxn ang="0">
                  <a:pos x="40" y="2"/>
                </a:cxn>
                <a:cxn ang="0">
                  <a:pos x="45" y="0"/>
                </a:cxn>
                <a:cxn ang="0">
                  <a:pos x="45" y="0"/>
                </a:cxn>
                <a:cxn ang="0">
                  <a:pos x="53" y="2"/>
                </a:cxn>
                <a:cxn ang="0">
                  <a:pos x="58" y="7"/>
                </a:cxn>
                <a:cxn ang="0">
                  <a:pos x="59" y="13"/>
                </a:cxn>
                <a:cxn ang="0">
                  <a:pos x="59" y="23"/>
                </a:cxn>
                <a:cxn ang="0">
                  <a:pos x="59" y="23"/>
                </a:cxn>
                <a:cxn ang="0">
                  <a:pos x="54" y="42"/>
                </a:cxn>
                <a:cxn ang="0">
                  <a:pos x="54" y="42"/>
                </a:cxn>
                <a:cxn ang="0">
                  <a:pos x="51" y="58"/>
                </a:cxn>
                <a:cxn ang="0">
                  <a:pos x="51" y="58"/>
                </a:cxn>
                <a:cxn ang="0">
                  <a:pos x="43" y="58"/>
                </a:cxn>
                <a:cxn ang="0">
                  <a:pos x="43" y="58"/>
                </a:cxn>
                <a:cxn ang="0">
                  <a:pos x="35" y="58"/>
                </a:cxn>
                <a:cxn ang="0">
                  <a:pos x="35" y="58"/>
                </a:cxn>
                <a:cxn ang="0">
                  <a:pos x="38" y="43"/>
                </a:cxn>
                <a:cxn ang="0">
                  <a:pos x="42" y="26"/>
                </a:cxn>
                <a:cxn ang="0">
                  <a:pos x="42" y="26"/>
                </a:cxn>
                <a:cxn ang="0">
                  <a:pos x="43" y="19"/>
                </a:cxn>
                <a:cxn ang="0">
                  <a:pos x="42" y="15"/>
                </a:cxn>
                <a:cxn ang="0">
                  <a:pos x="40" y="12"/>
                </a:cxn>
                <a:cxn ang="0">
                  <a:pos x="35" y="12"/>
                </a:cxn>
                <a:cxn ang="0">
                  <a:pos x="35" y="12"/>
                </a:cxn>
                <a:cxn ang="0">
                  <a:pos x="31" y="13"/>
                </a:cxn>
                <a:cxn ang="0">
                  <a:pos x="27" y="16"/>
                </a:cxn>
                <a:cxn ang="0">
                  <a:pos x="24" y="21"/>
                </a:cxn>
                <a:cxn ang="0">
                  <a:pos x="23" y="27"/>
                </a:cxn>
                <a:cxn ang="0">
                  <a:pos x="21" y="32"/>
                </a:cxn>
                <a:cxn ang="0">
                  <a:pos x="21" y="32"/>
                </a:cxn>
                <a:cxn ang="0">
                  <a:pos x="18" y="58"/>
                </a:cxn>
                <a:cxn ang="0">
                  <a:pos x="18" y="58"/>
                </a:cxn>
                <a:cxn ang="0">
                  <a:pos x="8" y="58"/>
                </a:cxn>
                <a:cxn ang="0">
                  <a:pos x="8" y="58"/>
                </a:cxn>
                <a:cxn ang="0">
                  <a:pos x="0" y="58"/>
                </a:cxn>
                <a:cxn ang="0">
                  <a:pos x="0" y="58"/>
                </a:cxn>
                <a:cxn ang="0">
                  <a:pos x="7" y="32"/>
                </a:cxn>
                <a:cxn ang="0">
                  <a:pos x="7" y="27"/>
                </a:cxn>
                <a:cxn ang="0">
                  <a:pos x="7" y="27"/>
                </a:cxn>
                <a:cxn ang="0">
                  <a:pos x="12" y="2"/>
                </a:cxn>
                <a:cxn ang="0">
                  <a:pos x="12" y="2"/>
                </a:cxn>
                <a:cxn ang="0">
                  <a:pos x="19" y="4"/>
                </a:cxn>
                <a:cxn ang="0">
                  <a:pos x="19" y="4"/>
                </a:cxn>
                <a:cxn ang="0">
                  <a:pos x="27" y="2"/>
                </a:cxn>
                <a:cxn ang="0">
                  <a:pos x="26" y="12"/>
                </a:cxn>
              </a:cxnLst>
              <a:rect l="0" t="0" r="r" b="b"/>
              <a:pathLst>
                <a:path w="59" h="58">
                  <a:moveTo>
                    <a:pt x="26" y="12"/>
                  </a:moveTo>
                  <a:lnTo>
                    <a:pt x="26" y="12"/>
                  </a:lnTo>
                  <a:lnTo>
                    <a:pt x="26" y="12"/>
                  </a:lnTo>
                  <a:lnTo>
                    <a:pt x="31" y="7"/>
                  </a:lnTo>
                  <a:lnTo>
                    <a:pt x="35" y="4"/>
                  </a:lnTo>
                  <a:lnTo>
                    <a:pt x="40" y="2"/>
                  </a:lnTo>
                  <a:lnTo>
                    <a:pt x="45" y="0"/>
                  </a:lnTo>
                  <a:lnTo>
                    <a:pt x="45" y="0"/>
                  </a:lnTo>
                  <a:lnTo>
                    <a:pt x="53" y="2"/>
                  </a:lnTo>
                  <a:lnTo>
                    <a:pt x="58" y="7"/>
                  </a:lnTo>
                  <a:lnTo>
                    <a:pt x="59" y="13"/>
                  </a:lnTo>
                  <a:lnTo>
                    <a:pt x="59" y="23"/>
                  </a:lnTo>
                  <a:lnTo>
                    <a:pt x="59" y="23"/>
                  </a:lnTo>
                  <a:lnTo>
                    <a:pt x="54" y="42"/>
                  </a:lnTo>
                  <a:lnTo>
                    <a:pt x="54" y="42"/>
                  </a:lnTo>
                  <a:lnTo>
                    <a:pt x="51" y="58"/>
                  </a:lnTo>
                  <a:lnTo>
                    <a:pt x="51" y="58"/>
                  </a:lnTo>
                  <a:lnTo>
                    <a:pt x="43" y="58"/>
                  </a:lnTo>
                  <a:lnTo>
                    <a:pt x="43" y="58"/>
                  </a:lnTo>
                  <a:lnTo>
                    <a:pt x="35" y="58"/>
                  </a:lnTo>
                  <a:lnTo>
                    <a:pt x="35" y="58"/>
                  </a:lnTo>
                  <a:lnTo>
                    <a:pt x="38" y="43"/>
                  </a:lnTo>
                  <a:lnTo>
                    <a:pt x="42" y="26"/>
                  </a:lnTo>
                  <a:lnTo>
                    <a:pt x="42" y="26"/>
                  </a:lnTo>
                  <a:lnTo>
                    <a:pt x="43" y="19"/>
                  </a:lnTo>
                  <a:lnTo>
                    <a:pt x="42" y="15"/>
                  </a:lnTo>
                  <a:lnTo>
                    <a:pt x="40" y="12"/>
                  </a:lnTo>
                  <a:lnTo>
                    <a:pt x="35" y="12"/>
                  </a:lnTo>
                  <a:lnTo>
                    <a:pt x="35" y="12"/>
                  </a:lnTo>
                  <a:lnTo>
                    <a:pt x="31" y="13"/>
                  </a:lnTo>
                  <a:lnTo>
                    <a:pt x="27" y="16"/>
                  </a:lnTo>
                  <a:lnTo>
                    <a:pt x="24" y="21"/>
                  </a:lnTo>
                  <a:lnTo>
                    <a:pt x="23" y="27"/>
                  </a:lnTo>
                  <a:lnTo>
                    <a:pt x="21" y="32"/>
                  </a:lnTo>
                  <a:lnTo>
                    <a:pt x="21" y="32"/>
                  </a:lnTo>
                  <a:lnTo>
                    <a:pt x="18" y="58"/>
                  </a:lnTo>
                  <a:lnTo>
                    <a:pt x="18" y="58"/>
                  </a:lnTo>
                  <a:lnTo>
                    <a:pt x="8" y="58"/>
                  </a:lnTo>
                  <a:lnTo>
                    <a:pt x="8" y="58"/>
                  </a:lnTo>
                  <a:lnTo>
                    <a:pt x="0" y="58"/>
                  </a:lnTo>
                  <a:lnTo>
                    <a:pt x="0" y="58"/>
                  </a:lnTo>
                  <a:lnTo>
                    <a:pt x="7" y="32"/>
                  </a:lnTo>
                  <a:lnTo>
                    <a:pt x="7" y="27"/>
                  </a:lnTo>
                  <a:lnTo>
                    <a:pt x="7" y="27"/>
                  </a:lnTo>
                  <a:lnTo>
                    <a:pt x="12" y="2"/>
                  </a:lnTo>
                  <a:lnTo>
                    <a:pt x="12" y="2"/>
                  </a:lnTo>
                  <a:lnTo>
                    <a:pt x="19" y="4"/>
                  </a:lnTo>
                  <a:lnTo>
                    <a:pt x="19" y="4"/>
                  </a:lnTo>
                  <a:lnTo>
                    <a:pt x="27" y="2"/>
                  </a:lnTo>
                  <a:lnTo>
                    <a:pt x="26" y="12"/>
                  </a:lnTo>
                  <a:close/>
                </a:path>
              </a:pathLst>
            </a:custGeom>
            <a:grpFill/>
            <a:ln w="9525">
              <a:noFill/>
              <a:round/>
              <a:headEnd/>
              <a:tailEnd/>
            </a:ln>
          </p:spPr>
          <p:txBody>
            <a:bodyPr/>
            <a:lstStyle/>
            <a:p>
              <a:endParaRPr lang="en-GB" noProof="0" dirty="0"/>
            </a:p>
          </p:txBody>
        </p:sp>
        <p:sp>
          <p:nvSpPr>
            <p:cNvPr id="20" name="Freeform 48"/>
            <p:cNvSpPr>
              <a:spLocks/>
            </p:cNvSpPr>
            <p:nvPr userDrawn="1"/>
          </p:nvSpPr>
          <p:spPr bwMode="black">
            <a:xfrm>
              <a:off x="4966" y="4208"/>
              <a:ext cx="33" cy="44"/>
            </a:xfrm>
            <a:custGeom>
              <a:avLst/>
              <a:gdLst/>
              <a:ahLst/>
              <a:cxnLst>
                <a:cxn ang="0">
                  <a:pos x="9" y="32"/>
                </a:cxn>
                <a:cxn ang="0">
                  <a:pos x="9" y="32"/>
                </a:cxn>
                <a:cxn ang="0">
                  <a:pos x="16" y="0"/>
                </a:cxn>
                <a:cxn ang="0">
                  <a:pos x="16" y="0"/>
                </a:cxn>
                <a:cxn ang="0">
                  <a:pos x="35" y="0"/>
                </a:cxn>
                <a:cxn ang="0">
                  <a:pos x="35" y="0"/>
                </a:cxn>
                <a:cxn ang="0">
                  <a:pos x="59" y="0"/>
                </a:cxn>
                <a:cxn ang="0">
                  <a:pos x="59" y="0"/>
                </a:cxn>
                <a:cxn ang="0">
                  <a:pos x="57" y="5"/>
                </a:cxn>
                <a:cxn ang="0">
                  <a:pos x="57" y="5"/>
                </a:cxn>
                <a:cxn ang="0">
                  <a:pos x="57" y="9"/>
                </a:cxn>
                <a:cxn ang="0">
                  <a:pos x="57" y="9"/>
                </a:cxn>
                <a:cxn ang="0">
                  <a:pos x="32" y="8"/>
                </a:cxn>
                <a:cxn ang="0">
                  <a:pos x="32" y="8"/>
                </a:cxn>
                <a:cxn ang="0">
                  <a:pos x="27" y="33"/>
                </a:cxn>
                <a:cxn ang="0">
                  <a:pos x="27" y="33"/>
                </a:cxn>
                <a:cxn ang="0">
                  <a:pos x="52" y="32"/>
                </a:cxn>
                <a:cxn ang="0">
                  <a:pos x="52" y="32"/>
                </a:cxn>
                <a:cxn ang="0">
                  <a:pos x="51" y="36"/>
                </a:cxn>
                <a:cxn ang="0">
                  <a:pos x="51" y="36"/>
                </a:cxn>
                <a:cxn ang="0">
                  <a:pos x="51" y="41"/>
                </a:cxn>
                <a:cxn ang="0">
                  <a:pos x="51" y="41"/>
                </a:cxn>
                <a:cxn ang="0">
                  <a:pos x="25" y="41"/>
                </a:cxn>
                <a:cxn ang="0">
                  <a:pos x="25" y="41"/>
                </a:cxn>
                <a:cxn ang="0">
                  <a:pos x="22" y="55"/>
                </a:cxn>
                <a:cxn ang="0">
                  <a:pos x="22" y="55"/>
                </a:cxn>
                <a:cxn ang="0">
                  <a:pos x="19" y="70"/>
                </a:cxn>
                <a:cxn ang="0">
                  <a:pos x="19" y="70"/>
                </a:cxn>
                <a:cxn ang="0">
                  <a:pos x="46" y="68"/>
                </a:cxn>
                <a:cxn ang="0">
                  <a:pos x="46" y="68"/>
                </a:cxn>
                <a:cxn ang="0">
                  <a:pos x="44" y="73"/>
                </a:cxn>
                <a:cxn ang="0">
                  <a:pos x="44" y="73"/>
                </a:cxn>
                <a:cxn ang="0">
                  <a:pos x="44" y="78"/>
                </a:cxn>
                <a:cxn ang="0">
                  <a:pos x="44" y="78"/>
                </a:cxn>
                <a:cxn ang="0">
                  <a:pos x="24" y="78"/>
                </a:cxn>
                <a:cxn ang="0">
                  <a:pos x="24" y="78"/>
                </a:cxn>
                <a:cxn ang="0">
                  <a:pos x="0" y="78"/>
                </a:cxn>
                <a:cxn ang="0">
                  <a:pos x="0" y="78"/>
                </a:cxn>
                <a:cxn ang="0">
                  <a:pos x="6" y="46"/>
                </a:cxn>
                <a:cxn ang="0">
                  <a:pos x="9" y="32"/>
                </a:cxn>
              </a:cxnLst>
              <a:rect l="0" t="0" r="r" b="b"/>
              <a:pathLst>
                <a:path w="59" h="78">
                  <a:moveTo>
                    <a:pt x="9" y="32"/>
                  </a:moveTo>
                  <a:lnTo>
                    <a:pt x="9" y="32"/>
                  </a:lnTo>
                  <a:lnTo>
                    <a:pt x="16" y="0"/>
                  </a:lnTo>
                  <a:lnTo>
                    <a:pt x="16" y="0"/>
                  </a:lnTo>
                  <a:lnTo>
                    <a:pt x="35" y="0"/>
                  </a:lnTo>
                  <a:lnTo>
                    <a:pt x="35" y="0"/>
                  </a:lnTo>
                  <a:lnTo>
                    <a:pt x="59" y="0"/>
                  </a:lnTo>
                  <a:lnTo>
                    <a:pt x="59" y="0"/>
                  </a:lnTo>
                  <a:lnTo>
                    <a:pt x="57" y="5"/>
                  </a:lnTo>
                  <a:lnTo>
                    <a:pt x="57" y="5"/>
                  </a:lnTo>
                  <a:lnTo>
                    <a:pt x="57" y="9"/>
                  </a:lnTo>
                  <a:lnTo>
                    <a:pt x="57" y="9"/>
                  </a:lnTo>
                  <a:lnTo>
                    <a:pt x="32" y="8"/>
                  </a:lnTo>
                  <a:lnTo>
                    <a:pt x="32" y="8"/>
                  </a:lnTo>
                  <a:lnTo>
                    <a:pt x="27" y="33"/>
                  </a:lnTo>
                  <a:lnTo>
                    <a:pt x="27" y="33"/>
                  </a:lnTo>
                  <a:lnTo>
                    <a:pt x="52" y="32"/>
                  </a:lnTo>
                  <a:lnTo>
                    <a:pt x="52" y="32"/>
                  </a:lnTo>
                  <a:lnTo>
                    <a:pt x="51" y="36"/>
                  </a:lnTo>
                  <a:lnTo>
                    <a:pt x="51" y="36"/>
                  </a:lnTo>
                  <a:lnTo>
                    <a:pt x="51" y="41"/>
                  </a:lnTo>
                  <a:lnTo>
                    <a:pt x="51" y="41"/>
                  </a:lnTo>
                  <a:lnTo>
                    <a:pt x="25" y="41"/>
                  </a:lnTo>
                  <a:lnTo>
                    <a:pt x="25" y="41"/>
                  </a:lnTo>
                  <a:lnTo>
                    <a:pt x="22" y="55"/>
                  </a:lnTo>
                  <a:lnTo>
                    <a:pt x="22" y="55"/>
                  </a:lnTo>
                  <a:lnTo>
                    <a:pt x="19" y="70"/>
                  </a:lnTo>
                  <a:lnTo>
                    <a:pt x="19" y="70"/>
                  </a:lnTo>
                  <a:lnTo>
                    <a:pt x="46" y="68"/>
                  </a:lnTo>
                  <a:lnTo>
                    <a:pt x="46" y="68"/>
                  </a:lnTo>
                  <a:lnTo>
                    <a:pt x="44" y="73"/>
                  </a:lnTo>
                  <a:lnTo>
                    <a:pt x="44" y="73"/>
                  </a:lnTo>
                  <a:lnTo>
                    <a:pt x="44" y="78"/>
                  </a:lnTo>
                  <a:lnTo>
                    <a:pt x="44" y="78"/>
                  </a:lnTo>
                  <a:lnTo>
                    <a:pt x="24" y="78"/>
                  </a:lnTo>
                  <a:lnTo>
                    <a:pt x="24" y="78"/>
                  </a:lnTo>
                  <a:lnTo>
                    <a:pt x="0" y="78"/>
                  </a:lnTo>
                  <a:lnTo>
                    <a:pt x="0" y="78"/>
                  </a:lnTo>
                  <a:lnTo>
                    <a:pt x="6" y="46"/>
                  </a:lnTo>
                  <a:lnTo>
                    <a:pt x="9" y="32"/>
                  </a:lnTo>
                  <a:close/>
                </a:path>
              </a:pathLst>
            </a:custGeom>
            <a:grpFill/>
            <a:ln w="9525">
              <a:noFill/>
              <a:round/>
              <a:headEnd/>
              <a:tailEnd/>
            </a:ln>
          </p:spPr>
          <p:txBody>
            <a:bodyPr/>
            <a:lstStyle/>
            <a:p>
              <a:endParaRPr lang="en-GB" noProof="0" dirty="0"/>
            </a:p>
          </p:txBody>
        </p:sp>
        <p:sp>
          <p:nvSpPr>
            <p:cNvPr id="21" name="Freeform 49"/>
            <p:cNvSpPr>
              <a:spLocks/>
            </p:cNvSpPr>
            <p:nvPr userDrawn="1"/>
          </p:nvSpPr>
          <p:spPr bwMode="black">
            <a:xfrm>
              <a:off x="5002" y="4221"/>
              <a:ext cx="29" cy="31"/>
            </a:xfrm>
            <a:custGeom>
              <a:avLst/>
              <a:gdLst/>
              <a:ahLst/>
              <a:cxnLst>
                <a:cxn ang="0">
                  <a:pos x="23" y="41"/>
                </a:cxn>
                <a:cxn ang="0">
                  <a:pos x="23" y="41"/>
                </a:cxn>
                <a:cxn ang="0">
                  <a:pos x="43" y="0"/>
                </a:cxn>
                <a:cxn ang="0">
                  <a:pos x="43" y="0"/>
                </a:cxn>
                <a:cxn ang="0">
                  <a:pos x="48" y="2"/>
                </a:cxn>
                <a:cxn ang="0">
                  <a:pos x="48" y="2"/>
                </a:cxn>
                <a:cxn ang="0">
                  <a:pos x="53" y="0"/>
                </a:cxn>
                <a:cxn ang="0">
                  <a:pos x="53" y="0"/>
                </a:cxn>
                <a:cxn ang="0">
                  <a:pos x="38" y="24"/>
                </a:cxn>
                <a:cxn ang="0">
                  <a:pos x="30" y="38"/>
                </a:cxn>
                <a:cxn ang="0">
                  <a:pos x="21" y="56"/>
                </a:cxn>
                <a:cxn ang="0">
                  <a:pos x="21" y="56"/>
                </a:cxn>
                <a:cxn ang="0">
                  <a:pos x="15" y="56"/>
                </a:cxn>
                <a:cxn ang="0">
                  <a:pos x="15" y="56"/>
                </a:cxn>
                <a:cxn ang="0">
                  <a:pos x="8" y="56"/>
                </a:cxn>
                <a:cxn ang="0">
                  <a:pos x="8" y="56"/>
                </a:cxn>
                <a:cxn ang="0">
                  <a:pos x="0" y="0"/>
                </a:cxn>
                <a:cxn ang="0">
                  <a:pos x="0" y="0"/>
                </a:cxn>
                <a:cxn ang="0">
                  <a:pos x="8" y="2"/>
                </a:cxn>
                <a:cxn ang="0">
                  <a:pos x="8" y="2"/>
                </a:cxn>
                <a:cxn ang="0">
                  <a:pos x="18" y="0"/>
                </a:cxn>
                <a:cxn ang="0">
                  <a:pos x="18" y="0"/>
                </a:cxn>
                <a:cxn ang="0">
                  <a:pos x="23" y="41"/>
                </a:cxn>
                <a:cxn ang="0">
                  <a:pos x="23" y="41"/>
                </a:cxn>
              </a:cxnLst>
              <a:rect l="0" t="0" r="r" b="b"/>
              <a:pathLst>
                <a:path w="53" h="56">
                  <a:moveTo>
                    <a:pt x="23" y="41"/>
                  </a:moveTo>
                  <a:lnTo>
                    <a:pt x="23" y="41"/>
                  </a:lnTo>
                  <a:lnTo>
                    <a:pt x="43" y="0"/>
                  </a:lnTo>
                  <a:lnTo>
                    <a:pt x="43" y="0"/>
                  </a:lnTo>
                  <a:lnTo>
                    <a:pt x="48" y="2"/>
                  </a:lnTo>
                  <a:lnTo>
                    <a:pt x="48" y="2"/>
                  </a:lnTo>
                  <a:lnTo>
                    <a:pt x="53" y="0"/>
                  </a:lnTo>
                  <a:lnTo>
                    <a:pt x="53" y="0"/>
                  </a:lnTo>
                  <a:lnTo>
                    <a:pt x="38" y="24"/>
                  </a:lnTo>
                  <a:lnTo>
                    <a:pt x="30" y="38"/>
                  </a:lnTo>
                  <a:lnTo>
                    <a:pt x="21" y="56"/>
                  </a:lnTo>
                  <a:lnTo>
                    <a:pt x="21" y="56"/>
                  </a:lnTo>
                  <a:lnTo>
                    <a:pt x="15" y="56"/>
                  </a:lnTo>
                  <a:lnTo>
                    <a:pt x="15" y="56"/>
                  </a:lnTo>
                  <a:lnTo>
                    <a:pt x="8" y="56"/>
                  </a:lnTo>
                  <a:lnTo>
                    <a:pt x="8" y="56"/>
                  </a:lnTo>
                  <a:lnTo>
                    <a:pt x="0" y="0"/>
                  </a:lnTo>
                  <a:lnTo>
                    <a:pt x="0" y="0"/>
                  </a:lnTo>
                  <a:lnTo>
                    <a:pt x="8" y="2"/>
                  </a:lnTo>
                  <a:lnTo>
                    <a:pt x="8" y="2"/>
                  </a:lnTo>
                  <a:lnTo>
                    <a:pt x="18" y="0"/>
                  </a:lnTo>
                  <a:lnTo>
                    <a:pt x="18" y="0"/>
                  </a:lnTo>
                  <a:lnTo>
                    <a:pt x="23" y="41"/>
                  </a:lnTo>
                  <a:lnTo>
                    <a:pt x="23" y="41"/>
                  </a:lnTo>
                  <a:close/>
                </a:path>
              </a:pathLst>
            </a:custGeom>
            <a:grpFill/>
            <a:ln w="9525">
              <a:noFill/>
              <a:round/>
              <a:headEnd/>
              <a:tailEnd/>
            </a:ln>
          </p:spPr>
          <p:txBody>
            <a:bodyPr/>
            <a:lstStyle/>
            <a:p>
              <a:endParaRPr lang="en-GB" noProof="0" dirty="0"/>
            </a:p>
          </p:txBody>
        </p:sp>
        <p:sp>
          <p:nvSpPr>
            <p:cNvPr id="22" name="Freeform 50"/>
            <p:cNvSpPr>
              <a:spLocks noEditPoints="1"/>
            </p:cNvSpPr>
            <p:nvPr userDrawn="1"/>
          </p:nvSpPr>
          <p:spPr bwMode="black">
            <a:xfrm>
              <a:off x="5030"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7"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8" y="5"/>
                </a:cxn>
                <a:cxn ang="0">
                  <a:pos x="13" y="8"/>
                </a:cxn>
                <a:cxn ang="0">
                  <a:pos x="10" y="13"/>
                </a:cxn>
                <a:cxn ang="0">
                  <a:pos x="6" y="18"/>
                </a:cxn>
                <a:cxn ang="0">
                  <a:pos x="3" y="24"/>
                </a:cxn>
                <a:cxn ang="0">
                  <a:pos x="2" y="31"/>
                </a:cxn>
                <a:cxn ang="0">
                  <a:pos x="2" y="31"/>
                </a:cxn>
                <a:cxn ang="0">
                  <a:pos x="0" y="37"/>
                </a:cxn>
                <a:cxn ang="0">
                  <a:pos x="2" y="43"/>
                </a:cxn>
                <a:cxn ang="0">
                  <a:pos x="3" y="48"/>
                </a:cxn>
                <a:cxn ang="0">
                  <a:pos x="5" y="53"/>
                </a:cxn>
                <a:cxn ang="0">
                  <a:pos x="10" y="56"/>
                </a:cxn>
                <a:cxn ang="0">
                  <a:pos x="13" y="58"/>
                </a:cxn>
                <a:cxn ang="0">
                  <a:pos x="24" y="59"/>
                </a:cxn>
                <a:cxn ang="0">
                  <a:pos x="24" y="59"/>
                </a:cxn>
                <a:cxn ang="0">
                  <a:pos x="35" y="58"/>
                </a:cxn>
                <a:cxn ang="0">
                  <a:pos x="41" y="54"/>
                </a:cxn>
                <a:cxn ang="0">
                  <a:pos x="46" y="48"/>
                </a:cxn>
                <a:cxn ang="0">
                  <a:pos x="44" y="47"/>
                </a:cxn>
                <a:cxn ang="0">
                  <a:pos x="44" y="47"/>
                </a:cxn>
                <a:cxn ang="0">
                  <a:pos x="37" y="51"/>
                </a:cxn>
                <a:cxn ang="0">
                  <a:pos x="30" y="51"/>
                </a:cxn>
                <a:cxn ang="0">
                  <a:pos x="30" y="51"/>
                </a:cxn>
                <a:cxn ang="0">
                  <a:pos x="25" y="51"/>
                </a:cxn>
                <a:cxn ang="0">
                  <a:pos x="22" y="50"/>
                </a:cxn>
                <a:cxn ang="0">
                  <a:pos x="19" y="47"/>
                </a:cxn>
                <a:cxn ang="0">
                  <a:pos x="18"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7"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8" y="5"/>
                  </a:lnTo>
                  <a:lnTo>
                    <a:pt x="13" y="8"/>
                  </a:lnTo>
                  <a:lnTo>
                    <a:pt x="10" y="13"/>
                  </a:lnTo>
                  <a:lnTo>
                    <a:pt x="6" y="18"/>
                  </a:lnTo>
                  <a:lnTo>
                    <a:pt x="3" y="24"/>
                  </a:lnTo>
                  <a:lnTo>
                    <a:pt x="2" y="31"/>
                  </a:lnTo>
                  <a:lnTo>
                    <a:pt x="2" y="31"/>
                  </a:lnTo>
                  <a:lnTo>
                    <a:pt x="0" y="37"/>
                  </a:lnTo>
                  <a:lnTo>
                    <a:pt x="2" y="43"/>
                  </a:lnTo>
                  <a:lnTo>
                    <a:pt x="3" y="48"/>
                  </a:lnTo>
                  <a:lnTo>
                    <a:pt x="5" y="53"/>
                  </a:lnTo>
                  <a:lnTo>
                    <a:pt x="10" y="56"/>
                  </a:lnTo>
                  <a:lnTo>
                    <a:pt x="13" y="58"/>
                  </a:lnTo>
                  <a:lnTo>
                    <a:pt x="24" y="59"/>
                  </a:lnTo>
                  <a:lnTo>
                    <a:pt x="24" y="59"/>
                  </a:lnTo>
                  <a:lnTo>
                    <a:pt x="35" y="58"/>
                  </a:lnTo>
                  <a:lnTo>
                    <a:pt x="41" y="54"/>
                  </a:lnTo>
                  <a:lnTo>
                    <a:pt x="46" y="48"/>
                  </a:lnTo>
                  <a:lnTo>
                    <a:pt x="44" y="47"/>
                  </a:lnTo>
                  <a:lnTo>
                    <a:pt x="44" y="47"/>
                  </a:lnTo>
                  <a:lnTo>
                    <a:pt x="37" y="51"/>
                  </a:lnTo>
                  <a:lnTo>
                    <a:pt x="30" y="51"/>
                  </a:lnTo>
                  <a:lnTo>
                    <a:pt x="30" y="51"/>
                  </a:lnTo>
                  <a:lnTo>
                    <a:pt x="25" y="51"/>
                  </a:lnTo>
                  <a:lnTo>
                    <a:pt x="22" y="50"/>
                  </a:lnTo>
                  <a:lnTo>
                    <a:pt x="19" y="47"/>
                  </a:lnTo>
                  <a:lnTo>
                    <a:pt x="18" y="39"/>
                  </a:lnTo>
                  <a:lnTo>
                    <a:pt x="19" y="31"/>
                  </a:lnTo>
                  <a:lnTo>
                    <a:pt x="51" y="31"/>
                  </a:lnTo>
                  <a:close/>
                </a:path>
              </a:pathLst>
            </a:custGeom>
            <a:grpFill/>
            <a:ln w="9525">
              <a:noFill/>
              <a:round/>
              <a:headEnd/>
              <a:tailEnd/>
            </a:ln>
          </p:spPr>
          <p:txBody>
            <a:bodyPr/>
            <a:lstStyle/>
            <a:p>
              <a:endParaRPr lang="en-GB" noProof="0" dirty="0"/>
            </a:p>
          </p:txBody>
        </p:sp>
        <p:sp>
          <p:nvSpPr>
            <p:cNvPr id="23" name="Freeform 51"/>
            <p:cNvSpPr>
              <a:spLocks/>
            </p:cNvSpPr>
            <p:nvPr userDrawn="1"/>
          </p:nvSpPr>
          <p:spPr bwMode="black">
            <a:xfrm>
              <a:off x="5062" y="4221"/>
              <a:ext cx="25" cy="31"/>
            </a:xfrm>
            <a:custGeom>
              <a:avLst/>
              <a:gdLst/>
              <a:ahLst/>
              <a:cxnLst>
                <a:cxn ang="0">
                  <a:pos x="24" y="14"/>
                </a:cxn>
                <a:cxn ang="0">
                  <a:pos x="24" y="14"/>
                </a:cxn>
                <a:cxn ang="0">
                  <a:pos x="24" y="14"/>
                </a:cxn>
                <a:cxn ang="0">
                  <a:pos x="29" y="8"/>
                </a:cxn>
                <a:cxn ang="0">
                  <a:pos x="33" y="3"/>
                </a:cxn>
                <a:cxn ang="0">
                  <a:pos x="40" y="0"/>
                </a:cxn>
                <a:cxn ang="0">
                  <a:pos x="45" y="0"/>
                </a:cxn>
                <a:cxn ang="0">
                  <a:pos x="45" y="0"/>
                </a:cxn>
                <a:cxn ang="0">
                  <a:pos x="46" y="0"/>
                </a:cxn>
                <a:cxn ang="0">
                  <a:pos x="46" y="0"/>
                </a:cxn>
                <a:cxn ang="0">
                  <a:pos x="45" y="8"/>
                </a:cxn>
                <a:cxn ang="0">
                  <a:pos x="45" y="8"/>
                </a:cxn>
                <a:cxn ang="0">
                  <a:pos x="43" y="16"/>
                </a:cxn>
                <a:cxn ang="0">
                  <a:pos x="41" y="16"/>
                </a:cxn>
                <a:cxn ang="0">
                  <a:pos x="41" y="16"/>
                </a:cxn>
                <a:cxn ang="0">
                  <a:pos x="40" y="16"/>
                </a:cxn>
                <a:cxn ang="0">
                  <a:pos x="37" y="14"/>
                </a:cxn>
                <a:cxn ang="0">
                  <a:pos x="37" y="14"/>
                </a:cxn>
                <a:cxn ang="0">
                  <a:pos x="32" y="16"/>
                </a:cxn>
                <a:cxn ang="0">
                  <a:pos x="27" y="17"/>
                </a:cxn>
                <a:cxn ang="0">
                  <a:pos x="24" y="22"/>
                </a:cxn>
                <a:cxn ang="0">
                  <a:pos x="22" y="25"/>
                </a:cxn>
                <a:cxn ang="0">
                  <a:pos x="22" y="30"/>
                </a:cxn>
                <a:cxn ang="0">
                  <a:pos x="22" y="30"/>
                </a:cxn>
                <a:cxn ang="0">
                  <a:pos x="18" y="56"/>
                </a:cxn>
                <a:cxn ang="0">
                  <a:pos x="18" y="56"/>
                </a:cxn>
                <a:cxn ang="0">
                  <a:pos x="10" y="56"/>
                </a:cxn>
                <a:cxn ang="0">
                  <a:pos x="10" y="56"/>
                </a:cxn>
                <a:cxn ang="0">
                  <a:pos x="0" y="56"/>
                </a:cxn>
                <a:cxn ang="0">
                  <a:pos x="0" y="56"/>
                </a:cxn>
                <a:cxn ang="0">
                  <a:pos x="7" y="30"/>
                </a:cxn>
                <a:cxn ang="0">
                  <a:pos x="8" y="25"/>
                </a:cxn>
                <a:cxn ang="0">
                  <a:pos x="8" y="25"/>
                </a:cxn>
                <a:cxn ang="0">
                  <a:pos x="11" y="0"/>
                </a:cxn>
                <a:cxn ang="0">
                  <a:pos x="11" y="0"/>
                </a:cxn>
                <a:cxn ang="0">
                  <a:pos x="19" y="2"/>
                </a:cxn>
                <a:cxn ang="0">
                  <a:pos x="19" y="2"/>
                </a:cxn>
                <a:cxn ang="0">
                  <a:pos x="27" y="0"/>
                </a:cxn>
                <a:cxn ang="0">
                  <a:pos x="24" y="14"/>
                </a:cxn>
              </a:cxnLst>
              <a:rect l="0" t="0" r="r" b="b"/>
              <a:pathLst>
                <a:path w="46" h="56">
                  <a:moveTo>
                    <a:pt x="24" y="14"/>
                  </a:moveTo>
                  <a:lnTo>
                    <a:pt x="24" y="14"/>
                  </a:lnTo>
                  <a:lnTo>
                    <a:pt x="24" y="14"/>
                  </a:lnTo>
                  <a:lnTo>
                    <a:pt x="29" y="8"/>
                  </a:lnTo>
                  <a:lnTo>
                    <a:pt x="33" y="3"/>
                  </a:lnTo>
                  <a:lnTo>
                    <a:pt x="40" y="0"/>
                  </a:lnTo>
                  <a:lnTo>
                    <a:pt x="45" y="0"/>
                  </a:lnTo>
                  <a:lnTo>
                    <a:pt x="45" y="0"/>
                  </a:lnTo>
                  <a:lnTo>
                    <a:pt x="46" y="0"/>
                  </a:lnTo>
                  <a:lnTo>
                    <a:pt x="46" y="0"/>
                  </a:lnTo>
                  <a:lnTo>
                    <a:pt x="45" y="8"/>
                  </a:lnTo>
                  <a:lnTo>
                    <a:pt x="45" y="8"/>
                  </a:lnTo>
                  <a:lnTo>
                    <a:pt x="43" y="16"/>
                  </a:lnTo>
                  <a:lnTo>
                    <a:pt x="41" y="16"/>
                  </a:lnTo>
                  <a:lnTo>
                    <a:pt x="41" y="16"/>
                  </a:lnTo>
                  <a:lnTo>
                    <a:pt x="40" y="16"/>
                  </a:lnTo>
                  <a:lnTo>
                    <a:pt x="37" y="14"/>
                  </a:lnTo>
                  <a:lnTo>
                    <a:pt x="37" y="14"/>
                  </a:lnTo>
                  <a:lnTo>
                    <a:pt x="32" y="16"/>
                  </a:lnTo>
                  <a:lnTo>
                    <a:pt x="27" y="17"/>
                  </a:lnTo>
                  <a:lnTo>
                    <a:pt x="24" y="22"/>
                  </a:lnTo>
                  <a:lnTo>
                    <a:pt x="22" y="25"/>
                  </a:lnTo>
                  <a:lnTo>
                    <a:pt x="22" y="30"/>
                  </a:lnTo>
                  <a:lnTo>
                    <a:pt x="22" y="30"/>
                  </a:lnTo>
                  <a:lnTo>
                    <a:pt x="18" y="56"/>
                  </a:lnTo>
                  <a:lnTo>
                    <a:pt x="18" y="56"/>
                  </a:lnTo>
                  <a:lnTo>
                    <a:pt x="10" y="56"/>
                  </a:lnTo>
                  <a:lnTo>
                    <a:pt x="10" y="56"/>
                  </a:lnTo>
                  <a:lnTo>
                    <a:pt x="0" y="56"/>
                  </a:lnTo>
                  <a:lnTo>
                    <a:pt x="0" y="56"/>
                  </a:lnTo>
                  <a:lnTo>
                    <a:pt x="7" y="30"/>
                  </a:lnTo>
                  <a:lnTo>
                    <a:pt x="8" y="25"/>
                  </a:lnTo>
                  <a:lnTo>
                    <a:pt x="8" y="25"/>
                  </a:lnTo>
                  <a:lnTo>
                    <a:pt x="11" y="0"/>
                  </a:lnTo>
                  <a:lnTo>
                    <a:pt x="11" y="0"/>
                  </a:lnTo>
                  <a:lnTo>
                    <a:pt x="19" y="2"/>
                  </a:lnTo>
                  <a:lnTo>
                    <a:pt x="19" y="2"/>
                  </a:lnTo>
                  <a:lnTo>
                    <a:pt x="27" y="0"/>
                  </a:lnTo>
                  <a:lnTo>
                    <a:pt x="24" y="14"/>
                  </a:lnTo>
                  <a:close/>
                </a:path>
              </a:pathLst>
            </a:custGeom>
            <a:grpFill/>
            <a:ln w="9525">
              <a:noFill/>
              <a:round/>
              <a:headEnd/>
              <a:tailEnd/>
            </a:ln>
          </p:spPr>
          <p:txBody>
            <a:bodyPr/>
            <a:lstStyle/>
            <a:p>
              <a:endParaRPr lang="en-GB" noProof="0" dirty="0"/>
            </a:p>
          </p:txBody>
        </p:sp>
        <p:sp>
          <p:nvSpPr>
            <p:cNvPr id="24" name="Freeform 52"/>
            <p:cNvSpPr>
              <a:spLocks/>
            </p:cNvSpPr>
            <p:nvPr userDrawn="1"/>
          </p:nvSpPr>
          <p:spPr bwMode="black">
            <a:xfrm>
              <a:off x="5087" y="4221"/>
              <a:ext cx="34" cy="48"/>
            </a:xfrm>
            <a:custGeom>
              <a:avLst/>
              <a:gdLst/>
              <a:ahLst/>
              <a:cxnLst>
                <a:cxn ang="0">
                  <a:pos x="50" y="0"/>
                </a:cxn>
                <a:cxn ang="0">
                  <a:pos x="50" y="0"/>
                </a:cxn>
                <a:cxn ang="0">
                  <a:pos x="55" y="2"/>
                </a:cxn>
                <a:cxn ang="0">
                  <a:pos x="55" y="2"/>
                </a:cxn>
                <a:cxn ang="0">
                  <a:pos x="61" y="0"/>
                </a:cxn>
                <a:cxn ang="0">
                  <a:pos x="61" y="0"/>
                </a:cxn>
                <a:cxn ang="0">
                  <a:pos x="41" y="35"/>
                </a:cxn>
                <a:cxn ang="0">
                  <a:pos x="9" y="86"/>
                </a:cxn>
                <a:cxn ang="0">
                  <a:pos x="9" y="86"/>
                </a:cxn>
                <a:cxn ang="0">
                  <a:pos x="4" y="86"/>
                </a:cxn>
                <a:cxn ang="0">
                  <a:pos x="4" y="86"/>
                </a:cxn>
                <a:cxn ang="0">
                  <a:pos x="0" y="86"/>
                </a:cxn>
                <a:cxn ang="0">
                  <a:pos x="0" y="86"/>
                </a:cxn>
                <a:cxn ang="0">
                  <a:pos x="19" y="56"/>
                </a:cxn>
                <a:cxn ang="0">
                  <a:pos x="19" y="56"/>
                </a:cxn>
                <a:cxn ang="0">
                  <a:pos x="8" y="0"/>
                </a:cxn>
                <a:cxn ang="0">
                  <a:pos x="8" y="0"/>
                </a:cxn>
                <a:cxn ang="0">
                  <a:pos x="15" y="2"/>
                </a:cxn>
                <a:cxn ang="0">
                  <a:pos x="15" y="2"/>
                </a:cxn>
                <a:cxn ang="0">
                  <a:pos x="25" y="0"/>
                </a:cxn>
                <a:cxn ang="0">
                  <a:pos x="25" y="0"/>
                </a:cxn>
                <a:cxn ang="0">
                  <a:pos x="31" y="37"/>
                </a:cxn>
                <a:cxn ang="0">
                  <a:pos x="31" y="37"/>
                </a:cxn>
                <a:cxn ang="0">
                  <a:pos x="50" y="0"/>
                </a:cxn>
                <a:cxn ang="0">
                  <a:pos x="50" y="0"/>
                </a:cxn>
              </a:cxnLst>
              <a:rect l="0" t="0" r="r" b="b"/>
              <a:pathLst>
                <a:path w="61" h="86">
                  <a:moveTo>
                    <a:pt x="50" y="0"/>
                  </a:moveTo>
                  <a:lnTo>
                    <a:pt x="50" y="0"/>
                  </a:lnTo>
                  <a:lnTo>
                    <a:pt x="55" y="2"/>
                  </a:lnTo>
                  <a:lnTo>
                    <a:pt x="55" y="2"/>
                  </a:lnTo>
                  <a:lnTo>
                    <a:pt x="61" y="0"/>
                  </a:lnTo>
                  <a:lnTo>
                    <a:pt x="61" y="0"/>
                  </a:lnTo>
                  <a:lnTo>
                    <a:pt x="41" y="35"/>
                  </a:lnTo>
                  <a:lnTo>
                    <a:pt x="9" y="86"/>
                  </a:lnTo>
                  <a:lnTo>
                    <a:pt x="9" y="86"/>
                  </a:lnTo>
                  <a:lnTo>
                    <a:pt x="4" y="86"/>
                  </a:lnTo>
                  <a:lnTo>
                    <a:pt x="4" y="86"/>
                  </a:lnTo>
                  <a:lnTo>
                    <a:pt x="0" y="86"/>
                  </a:lnTo>
                  <a:lnTo>
                    <a:pt x="0" y="86"/>
                  </a:lnTo>
                  <a:lnTo>
                    <a:pt x="19" y="56"/>
                  </a:lnTo>
                  <a:lnTo>
                    <a:pt x="19" y="56"/>
                  </a:lnTo>
                  <a:lnTo>
                    <a:pt x="8" y="0"/>
                  </a:lnTo>
                  <a:lnTo>
                    <a:pt x="8" y="0"/>
                  </a:lnTo>
                  <a:lnTo>
                    <a:pt x="15" y="2"/>
                  </a:lnTo>
                  <a:lnTo>
                    <a:pt x="15" y="2"/>
                  </a:lnTo>
                  <a:lnTo>
                    <a:pt x="25" y="0"/>
                  </a:lnTo>
                  <a:lnTo>
                    <a:pt x="25" y="0"/>
                  </a:lnTo>
                  <a:lnTo>
                    <a:pt x="31" y="37"/>
                  </a:lnTo>
                  <a:lnTo>
                    <a:pt x="31" y="37"/>
                  </a:lnTo>
                  <a:lnTo>
                    <a:pt x="50" y="0"/>
                  </a:lnTo>
                  <a:lnTo>
                    <a:pt x="50" y="0"/>
                  </a:lnTo>
                  <a:close/>
                </a:path>
              </a:pathLst>
            </a:custGeom>
            <a:grpFill/>
            <a:ln w="9525">
              <a:noFill/>
              <a:round/>
              <a:headEnd/>
              <a:tailEnd/>
            </a:ln>
          </p:spPr>
          <p:txBody>
            <a:bodyPr/>
            <a:lstStyle/>
            <a:p>
              <a:endParaRPr lang="en-GB" noProof="0" dirty="0"/>
            </a:p>
          </p:txBody>
        </p:sp>
        <p:sp>
          <p:nvSpPr>
            <p:cNvPr id="25" name="Freeform 53"/>
            <p:cNvSpPr>
              <a:spLocks/>
            </p:cNvSpPr>
            <p:nvPr userDrawn="1"/>
          </p:nvSpPr>
          <p:spPr bwMode="black">
            <a:xfrm>
              <a:off x="5123" y="4210"/>
              <a:ext cx="20" cy="42"/>
            </a:xfrm>
            <a:custGeom>
              <a:avLst/>
              <a:gdLst/>
              <a:ahLst/>
              <a:cxnLst>
                <a:cxn ang="0">
                  <a:pos x="35" y="21"/>
                </a:cxn>
                <a:cxn ang="0">
                  <a:pos x="35" y="21"/>
                </a:cxn>
                <a:cxn ang="0">
                  <a:pos x="33" y="24"/>
                </a:cxn>
                <a:cxn ang="0">
                  <a:pos x="33" y="24"/>
                </a:cxn>
                <a:cxn ang="0">
                  <a:pos x="33" y="27"/>
                </a:cxn>
                <a:cxn ang="0">
                  <a:pos x="23" y="25"/>
                </a:cxn>
                <a:cxn ang="0">
                  <a:pos x="23" y="25"/>
                </a:cxn>
                <a:cxn ang="0">
                  <a:pos x="17" y="51"/>
                </a:cxn>
                <a:cxn ang="0">
                  <a:pos x="17" y="51"/>
                </a:cxn>
                <a:cxn ang="0">
                  <a:pos x="16" y="60"/>
                </a:cxn>
                <a:cxn ang="0">
                  <a:pos x="16" y="67"/>
                </a:cxn>
                <a:cxn ang="0">
                  <a:pos x="17" y="70"/>
                </a:cxn>
                <a:cxn ang="0">
                  <a:pos x="20" y="70"/>
                </a:cxn>
                <a:cxn ang="0">
                  <a:pos x="20" y="70"/>
                </a:cxn>
                <a:cxn ang="0">
                  <a:pos x="25" y="68"/>
                </a:cxn>
                <a:cxn ang="0">
                  <a:pos x="25" y="73"/>
                </a:cxn>
                <a:cxn ang="0">
                  <a:pos x="25" y="73"/>
                </a:cxn>
                <a:cxn ang="0">
                  <a:pos x="19" y="76"/>
                </a:cxn>
                <a:cxn ang="0">
                  <a:pos x="12" y="76"/>
                </a:cxn>
                <a:cxn ang="0">
                  <a:pos x="12" y="76"/>
                </a:cxn>
                <a:cxn ang="0">
                  <a:pos x="6" y="75"/>
                </a:cxn>
                <a:cxn ang="0">
                  <a:pos x="1" y="71"/>
                </a:cxn>
                <a:cxn ang="0">
                  <a:pos x="0" y="67"/>
                </a:cxn>
                <a:cxn ang="0">
                  <a:pos x="1" y="59"/>
                </a:cxn>
                <a:cxn ang="0">
                  <a:pos x="1" y="59"/>
                </a:cxn>
                <a:cxn ang="0">
                  <a:pos x="8" y="25"/>
                </a:cxn>
                <a:cxn ang="0">
                  <a:pos x="0" y="27"/>
                </a:cxn>
                <a:cxn ang="0">
                  <a:pos x="0" y="27"/>
                </a:cxn>
                <a:cxn ang="0">
                  <a:pos x="1" y="24"/>
                </a:cxn>
                <a:cxn ang="0">
                  <a:pos x="1" y="24"/>
                </a:cxn>
                <a:cxn ang="0">
                  <a:pos x="1" y="21"/>
                </a:cxn>
                <a:cxn ang="0">
                  <a:pos x="9" y="21"/>
                </a:cxn>
                <a:cxn ang="0">
                  <a:pos x="9" y="21"/>
                </a:cxn>
                <a:cxn ang="0">
                  <a:pos x="11" y="6"/>
                </a:cxn>
                <a:cxn ang="0">
                  <a:pos x="11" y="6"/>
                </a:cxn>
                <a:cxn ang="0">
                  <a:pos x="28" y="0"/>
                </a:cxn>
                <a:cxn ang="0">
                  <a:pos x="30" y="0"/>
                </a:cxn>
                <a:cxn ang="0">
                  <a:pos x="30" y="0"/>
                </a:cxn>
                <a:cxn ang="0">
                  <a:pos x="23" y="21"/>
                </a:cxn>
                <a:cxn ang="0">
                  <a:pos x="35" y="21"/>
                </a:cxn>
              </a:cxnLst>
              <a:rect l="0" t="0" r="r" b="b"/>
              <a:pathLst>
                <a:path w="35" h="76">
                  <a:moveTo>
                    <a:pt x="35" y="21"/>
                  </a:moveTo>
                  <a:lnTo>
                    <a:pt x="35" y="21"/>
                  </a:lnTo>
                  <a:lnTo>
                    <a:pt x="33" y="24"/>
                  </a:lnTo>
                  <a:lnTo>
                    <a:pt x="33" y="24"/>
                  </a:lnTo>
                  <a:lnTo>
                    <a:pt x="33" y="27"/>
                  </a:lnTo>
                  <a:lnTo>
                    <a:pt x="23" y="25"/>
                  </a:lnTo>
                  <a:lnTo>
                    <a:pt x="23" y="25"/>
                  </a:lnTo>
                  <a:lnTo>
                    <a:pt x="17" y="51"/>
                  </a:lnTo>
                  <a:lnTo>
                    <a:pt x="17" y="51"/>
                  </a:lnTo>
                  <a:lnTo>
                    <a:pt x="16" y="60"/>
                  </a:lnTo>
                  <a:lnTo>
                    <a:pt x="16" y="67"/>
                  </a:lnTo>
                  <a:lnTo>
                    <a:pt x="17" y="70"/>
                  </a:lnTo>
                  <a:lnTo>
                    <a:pt x="20" y="70"/>
                  </a:lnTo>
                  <a:lnTo>
                    <a:pt x="20" y="70"/>
                  </a:lnTo>
                  <a:lnTo>
                    <a:pt x="25" y="68"/>
                  </a:lnTo>
                  <a:lnTo>
                    <a:pt x="25" y="73"/>
                  </a:lnTo>
                  <a:lnTo>
                    <a:pt x="25" y="73"/>
                  </a:lnTo>
                  <a:lnTo>
                    <a:pt x="19" y="76"/>
                  </a:lnTo>
                  <a:lnTo>
                    <a:pt x="12" y="76"/>
                  </a:lnTo>
                  <a:lnTo>
                    <a:pt x="12" y="76"/>
                  </a:lnTo>
                  <a:lnTo>
                    <a:pt x="6" y="75"/>
                  </a:lnTo>
                  <a:lnTo>
                    <a:pt x="1" y="71"/>
                  </a:lnTo>
                  <a:lnTo>
                    <a:pt x="0" y="67"/>
                  </a:lnTo>
                  <a:lnTo>
                    <a:pt x="1" y="59"/>
                  </a:lnTo>
                  <a:lnTo>
                    <a:pt x="1" y="59"/>
                  </a:lnTo>
                  <a:lnTo>
                    <a:pt x="8" y="25"/>
                  </a:lnTo>
                  <a:lnTo>
                    <a:pt x="0" y="27"/>
                  </a:lnTo>
                  <a:lnTo>
                    <a:pt x="0" y="27"/>
                  </a:lnTo>
                  <a:lnTo>
                    <a:pt x="1" y="24"/>
                  </a:lnTo>
                  <a:lnTo>
                    <a:pt x="1" y="24"/>
                  </a:lnTo>
                  <a:lnTo>
                    <a:pt x="1" y="21"/>
                  </a:lnTo>
                  <a:lnTo>
                    <a:pt x="9" y="21"/>
                  </a:lnTo>
                  <a:lnTo>
                    <a:pt x="9" y="21"/>
                  </a:lnTo>
                  <a:lnTo>
                    <a:pt x="11" y="6"/>
                  </a:lnTo>
                  <a:lnTo>
                    <a:pt x="11" y="6"/>
                  </a:lnTo>
                  <a:lnTo>
                    <a:pt x="28" y="0"/>
                  </a:lnTo>
                  <a:lnTo>
                    <a:pt x="30" y="0"/>
                  </a:lnTo>
                  <a:lnTo>
                    <a:pt x="30" y="0"/>
                  </a:lnTo>
                  <a:lnTo>
                    <a:pt x="23" y="21"/>
                  </a:lnTo>
                  <a:lnTo>
                    <a:pt x="35" y="21"/>
                  </a:lnTo>
                  <a:close/>
                </a:path>
              </a:pathLst>
            </a:custGeom>
            <a:grpFill/>
            <a:ln w="9525">
              <a:noFill/>
              <a:round/>
              <a:headEnd/>
              <a:tailEnd/>
            </a:ln>
          </p:spPr>
          <p:txBody>
            <a:bodyPr/>
            <a:lstStyle/>
            <a:p>
              <a:endParaRPr lang="en-GB" noProof="0" dirty="0"/>
            </a:p>
          </p:txBody>
        </p:sp>
        <p:sp>
          <p:nvSpPr>
            <p:cNvPr id="26" name="Freeform 54"/>
            <p:cNvSpPr>
              <a:spLocks/>
            </p:cNvSpPr>
            <p:nvPr userDrawn="1"/>
          </p:nvSpPr>
          <p:spPr bwMode="black">
            <a:xfrm>
              <a:off x="5143" y="4204"/>
              <a:ext cx="33" cy="48"/>
            </a:xfrm>
            <a:custGeom>
              <a:avLst/>
              <a:gdLst/>
              <a:ahLst/>
              <a:cxnLst>
                <a:cxn ang="0">
                  <a:pos x="11" y="40"/>
                </a:cxn>
                <a:cxn ang="0">
                  <a:pos x="11" y="40"/>
                </a:cxn>
                <a:cxn ang="0">
                  <a:pos x="18" y="0"/>
                </a:cxn>
                <a:cxn ang="0">
                  <a:pos x="18" y="0"/>
                </a:cxn>
                <a:cxn ang="0">
                  <a:pos x="26" y="0"/>
                </a:cxn>
                <a:cxn ang="0">
                  <a:pos x="26" y="0"/>
                </a:cxn>
                <a:cxn ang="0">
                  <a:pos x="35" y="0"/>
                </a:cxn>
                <a:cxn ang="0">
                  <a:pos x="35" y="0"/>
                </a:cxn>
                <a:cxn ang="0">
                  <a:pos x="26" y="40"/>
                </a:cxn>
                <a:cxn ang="0">
                  <a:pos x="26" y="40"/>
                </a:cxn>
                <a:cxn ang="0">
                  <a:pos x="26" y="40"/>
                </a:cxn>
                <a:cxn ang="0">
                  <a:pos x="30" y="35"/>
                </a:cxn>
                <a:cxn ang="0">
                  <a:pos x="35" y="32"/>
                </a:cxn>
                <a:cxn ang="0">
                  <a:pos x="40" y="30"/>
                </a:cxn>
                <a:cxn ang="0">
                  <a:pos x="45" y="28"/>
                </a:cxn>
                <a:cxn ang="0">
                  <a:pos x="45" y="28"/>
                </a:cxn>
                <a:cxn ang="0">
                  <a:pos x="52" y="30"/>
                </a:cxn>
                <a:cxn ang="0">
                  <a:pos x="57" y="35"/>
                </a:cxn>
                <a:cxn ang="0">
                  <a:pos x="59" y="41"/>
                </a:cxn>
                <a:cxn ang="0">
                  <a:pos x="59" y="51"/>
                </a:cxn>
                <a:cxn ang="0">
                  <a:pos x="59" y="51"/>
                </a:cxn>
                <a:cxn ang="0">
                  <a:pos x="54" y="70"/>
                </a:cxn>
                <a:cxn ang="0">
                  <a:pos x="54" y="70"/>
                </a:cxn>
                <a:cxn ang="0">
                  <a:pos x="52" y="86"/>
                </a:cxn>
                <a:cxn ang="0">
                  <a:pos x="52" y="86"/>
                </a:cxn>
                <a:cxn ang="0">
                  <a:pos x="43" y="86"/>
                </a:cxn>
                <a:cxn ang="0">
                  <a:pos x="43" y="86"/>
                </a:cxn>
                <a:cxn ang="0">
                  <a:pos x="35" y="86"/>
                </a:cxn>
                <a:cxn ang="0">
                  <a:pos x="35" y="86"/>
                </a:cxn>
                <a:cxn ang="0">
                  <a:pos x="38" y="71"/>
                </a:cxn>
                <a:cxn ang="0">
                  <a:pos x="43" y="54"/>
                </a:cxn>
                <a:cxn ang="0">
                  <a:pos x="43" y="54"/>
                </a:cxn>
                <a:cxn ang="0">
                  <a:pos x="43" y="47"/>
                </a:cxn>
                <a:cxn ang="0">
                  <a:pos x="41" y="43"/>
                </a:cxn>
                <a:cxn ang="0">
                  <a:pos x="40" y="40"/>
                </a:cxn>
                <a:cxn ang="0">
                  <a:pos x="35" y="40"/>
                </a:cxn>
                <a:cxn ang="0">
                  <a:pos x="35" y="40"/>
                </a:cxn>
                <a:cxn ang="0">
                  <a:pos x="32" y="41"/>
                </a:cxn>
                <a:cxn ang="0">
                  <a:pos x="27" y="44"/>
                </a:cxn>
                <a:cxn ang="0">
                  <a:pos x="24" y="49"/>
                </a:cxn>
                <a:cxn ang="0">
                  <a:pos x="22" y="55"/>
                </a:cxn>
                <a:cxn ang="0">
                  <a:pos x="22" y="60"/>
                </a:cxn>
                <a:cxn ang="0">
                  <a:pos x="22" y="60"/>
                </a:cxn>
                <a:cxn ang="0">
                  <a:pos x="18" y="86"/>
                </a:cxn>
                <a:cxn ang="0">
                  <a:pos x="18" y="86"/>
                </a:cxn>
                <a:cxn ang="0">
                  <a:pos x="10" y="86"/>
                </a:cxn>
                <a:cxn ang="0">
                  <a:pos x="10" y="86"/>
                </a:cxn>
                <a:cxn ang="0">
                  <a:pos x="0" y="86"/>
                </a:cxn>
                <a:cxn ang="0">
                  <a:pos x="0" y="86"/>
                </a:cxn>
                <a:cxn ang="0">
                  <a:pos x="10" y="46"/>
                </a:cxn>
                <a:cxn ang="0">
                  <a:pos x="11" y="40"/>
                </a:cxn>
              </a:cxnLst>
              <a:rect l="0" t="0" r="r" b="b"/>
              <a:pathLst>
                <a:path w="59" h="86">
                  <a:moveTo>
                    <a:pt x="11" y="40"/>
                  </a:moveTo>
                  <a:lnTo>
                    <a:pt x="11" y="40"/>
                  </a:lnTo>
                  <a:lnTo>
                    <a:pt x="18" y="0"/>
                  </a:lnTo>
                  <a:lnTo>
                    <a:pt x="18" y="0"/>
                  </a:lnTo>
                  <a:lnTo>
                    <a:pt x="26" y="0"/>
                  </a:lnTo>
                  <a:lnTo>
                    <a:pt x="26" y="0"/>
                  </a:lnTo>
                  <a:lnTo>
                    <a:pt x="35" y="0"/>
                  </a:lnTo>
                  <a:lnTo>
                    <a:pt x="35" y="0"/>
                  </a:lnTo>
                  <a:lnTo>
                    <a:pt x="26" y="40"/>
                  </a:lnTo>
                  <a:lnTo>
                    <a:pt x="26" y="40"/>
                  </a:lnTo>
                  <a:lnTo>
                    <a:pt x="26" y="40"/>
                  </a:lnTo>
                  <a:lnTo>
                    <a:pt x="30" y="35"/>
                  </a:lnTo>
                  <a:lnTo>
                    <a:pt x="35" y="32"/>
                  </a:lnTo>
                  <a:lnTo>
                    <a:pt x="40" y="30"/>
                  </a:lnTo>
                  <a:lnTo>
                    <a:pt x="45" y="28"/>
                  </a:lnTo>
                  <a:lnTo>
                    <a:pt x="45" y="28"/>
                  </a:lnTo>
                  <a:lnTo>
                    <a:pt x="52" y="30"/>
                  </a:lnTo>
                  <a:lnTo>
                    <a:pt x="57" y="35"/>
                  </a:lnTo>
                  <a:lnTo>
                    <a:pt x="59" y="41"/>
                  </a:lnTo>
                  <a:lnTo>
                    <a:pt x="59" y="51"/>
                  </a:lnTo>
                  <a:lnTo>
                    <a:pt x="59" y="51"/>
                  </a:lnTo>
                  <a:lnTo>
                    <a:pt x="54" y="70"/>
                  </a:lnTo>
                  <a:lnTo>
                    <a:pt x="54" y="70"/>
                  </a:lnTo>
                  <a:lnTo>
                    <a:pt x="52" y="86"/>
                  </a:lnTo>
                  <a:lnTo>
                    <a:pt x="52" y="86"/>
                  </a:lnTo>
                  <a:lnTo>
                    <a:pt x="43" y="86"/>
                  </a:lnTo>
                  <a:lnTo>
                    <a:pt x="43" y="86"/>
                  </a:lnTo>
                  <a:lnTo>
                    <a:pt x="35" y="86"/>
                  </a:lnTo>
                  <a:lnTo>
                    <a:pt x="35" y="86"/>
                  </a:lnTo>
                  <a:lnTo>
                    <a:pt x="38" y="71"/>
                  </a:lnTo>
                  <a:lnTo>
                    <a:pt x="43" y="54"/>
                  </a:lnTo>
                  <a:lnTo>
                    <a:pt x="43" y="54"/>
                  </a:lnTo>
                  <a:lnTo>
                    <a:pt x="43" y="47"/>
                  </a:lnTo>
                  <a:lnTo>
                    <a:pt x="41" y="43"/>
                  </a:lnTo>
                  <a:lnTo>
                    <a:pt x="40" y="40"/>
                  </a:lnTo>
                  <a:lnTo>
                    <a:pt x="35" y="40"/>
                  </a:lnTo>
                  <a:lnTo>
                    <a:pt x="35" y="40"/>
                  </a:lnTo>
                  <a:lnTo>
                    <a:pt x="32" y="41"/>
                  </a:lnTo>
                  <a:lnTo>
                    <a:pt x="27" y="44"/>
                  </a:lnTo>
                  <a:lnTo>
                    <a:pt x="24" y="49"/>
                  </a:lnTo>
                  <a:lnTo>
                    <a:pt x="22" y="55"/>
                  </a:lnTo>
                  <a:lnTo>
                    <a:pt x="22" y="60"/>
                  </a:lnTo>
                  <a:lnTo>
                    <a:pt x="22" y="60"/>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27" name="Freeform 55"/>
            <p:cNvSpPr>
              <a:spLocks noEditPoints="1"/>
            </p:cNvSpPr>
            <p:nvPr userDrawn="1"/>
          </p:nvSpPr>
          <p:spPr bwMode="black">
            <a:xfrm>
              <a:off x="5181" y="4204"/>
              <a:ext cx="18" cy="48"/>
            </a:xfrm>
            <a:custGeom>
              <a:avLst/>
              <a:gdLst/>
              <a:ahLst/>
              <a:cxnLst>
                <a:cxn ang="0">
                  <a:pos x="6" y="55"/>
                </a:cxn>
                <a:cxn ang="0">
                  <a:pos x="6" y="55"/>
                </a:cxn>
                <a:cxn ang="0">
                  <a:pos x="11" y="30"/>
                </a:cxn>
                <a:cxn ang="0">
                  <a:pos x="11" y="30"/>
                </a:cxn>
                <a:cxn ang="0">
                  <a:pos x="19" y="32"/>
                </a:cxn>
                <a:cxn ang="0">
                  <a:pos x="19" y="32"/>
                </a:cxn>
                <a:cxn ang="0">
                  <a:pos x="28" y="30"/>
                </a:cxn>
                <a:cxn ang="0">
                  <a:pos x="28" y="30"/>
                </a:cxn>
                <a:cxn ang="0">
                  <a:pos x="22" y="55"/>
                </a:cxn>
                <a:cxn ang="0">
                  <a:pos x="20" y="60"/>
                </a:cxn>
                <a:cxn ang="0">
                  <a:pos x="20" y="60"/>
                </a:cxn>
                <a:cxn ang="0">
                  <a:pos x="17" y="86"/>
                </a:cxn>
                <a:cxn ang="0">
                  <a:pos x="17" y="86"/>
                </a:cxn>
                <a:cxn ang="0">
                  <a:pos x="9" y="86"/>
                </a:cxn>
                <a:cxn ang="0">
                  <a:pos x="9" y="86"/>
                </a:cxn>
                <a:cxn ang="0">
                  <a:pos x="0" y="86"/>
                </a:cxn>
                <a:cxn ang="0">
                  <a:pos x="0" y="86"/>
                </a:cxn>
                <a:cxn ang="0">
                  <a:pos x="6" y="60"/>
                </a:cxn>
                <a:cxn ang="0">
                  <a:pos x="6" y="55"/>
                </a:cxn>
                <a:cxn ang="0">
                  <a:pos x="25" y="0"/>
                </a:cxn>
                <a:cxn ang="0">
                  <a:pos x="25" y="0"/>
                </a:cxn>
                <a:cxn ang="0">
                  <a:pos x="28" y="1"/>
                </a:cxn>
                <a:cxn ang="0">
                  <a:pos x="31" y="3"/>
                </a:cxn>
                <a:cxn ang="0">
                  <a:pos x="33" y="6"/>
                </a:cxn>
                <a:cxn ang="0">
                  <a:pos x="33" y="9"/>
                </a:cxn>
                <a:cxn ang="0">
                  <a:pos x="33" y="9"/>
                </a:cxn>
                <a:cxn ang="0">
                  <a:pos x="31" y="13"/>
                </a:cxn>
                <a:cxn ang="0">
                  <a:pos x="28" y="16"/>
                </a:cxn>
                <a:cxn ang="0">
                  <a:pos x="25" y="17"/>
                </a:cxn>
                <a:cxn ang="0">
                  <a:pos x="22" y="19"/>
                </a:cxn>
                <a:cxn ang="0">
                  <a:pos x="22" y="19"/>
                </a:cxn>
                <a:cxn ang="0">
                  <a:pos x="19" y="17"/>
                </a:cxn>
                <a:cxn ang="0">
                  <a:pos x="16" y="16"/>
                </a:cxn>
                <a:cxn ang="0">
                  <a:pos x="14" y="13"/>
                </a:cxn>
                <a:cxn ang="0">
                  <a:pos x="14" y="9"/>
                </a:cxn>
                <a:cxn ang="0">
                  <a:pos x="14" y="9"/>
                </a:cxn>
                <a:cxn ang="0">
                  <a:pos x="16" y="6"/>
                </a:cxn>
                <a:cxn ang="0">
                  <a:pos x="19" y="3"/>
                </a:cxn>
                <a:cxn ang="0">
                  <a:pos x="22" y="1"/>
                </a:cxn>
                <a:cxn ang="0">
                  <a:pos x="25" y="0"/>
                </a:cxn>
                <a:cxn ang="0">
                  <a:pos x="25" y="0"/>
                </a:cxn>
              </a:cxnLst>
              <a:rect l="0" t="0" r="r" b="b"/>
              <a:pathLst>
                <a:path w="33" h="86">
                  <a:moveTo>
                    <a:pt x="6" y="55"/>
                  </a:moveTo>
                  <a:lnTo>
                    <a:pt x="6" y="55"/>
                  </a:lnTo>
                  <a:lnTo>
                    <a:pt x="11" y="30"/>
                  </a:lnTo>
                  <a:lnTo>
                    <a:pt x="11" y="30"/>
                  </a:lnTo>
                  <a:lnTo>
                    <a:pt x="19" y="32"/>
                  </a:lnTo>
                  <a:lnTo>
                    <a:pt x="19" y="32"/>
                  </a:lnTo>
                  <a:lnTo>
                    <a:pt x="28" y="30"/>
                  </a:lnTo>
                  <a:lnTo>
                    <a:pt x="28" y="30"/>
                  </a:lnTo>
                  <a:lnTo>
                    <a:pt x="22" y="55"/>
                  </a:lnTo>
                  <a:lnTo>
                    <a:pt x="20" y="60"/>
                  </a:lnTo>
                  <a:lnTo>
                    <a:pt x="20" y="60"/>
                  </a:lnTo>
                  <a:lnTo>
                    <a:pt x="17" y="86"/>
                  </a:lnTo>
                  <a:lnTo>
                    <a:pt x="17" y="86"/>
                  </a:lnTo>
                  <a:lnTo>
                    <a:pt x="9" y="86"/>
                  </a:lnTo>
                  <a:lnTo>
                    <a:pt x="9" y="86"/>
                  </a:lnTo>
                  <a:lnTo>
                    <a:pt x="0" y="86"/>
                  </a:lnTo>
                  <a:lnTo>
                    <a:pt x="0" y="86"/>
                  </a:lnTo>
                  <a:lnTo>
                    <a:pt x="6" y="60"/>
                  </a:lnTo>
                  <a:lnTo>
                    <a:pt x="6" y="55"/>
                  </a:lnTo>
                  <a:close/>
                  <a:moveTo>
                    <a:pt x="25" y="0"/>
                  </a:moveTo>
                  <a:lnTo>
                    <a:pt x="25" y="0"/>
                  </a:lnTo>
                  <a:lnTo>
                    <a:pt x="28" y="1"/>
                  </a:lnTo>
                  <a:lnTo>
                    <a:pt x="31" y="3"/>
                  </a:lnTo>
                  <a:lnTo>
                    <a:pt x="33" y="6"/>
                  </a:lnTo>
                  <a:lnTo>
                    <a:pt x="33" y="9"/>
                  </a:lnTo>
                  <a:lnTo>
                    <a:pt x="33" y="9"/>
                  </a:lnTo>
                  <a:lnTo>
                    <a:pt x="31" y="13"/>
                  </a:lnTo>
                  <a:lnTo>
                    <a:pt x="28" y="16"/>
                  </a:lnTo>
                  <a:lnTo>
                    <a:pt x="25" y="17"/>
                  </a:lnTo>
                  <a:lnTo>
                    <a:pt x="22" y="19"/>
                  </a:lnTo>
                  <a:lnTo>
                    <a:pt x="22" y="19"/>
                  </a:lnTo>
                  <a:lnTo>
                    <a:pt x="19" y="17"/>
                  </a:lnTo>
                  <a:lnTo>
                    <a:pt x="16" y="16"/>
                  </a:lnTo>
                  <a:lnTo>
                    <a:pt x="14" y="13"/>
                  </a:lnTo>
                  <a:lnTo>
                    <a:pt x="14" y="9"/>
                  </a:lnTo>
                  <a:lnTo>
                    <a:pt x="14" y="9"/>
                  </a:lnTo>
                  <a:lnTo>
                    <a:pt x="16" y="6"/>
                  </a:lnTo>
                  <a:lnTo>
                    <a:pt x="19" y="3"/>
                  </a:lnTo>
                  <a:lnTo>
                    <a:pt x="22" y="1"/>
                  </a:lnTo>
                  <a:lnTo>
                    <a:pt x="25" y="0"/>
                  </a:lnTo>
                  <a:lnTo>
                    <a:pt x="25" y="0"/>
                  </a:lnTo>
                  <a:close/>
                </a:path>
              </a:pathLst>
            </a:custGeom>
            <a:grpFill/>
            <a:ln w="9525">
              <a:noFill/>
              <a:round/>
              <a:headEnd/>
              <a:tailEnd/>
            </a:ln>
          </p:spPr>
          <p:txBody>
            <a:bodyPr/>
            <a:lstStyle/>
            <a:p>
              <a:endParaRPr lang="en-GB" noProof="0" dirty="0"/>
            </a:p>
          </p:txBody>
        </p:sp>
        <p:sp>
          <p:nvSpPr>
            <p:cNvPr id="28" name="Freeform 56"/>
            <p:cNvSpPr>
              <a:spLocks/>
            </p:cNvSpPr>
            <p:nvPr userDrawn="1"/>
          </p:nvSpPr>
          <p:spPr bwMode="black">
            <a:xfrm>
              <a:off x="5199" y="4219"/>
              <a:ext cx="33" cy="33"/>
            </a:xfrm>
            <a:custGeom>
              <a:avLst/>
              <a:gdLst/>
              <a:ahLst/>
              <a:cxnLst>
                <a:cxn ang="0">
                  <a:pos x="25" y="12"/>
                </a:cxn>
                <a:cxn ang="0">
                  <a:pos x="25" y="12"/>
                </a:cxn>
                <a:cxn ang="0">
                  <a:pos x="25" y="12"/>
                </a:cxn>
                <a:cxn ang="0">
                  <a:pos x="30" y="7"/>
                </a:cxn>
                <a:cxn ang="0">
                  <a:pos x="35" y="4"/>
                </a:cxn>
                <a:cxn ang="0">
                  <a:pos x="40" y="2"/>
                </a:cxn>
                <a:cxn ang="0">
                  <a:pos x="44" y="0"/>
                </a:cxn>
                <a:cxn ang="0">
                  <a:pos x="44" y="0"/>
                </a:cxn>
                <a:cxn ang="0">
                  <a:pos x="52" y="2"/>
                </a:cxn>
                <a:cxn ang="0">
                  <a:pos x="57" y="7"/>
                </a:cxn>
                <a:cxn ang="0">
                  <a:pos x="59" y="13"/>
                </a:cxn>
                <a:cxn ang="0">
                  <a:pos x="59" y="23"/>
                </a:cxn>
                <a:cxn ang="0">
                  <a:pos x="59" y="23"/>
                </a:cxn>
                <a:cxn ang="0">
                  <a:pos x="54" y="42"/>
                </a:cxn>
                <a:cxn ang="0">
                  <a:pos x="54" y="42"/>
                </a:cxn>
                <a:cxn ang="0">
                  <a:pos x="52" y="58"/>
                </a:cxn>
                <a:cxn ang="0">
                  <a:pos x="52" y="58"/>
                </a:cxn>
                <a:cxn ang="0">
                  <a:pos x="43" y="58"/>
                </a:cxn>
                <a:cxn ang="0">
                  <a:pos x="43" y="58"/>
                </a:cxn>
                <a:cxn ang="0">
                  <a:pos x="35" y="58"/>
                </a:cxn>
                <a:cxn ang="0">
                  <a:pos x="35" y="58"/>
                </a:cxn>
                <a:cxn ang="0">
                  <a:pos x="38" y="43"/>
                </a:cxn>
                <a:cxn ang="0">
                  <a:pos x="43" y="26"/>
                </a:cxn>
                <a:cxn ang="0">
                  <a:pos x="43" y="26"/>
                </a:cxn>
                <a:cxn ang="0">
                  <a:pos x="43" y="19"/>
                </a:cxn>
                <a:cxn ang="0">
                  <a:pos x="41" y="15"/>
                </a:cxn>
                <a:cxn ang="0">
                  <a:pos x="40" y="12"/>
                </a:cxn>
                <a:cxn ang="0">
                  <a:pos x="37" y="12"/>
                </a:cxn>
                <a:cxn ang="0">
                  <a:pos x="37" y="12"/>
                </a:cxn>
                <a:cxn ang="0">
                  <a:pos x="32" y="13"/>
                </a:cxn>
                <a:cxn ang="0">
                  <a:pos x="27" y="16"/>
                </a:cxn>
                <a:cxn ang="0">
                  <a:pos x="24" y="21"/>
                </a:cxn>
                <a:cxn ang="0">
                  <a:pos x="22" y="27"/>
                </a:cxn>
                <a:cxn ang="0">
                  <a:pos x="22" y="32"/>
                </a:cxn>
                <a:cxn ang="0">
                  <a:pos x="22" y="32"/>
                </a:cxn>
                <a:cxn ang="0">
                  <a:pos x="18" y="58"/>
                </a:cxn>
                <a:cxn ang="0">
                  <a:pos x="18" y="58"/>
                </a:cxn>
                <a:cxn ang="0">
                  <a:pos x="10" y="58"/>
                </a:cxn>
                <a:cxn ang="0">
                  <a:pos x="10" y="58"/>
                </a:cxn>
                <a:cxn ang="0">
                  <a:pos x="0" y="58"/>
                </a:cxn>
                <a:cxn ang="0">
                  <a:pos x="0" y="58"/>
                </a:cxn>
                <a:cxn ang="0">
                  <a:pos x="6" y="32"/>
                </a:cxn>
                <a:cxn ang="0">
                  <a:pos x="8" y="27"/>
                </a:cxn>
                <a:cxn ang="0">
                  <a:pos x="8" y="27"/>
                </a:cxn>
                <a:cxn ang="0">
                  <a:pos x="11" y="2"/>
                </a:cxn>
                <a:cxn ang="0">
                  <a:pos x="11" y="2"/>
                </a:cxn>
                <a:cxn ang="0">
                  <a:pos x="19" y="4"/>
                </a:cxn>
                <a:cxn ang="0">
                  <a:pos x="19" y="4"/>
                </a:cxn>
                <a:cxn ang="0">
                  <a:pos x="29" y="2"/>
                </a:cxn>
                <a:cxn ang="0">
                  <a:pos x="25" y="12"/>
                </a:cxn>
              </a:cxnLst>
              <a:rect l="0" t="0" r="r" b="b"/>
              <a:pathLst>
                <a:path w="59" h="58">
                  <a:moveTo>
                    <a:pt x="25" y="12"/>
                  </a:moveTo>
                  <a:lnTo>
                    <a:pt x="25" y="12"/>
                  </a:lnTo>
                  <a:lnTo>
                    <a:pt x="25" y="12"/>
                  </a:lnTo>
                  <a:lnTo>
                    <a:pt x="30" y="7"/>
                  </a:lnTo>
                  <a:lnTo>
                    <a:pt x="35" y="4"/>
                  </a:lnTo>
                  <a:lnTo>
                    <a:pt x="40" y="2"/>
                  </a:lnTo>
                  <a:lnTo>
                    <a:pt x="44" y="0"/>
                  </a:lnTo>
                  <a:lnTo>
                    <a:pt x="44" y="0"/>
                  </a:lnTo>
                  <a:lnTo>
                    <a:pt x="52" y="2"/>
                  </a:lnTo>
                  <a:lnTo>
                    <a:pt x="57" y="7"/>
                  </a:lnTo>
                  <a:lnTo>
                    <a:pt x="59" y="13"/>
                  </a:lnTo>
                  <a:lnTo>
                    <a:pt x="59" y="23"/>
                  </a:lnTo>
                  <a:lnTo>
                    <a:pt x="59" y="23"/>
                  </a:lnTo>
                  <a:lnTo>
                    <a:pt x="54" y="42"/>
                  </a:lnTo>
                  <a:lnTo>
                    <a:pt x="54" y="42"/>
                  </a:lnTo>
                  <a:lnTo>
                    <a:pt x="52" y="58"/>
                  </a:lnTo>
                  <a:lnTo>
                    <a:pt x="52" y="58"/>
                  </a:lnTo>
                  <a:lnTo>
                    <a:pt x="43" y="58"/>
                  </a:lnTo>
                  <a:lnTo>
                    <a:pt x="43" y="58"/>
                  </a:lnTo>
                  <a:lnTo>
                    <a:pt x="35" y="58"/>
                  </a:lnTo>
                  <a:lnTo>
                    <a:pt x="35" y="58"/>
                  </a:lnTo>
                  <a:lnTo>
                    <a:pt x="38" y="43"/>
                  </a:lnTo>
                  <a:lnTo>
                    <a:pt x="43" y="26"/>
                  </a:lnTo>
                  <a:lnTo>
                    <a:pt x="43" y="26"/>
                  </a:lnTo>
                  <a:lnTo>
                    <a:pt x="43" y="19"/>
                  </a:lnTo>
                  <a:lnTo>
                    <a:pt x="41" y="15"/>
                  </a:lnTo>
                  <a:lnTo>
                    <a:pt x="40" y="12"/>
                  </a:lnTo>
                  <a:lnTo>
                    <a:pt x="37" y="12"/>
                  </a:lnTo>
                  <a:lnTo>
                    <a:pt x="37" y="12"/>
                  </a:lnTo>
                  <a:lnTo>
                    <a:pt x="32" y="13"/>
                  </a:lnTo>
                  <a:lnTo>
                    <a:pt x="27" y="16"/>
                  </a:lnTo>
                  <a:lnTo>
                    <a:pt x="24" y="21"/>
                  </a:lnTo>
                  <a:lnTo>
                    <a:pt x="22" y="27"/>
                  </a:lnTo>
                  <a:lnTo>
                    <a:pt x="22" y="32"/>
                  </a:lnTo>
                  <a:lnTo>
                    <a:pt x="22" y="32"/>
                  </a:lnTo>
                  <a:lnTo>
                    <a:pt x="18" y="58"/>
                  </a:lnTo>
                  <a:lnTo>
                    <a:pt x="18" y="58"/>
                  </a:lnTo>
                  <a:lnTo>
                    <a:pt x="10" y="58"/>
                  </a:lnTo>
                  <a:lnTo>
                    <a:pt x="10" y="58"/>
                  </a:lnTo>
                  <a:lnTo>
                    <a:pt x="0" y="58"/>
                  </a:lnTo>
                  <a:lnTo>
                    <a:pt x="0" y="58"/>
                  </a:lnTo>
                  <a:lnTo>
                    <a:pt x="6" y="32"/>
                  </a:lnTo>
                  <a:lnTo>
                    <a:pt x="8" y="27"/>
                  </a:lnTo>
                  <a:lnTo>
                    <a:pt x="8" y="27"/>
                  </a:lnTo>
                  <a:lnTo>
                    <a:pt x="11" y="2"/>
                  </a:lnTo>
                  <a:lnTo>
                    <a:pt x="11" y="2"/>
                  </a:lnTo>
                  <a:lnTo>
                    <a:pt x="19" y="4"/>
                  </a:lnTo>
                  <a:lnTo>
                    <a:pt x="19" y="4"/>
                  </a:lnTo>
                  <a:lnTo>
                    <a:pt x="29" y="2"/>
                  </a:lnTo>
                  <a:lnTo>
                    <a:pt x="25" y="12"/>
                  </a:lnTo>
                  <a:close/>
                </a:path>
              </a:pathLst>
            </a:custGeom>
            <a:grpFill/>
            <a:ln w="9525">
              <a:noFill/>
              <a:round/>
              <a:headEnd/>
              <a:tailEnd/>
            </a:ln>
          </p:spPr>
          <p:txBody>
            <a:bodyPr/>
            <a:lstStyle/>
            <a:p>
              <a:endParaRPr lang="en-GB" noProof="0" dirty="0"/>
            </a:p>
          </p:txBody>
        </p:sp>
        <p:sp>
          <p:nvSpPr>
            <p:cNvPr id="29" name="Freeform 57"/>
            <p:cNvSpPr>
              <a:spLocks noEditPoints="1"/>
            </p:cNvSpPr>
            <p:nvPr userDrawn="1"/>
          </p:nvSpPr>
          <p:spPr bwMode="black">
            <a:xfrm>
              <a:off x="5233" y="4219"/>
              <a:ext cx="36" cy="50"/>
            </a:xfrm>
            <a:custGeom>
              <a:avLst/>
              <a:gdLst/>
              <a:ahLst/>
              <a:cxnLst>
                <a:cxn ang="0">
                  <a:pos x="40" y="70"/>
                </a:cxn>
                <a:cxn ang="0">
                  <a:pos x="35" y="80"/>
                </a:cxn>
                <a:cxn ang="0">
                  <a:pos x="24" y="83"/>
                </a:cxn>
                <a:cxn ang="0">
                  <a:pos x="18" y="83"/>
                </a:cxn>
                <a:cxn ang="0">
                  <a:pos x="11" y="77"/>
                </a:cxn>
                <a:cxn ang="0">
                  <a:pos x="11" y="70"/>
                </a:cxn>
                <a:cxn ang="0">
                  <a:pos x="18" y="61"/>
                </a:cxn>
                <a:cxn ang="0">
                  <a:pos x="26" y="59"/>
                </a:cxn>
                <a:cxn ang="0">
                  <a:pos x="32" y="59"/>
                </a:cxn>
                <a:cxn ang="0">
                  <a:pos x="40" y="64"/>
                </a:cxn>
                <a:cxn ang="0">
                  <a:pos x="40" y="70"/>
                </a:cxn>
                <a:cxn ang="0">
                  <a:pos x="65" y="7"/>
                </a:cxn>
                <a:cxn ang="0">
                  <a:pos x="65" y="5"/>
                </a:cxn>
                <a:cxn ang="0">
                  <a:pos x="65" y="2"/>
                </a:cxn>
                <a:cxn ang="0">
                  <a:pos x="54" y="2"/>
                </a:cxn>
                <a:cxn ang="0">
                  <a:pos x="48" y="2"/>
                </a:cxn>
                <a:cxn ang="0">
                  <a:pos x="38" y="0"/>
                </a:cxn>
                <a:cxn ang="0">
                  <a:pos x="21" y="7"/>
                </a:cxn>
                <a:cxn ang="0">
                  <a:pos x="11" y="19"/>
                </a:cxn>
                <a:cxn ang="0">
                  <a:pos x="11" y="26"/>
                </a:cxn>
                <a:cxn ang="0">
                  <a:pos x="13" y="32"/>
                </a:cxn>
                <a:cxn ang="0">
                  <a:pos x="23" y="37"/>
                </a:cxn>
                <a:cxn ang="0">
                  <a:pos x="23" y="39"/>
                </a:cxn>
                <a:cxn ang="0">
                  <a:pos x="13" y="43"/>
                </a:cxn>
                <a:cxn ang="0">
                  <a:pos x="10" y="50"/>
                </a:cxn>
                <a:cxn ang="0">
                  <a:pos x="10" y="53"/>
                </a:cxn>
                <a:cxn ang="0">
                  <a:pos x="15" y="59"/>
                </a:cxn>
                <a:cxn ang="0">
                  <a:pos x="15" y="59"/>
                </a:cxn>
                <a:cxn ang="0">
                  <a:pos x="5" y="64"/>
                </a:cxn>
                <a:cxn ang="0">
                  <a:pos x="0" y="74"/>
                </a:cxn>
                <a:cxn ang="0">
                  <a:pos x="0" y="80"/>
                </a:cxn>
                <a:cxn ang="0">
                  <a:pos x="10" y="88"/>
                </a:cxn>
                <a:cxn ang="0">
                  <a:pos x="19" y="88"/>
                </a:cxn>
                <a:cxn ang="0">
                  <a:pos x="42" y="83"/>
                </a:cxn>
                <a:cxn ang="0">
                  <a:pos x="50" y="75"/>
                </a:cxn>
                <a:cxn ang="0">
                  <a:pos x="54" y="64"/>
                </a:cxn>
                <a:cxn ang="0">
                  <a:pos x="54" y="58"/>
                </a:cxn>
                <a:cxn ang="0">
                  <a:pos x="46" y="50"/>
                </a:cxn>
                <a:cxn ang="0">
                  <a:pos x="30" y="48"/>
                </a:cxn>
                <a:cxn ang="0">
                  <a:pos x="27" y="48"/>
                </a:cxn>
                <a:cxn ang="0">
                  <a:pos x="23" y="45"/>
                </a:cxn>
                <a:cxn ang="0">
                  <a:pos x="23" y="43"/>
                </a:cxn>
                <a:cxn ang="0">
                  <a:pos x="27" y="39"/>
                </a:cxn>
                <a:cxn ang="0">
                  <a:pos x="32" y="39"/>
                </a:cxn>
                <a:cxn ang="0">
                  <a:pos x="42" y="37"/>
                </a:cxn>
                <a:cxn ang="0">
                  <a:pos x="54" y="27"/>
                </a:cxn>
                <a:cxn ang="0">
                  <a:pos x="57" y="19"/>
                </a:cxn>
                <a:cxn ang="0">
                  <a:pos x="57" y="12"/>
                </a:cxn>
                <a:cxn ang="0">
                  <a:pos x="54" y="7"/>
                </a:cxn>
                <a:cxn ang="0">
                  <a:pos x="37" y="5"/>
                </a:cxn>
                <a:cxn ang="0">
                  <a:pos x="40" y="7"/>
                </a:cxn>
                <a:cxn ang="0">
                  <a:pos x="43" y="13"/>
                </a:cxn>
                <a:cxn ang="0">
                  <a:pos x="42" y="19"/>
                </a:cxn>
                <a:cxn ang="0">
                  <a:pos x="38" y="31"/>
                </a:cxn>
                <a:cxn ang="0">
                  <a:pos x="32" y="34"/>
                </a:cxn>
                <a:cxn ang="0">
                  <a:pos x="29" y="34"/>
                </a:cxn>
                <a:cxn ang="0">
                  <a:pos x="26" y="27"/>
                </a:cxn>
                <a:cxn ang="0">
                  <a:pos x="27" y="21"/>
                </a:cxn>
                <a:cxn ang="0">
                  <a:pos x="30" y="10"/>
                </a:cxn>
                <a:cxn ang="0">
                  <a:pos x="37" y="5"/>
                </a:cxn>
              </a:cxnLst>
              <a:rect l="0" t="0" r="r" b="b"/>
              <a:pathLst>
                <a:path w="65" h="88">
                  <a:moveTo>
                    <a:pt x="40" y="70"/>
                  </a:moveTo>
                  <a:lnTo>
                    <a:pt x="40" y="70"/>
                  </a:lnTo>
                  <a:lnTo>
                    <a:pt x="38" y="75"/>
                  </a:lnTo>
                  <a:lnTo>
                    <a:pt x="35" y="80"/>
                  </a:lnTo>
                  <a:lnTo>
                    <a:pt x="29" y="83"/>
                  </a:lnTo>
                  <a:lnTo>
                    <a:pt x="24" y="83"/>
                  </a:lnTo>
                  <a:lnTo>
                    <a:pt x="24" y="83"/>
                  </a:lnTo>
                  <a:lnTo>
                    <a:pt x="18" y="83"/>
                  </a:lnTo>
                  <a:lnTo>
                    <a:pt x="13" y="80"/>
                  </a:lnTo>
                  <a:lnTo>
                    <a:pt x="11" y="77"/>
                  </a:lnTo>
                  <a:lnTo>
                    <a:pt x="11" y="70"/>
                  </a:lnTo>
                  <a:lnTo>
                    <a:pt x="11" y="70"/>
                  </a:lnTo>
                  <a:lnTo>
                    <a:pt x="15" y="64"/>
                  </a:lnTo>
                  <a:lnTo>
                    <a:pt x="18" y="61"/>
                  </a:lnTo>
                  <a:lnTo>
                    <a:pt x="18" y="61"/>
                  </a:lnTo>
                  <a:lnTo>
                    <a:pt x="26" y="59"/>
                  </a:lnTo>
                  <a:lnTo>
                    <a:pt x="26" y="59"/>
                  </a:lnTo>
                  <a:lnTo>
                    <a:pt x="32" y="59"/>
                  </a:lnTo>
                  <a:lnTo>
                    <a:pt x="37" y="61"/>
                  </a:lnTo>
                  <a:lnTo>
                    <a:pt x="40" y="64"/>
                  </a:lnTo>
                  <a:lnTo>
                    <a:pt x="40" y="70"/>
                  </a:lnTo>
                  <a:lnTo>
                    <a:pt x="40" y="70"/>
                  </a:lnTo>
                  <a:close/>
                  <a:moveTo>
                    <a:pt x="65" y="7"/>
                  </a:moveTo>
                  <a:lnTo>
                    <a:pt x="65" y="7"/>
                  </a:lnTo>
                  <a:lnTo>
                    <a:pt x="65" y="5"/>
                  </a:lnTo>
                  <a:lnTo>
                    <a:pt x="65" y="5"/>
                  </a:lnTo>
                  <a:lnTo>
                    <a:pt x="65" y="2"/>
                  </a:lnTo>
                  <a:lnTo>
                    <a:pt x="65" y="2"/>
                  </a:lnTo>
                  <a:lnTo>
                    <a:pt x="54" y="2"/>
                  </a:lnTo>
                  <a:lnTo>
                    <a:pt x="54" y="2"/>
                  </a:lnTo>
                  <a:lnTo>
                    <a:pt x="48" y="2"/>
                  </a:lnTo>
                  <a:lnTo>
                    <a:pt x="48" y="2"/>
                  </a:lnTo>
                  <a:lnTo>
                    <a:pt x="38" y="0"/>
                  </a:lnTo>
                  <a:lnTo>
                    <a:pt x="38" y="0"/>
                  </a:lnTo>
                  <a:lnTo>
                    <a:pt x="29" y="2"/>
                  </a:lnTo>
                  <a:lnTo>
                    <a:pt x="21" y="7"/>
                  </a:lnTo>
                  <a:lnTo>
                    <a:pt x="15" y="12"/>
                  </a:lnTo>
                  <a:lnTo>
                    <a:pt x="11" y="19"/>
                  </a:lnTo>
                  <a:lnTo>
                    <a:pt x="11" y="19"/>
                  </a:lnTo>
                  <a:lnTo>
                    <a:pt x="11" y="26"/>
                  </a:lnTo>
                  <a:lnTo>
                    <a:pt x="13" y="32"/>
                  </a:lnTo>
                  <a:lnTo>
                    <a:pt x="13" y="32"/>
                  </a:lnTo>
                  <a:lnTo>
                    <a:pt x="16" y="35"/>
                  </a:lnTo>
                  <a:lnTo>
                    <a:pt x="23" y="37"/>
                  </a:lnTo>
                  <a:lnTo>
                    <a:pt x="23" y="39"/>
                  </a:lnTo>
                  <a:lnTo>
                    <a:pt x="23" y="39"/>
                  </a:lnTo>
                  <a:lnTo>
                    <a:pt x="18" y="40"/>
                  </a:lnTo>
                  <a:lnTo>
                    <a:pt x="13" y="43"/>
                  </a:lnTo>
                  <a:lnTo>
                    <a:pt x="11" y="47"/>
                  </a:lnTo>
                  <a:lnTo>
                    <a:pt x="10" y="50"/>
                  </a:lnTo>
                  <a:lnTo>
                    <a:pt x="10" y="50"/>
                  </a:lnTo>
                  <a:lnTo>
                    <a:pt x="10" y="53"/>
                  </a:lnTo>
                  <a:lnTo>
                    <a:pt x="10" y="54"/>
                  </a:lnTo>
                  <a:lnTo>
                    <a:pt x="15" y="59"/>
                  </a:lnTo>
                  <a:lnTo>
                    <a:pt x="15" y="59"/>
                  </a:lnTo>
                  <a:lnTo>
                    <a:pt x="15" y="59"/>
                  </a:lnTo>
                  <a:lnTo>
                    <a:pt x="10" y="61"/>
                  </a:lnTo>
                  <a:lnTo>
                    <a:pt x="5" y="64"/>
                  </a:lnTo>
                  <a:lnTo>
                    <a:pt x="2" y="69"/>
                  </a:lnTo>
                  <a:lnTo>
                    <a:pt x="0" y="74"/>
                  </a:lnTo>
                  <a:lnTo>
                    <a:pt x="0" y="74"/>
                  </a:lnTo>
                  <a:lnTo>
                    <a:pt x="0" y="80"/>
                  </a:lnTo>
                  <a:lnTo>
                    <a:pt x="4" y="85"/>
                  </a:lnTo>
                  <a:lnTo>
                    <a:pt x="10" y="88"/>
                  </a:lnTo>
                  <a:lnTo>
                    <a:pt x="19" y="88"/>
                  </a:lnTo>
                  <a:lnTo>
                    <a:pt x="19" y="88"/>
                  </a:lnTo>
                  <a:lnTo>
                    <a:pt x="30" y="86"/>
                  </a:lnTo>
                  <a:lnTo>
                    <a:pt x="42" y="83"/>
                  </a:lnTo>
                  <a:lnTo>
                    <a:pt x="46" y="80"/>
                  </a:lnTo>
                  <a:lnTo>
                    <a:pt x="50" y="75"/>
                  </a:lnTo>
                  <a:lnTo>
                    <a:pt x="53" y="70"/>
                  </a:lnTo>
                  <a:lnTo>
                    <a:pt x="54" y="64"/>
                  </a:lnTo>
                  <a:lnTo>
                    <a:pt x="54" y="64"/>
                  </a:lnTo>
                  <a:lnTo>
                    <a:pt x="54" y="58"/>
                  </a:lnTo>
                  <a:lnTo>
                    <a:pt x="53" y="53"/>
                  </a:lnTo>
                  <a:lnTo>
                    <a:pt x="46" y="50"/>
                  </a:lnTo>
                  <a:lnTo>
                    <a:pt x="38" y="48"/>
                  </a:lnTo>
                  <a:lnTo>
                    <a:pt x="30" y="48"/>
                  </a:lnTo>
                  <a:lnTo>
                    <a:pt x="30" y="48"/>
                  </a:lnTo>
                  <a:lnTo>
                    <a:pt x="27" y="48"/>
                  </a:lnTo>
                  <a:lnTo>
                    <a:pt x="24" y="47"/>
                  </a:lnTo>
                  <a:lnTo>
                    <a:pt x="23" y="45"/>
                  </a:lnTo>
                  <a:lnTo>
                    <a:pt x="23" y="43"/>
                  </a:lnTo>
                  <a:lnTo>
                    <a:pt x="23" y="43"/>
                  </a:lnTo>
                  <a:lnTo>
                    <a:pt x="24" y="40"/>
                  </a:lnTo>
                  <a:lnTo>
                    <a:pt x="27" y="39"/>
                  </a:lnTo>
                  <a:lnTo>
                    <a:pt x="27" y="39"/>
                  </a:lnTo>
                  <a:lnTo>
                    <a:pt x="32" y="39"/>
                  </a:lnTo>
                  <a:lnTo>
                    <a:pt x="32" y="39"/>
                  </a:lnTo>
                  <a:lnTo>
                    <a:pt x="42" y="37"/>
                  </a:lnTo>
                  <a:lnTo>
                    <a:pt x="50" y="34"/>
                  </a:lnTo>
                  <a:lnTo>
                    <a:pt x="54" y="27"/>
                  </a:lnTo>
                  <a:lnTo>
                    <a:pt x="57" y="19"/>
                  </a:lnTo>
                  <a:lnTo>
                    <a:pt x="57" y="19"/>
                  </a:lnTo>
                  <a:lnTo>
                    <a:pt x="59" y="16"/>
                  </a:lnTo>
                  <a:lnTo>
                    <a:pt x="57" y="12"/>
                  </a:lnTo>
                  <a:lnTo>
                    <a:pt x="54" y="7"/>
                  </a:lnTo>
                  <a:lnTo>
                    <a:pt x="54" y="7"/>
                  </a:lnTo>
                  <a:lnTo>
                    <a:pt x="65" y="7"/>
                  </a:lnTo>
                  <a:close/>
                  <a:moveTo>
                    <a:pt x="37" y="5"/>
                  </a:moveTo>
                  <a:lnTo>
                    <a:pt x="37" y="5"/>
                  </a:lnTo>
                  <a:lnTo>
                    <a:pt x="40" y="7"/>
                  </a:lnTo>
                  <a:lnTo>
                    <a:pt x="42" y="8"/>
                  </a:lnTo>
                  <a:lnTo>
                    <a:pt x="43" y="13"/>
                  </a:lnTo>
                  <a:lnTo>
                    <a:pt x="42" y="19"/>
                  </a:lnTo>
                  <a:lnTo>
                    <a:pt x="42" y="19"/>
                  </a:lnTo>
                  <a:lnTo>
                    <a:pt x="40" y="26"/>
                  </a:lnTo>
                  <a:lnTo>
                    <a:pt x="38" y="31"/>
                  </a:lnTo>
                  <a:lnTo>
                    <a:pt x="35" y="34"/>
                  </a:lnTo>
                  <a:lnTo>
                    <a:pt x="32" y="34"/>
                  </a:lnTo>
                  <a:lnTo>
                    <a:pt x="32" y="34"/>
                  </a:lnTo>
                  <a:lnTo>
                    <a:pt x="29" y="34"/>
                  </a:lnTo>
                  <a:lnTo>
                    <a:pt x="27" y="31"/>
                  </a:lnTo>
                  <a:lnTo>
                    <a:pt x="26" y="27"/>
                  </a:lnTo>
                  <a:lnTo>
                    <a:pt x="27" y="21"/>
                  </a:lnTo>
                  <a:lnTo>
                    <a:pt x="27" y="21"/>
                  </a:lnTo>
                  <a:lnTo>
                    <a:pt x="29" y="15"/>
                  </a:lnTo>
                  <a:lnTo>
                    <a:pt x="30" y="10"/>
                  </a:lnTo>
                  <a:lnTo>
                    <a:pt x="34" y="7"/>
                  </a:lnTo>
                  <a:lnTo>
                    <a:pt x="37" y="5"/>
                  </a:lnTo>
                  <a:lnTo>
                    <a:pt x="37" y="5"/>
                  </a:lnTo>
                  <a:close/>
                </a:path>
              </a:pathLst>
            </a:custGeom>
            <a:grpFill/>
            <a:ln w="9525">
              <a:noFill/>
              <a:round/>
              <a:headEnd/>
              <a:tailEnd/>
            </a:ln>
          </p:spPr>
          <p:txBody>
            <a:bodyPr/>
            <a:lstStyle/>
            <a:p>
              <a:endParaRPr lang="en-GB" noProof="0" dirty="0"/>
            </a:p>
          </p:txBody>
        </p:sp>
        <p:sp>
          <p:nvSpPr>
            <p:cNvPr id="30" name="Freeform 58"/>
            <p:cNvSpPr>
              <a:spLocks/>
            </p:cNvSpPr>
            <p:nvPr userDrawn="1"/>
          </p:nvSpPr>
          <p:spPr bwMode="black">
            <a:xfrm>
              <a:off x="5287" y="4208"/>
              <a:ext cx="62" cy="44"/>
            </a:xfrm>
            <a:custGeom>
              <a:avLst/>
              <a:gdLst/>
              <a:ahLst/>
              <a:cxnLst>
                <a:cxn ang="0">
                  <a:pos x="49" y="22"/>
                </a:cxn>
                <a:cxn ang="0">
                  <a:pos x="49" y="22"/>
                </a:cxn>
                <a:cxn ang="0">
                  <a:pos x="35" y="49"/>
                </a:cxn>
                <a:cxn ang="0">
                  <a:pos x="19" y="78"/>
                </a:cxn>
                <a:cxn ang="0">
                  <a:pos x="19" y="78"/>
                </a:cxn>
                <a:cxn ang="0">
                  <a:pos x="14" y="78"/>
                </a:cxn>
                <a:cxn ang="0">
                  <a:pos x="14" y="78"/>
                </a:cxn>
                <a:cxn ang="0">
                  <a:pos x="8" y="78"/>
                </a:cxn>
                <a:cxn ang="0">
                  <a:pos x="8" y="78"/>
                </a:cxn>
                <a:cxn ang="0">
                  <a:pos x="5" y="33"/>
                </a:cxn>
                <a:cxn ang="0">
                  <a:pos x="0" y="0"/>
                </a:cxn>
                <a:cxn ang="0">
                  <a:pos x="0" y="0"/>
                </a:cxn>
                <a:cxn ang="0">
                  <a:pos x="10" y="0"/>
                </a:cxn>
                <a:cxn ang="0">
                  <a:pos x="10" y="0"/>
                </a:cxn>
                <a:cxn ang="0">
                  <a:pos x="19" y="0"/>
                </a:cxn>
                <a:cxn ang="0">
                  <a:pos x="19" y="0"/>
                </a:cxn>
                <a:cxn ang="0">
                  <a:pos x="22" y="57"/>
                </a:cxn>
                <a:cxn ang="0">
                  <a:pos x="24" y="57"/>
                </a:cxn>
                <a:cxn ang="0">
                  <a:pos x="24" y="57"/>
                </a:cxn>
                <a:cxn ang="0">
                  <a:pos x="54" y="0"/>
                </a:cxn>
                <a:cxn ang="0">
                  <a:pos x="54" y="0"/>
                </a:cxn>
                <a:cxn ang="0">
                  <a:pos x="59" y="0"/>
                </a:cxn>
                <a:cxn ang="0">
                  <a:pos x="59" y="0"/>
                </a:cxn>
                <a:cxn ang="0">
                  <a:pos x="65" y="0"/>
                </a:cxn>
                <a:cxn ang="0">
                  <a:pos x="65" y="0"/>
                </a:cxn>
                <a:cxn ang="0">
                  <a:pos x="68" y="27"/>
                </a:cxn>
                <a:cxn ang="0">
                  <a:pos x="72" y="57"/>
                </a:cxn>
                <a:cxn ang="0">
                  <a:pos x="73" y="57"/>
                </a:cxn>
                <a:cxn ang="0">
                  <a:pos x="73" y="57"/>
                </a:cxn>
                <a:cxn ang="0">
                  <a:pos x="100" y="0"/>
                </a:cxn>
                <a:cxn ang="0">
                  <a:pos x="100" y="0"/>
                </a:cxn>
                <a:cxn ang="0">
                  <a:pos x="105" y="0"/>
                </a:cxn>
                <a:cxn ang="0">
                  <a:pos x="105" y="0"/>
                </a:cxn>
                <a:cxn ang="0">
                  <a:pos x="110" y="0"/>
                </a:cxn>
                <a:cxn ang="0">
                  <a:pos x="110" y="0"/>
                </a:cxn>
                <a:cxn ang="0">
                  <a:pos x="92" y="33"/>
                </a:cxn>
                <a:cxn ang="0">
                  <a:pos x="70" y="78"/>
                </a:cxn>
                <a:cxn ang="0">
                  <a:pos x="70" y="78"/>
                </a:cxn>
                <a:cxn ang="0">
                  <a:pos x="64" y="78"/>
                </a:cxn>
                <a:cxn ang="0">
                  <a:pos x="64" y="78"/>
                </a:cxn>
                <a:cxn ang="0">
                  <a:pos x="57" y="78"/>
                </a:cxn>
                <a:cxn ang="0">
                  <a:pos x="57" y="78"/>
                </a:cxn>
                <a:cxn ang="0">
                  <a:pos x="54" y="51"/>
                </a:cxn>
                <a:cxn ang="0">
                  <a:pos x="51" y="22"/>
                </a:cxn>
                <a:cxn ang="0">
                  <a:pos x="49" y="22"/>
                </a:cxn>
              </a:cxnLst>
              <a:rect l="0" t="0" r="r" b="b"/>
              <a:pathLst>
                <a:path w="110" h="78">
                  <a:moveTo>
                    <a:pt x="49" y="22"/>
                  </a:moveTo>
                  <a:lnTo>
                    <a:pt x="49" y="22"/>
                  </a:lnTo>
                  <a:lnTo>
                    <a:pt x="35" y="49"/>
                  </a:lnTo>
                  <a:lnTo>
                    <a:pt x="19" y="78"/>
                  </a:lnTo>
                  <a:lnTo>
                    <a:pt x="19" y="78"/>
                  </a:lnTo>
                  <a:lnTo>
                    <a:pt x="14" y="78"/>
                  </a:lnTo>
                  <a:lnTo>
                    <a:pt x="14" y="78"/>
                  </a:lnTo>
                  <a:lnTo>
                    <a:pt x="8" y="78"/>
                  </a:lnTo>
                  <a:lnTo>
                    <a:pt x="8" y="78"/>
                  </a:lnTo>
                  <a:lnTo>
                    <a:pt x="5" y="33"/>
                  </a:lnTo>
                  <a:lnTo>
                    <a:pt x="0" y="0"/>
                  </a:lnTo>
                  <a:lnTo>
                    <a:pt x="0" y="0"/>
                  </a:lnTo>
                  <a:lnTo>
                    <a:pt x="10" y="0"/>
                  </a:lnTo>
                  <a:lnTo>
                    <a:pt x="10" y="0"/>
                  </a:lnTo>
                  <a:lnTo>
                    <a:pt x="19" y="0"/>
                  </a:lnTo>
                  <a:lnTo>
                    <a:pt x="19" y="0"/>
                  </a:lnTo>
                  <a:lnTo>
                    <a:pt x="22" y="57"/>
                  </a:lnTo>
                  <a:lnTo>
                    <a:pt x="24" y="57"/>
                  </a:lnTo>
                  <a:lnTo>
                    <a:pt x="24" y="57"/>
                  </a:lnTo>
                  <a:lnTo>
                    <a:pt x="54" y="0"/>
                  </a:lnTo>
                  <a:lnTo>
                    <a:pt x="54" y="0"/>
                  </a:lnTo>
                  <a:lnTo>
                    <a:pt x="59" y="0"/>
                  </a:lnTo>
                  <a:lnTo>
                    <a:pt x="59" y="0"/>
                  </a:lnTo>
                  <a:lnTo>
                    <a:pt x="65" y="0"/>
                  </a:lnTo>
                  <a:lnTo>
                    <a:pt x="65" y="0"/>
                  </a:lnTo>
                  <a:lnTo>
                    <a:pt x="68" y="27"/>
                  </a:lnTo>
                  <a:lnTo>
                    <a:pt x="72" y="57"/>
                  </a:lnTo>
                  <a:lnTo>
                    <a:pt x="73" y="57"/>
                  </a:lnTo>
                  <a:lnTo>
                    <a:pt x="73" y="57"/>
                  </a:lnTo>
                  <a:lnTo>
                    <a:pt x="100" y="0"/>
                  </a:lnTo>
                  <a:lnTo>
                    <a:pt x="100" y="0"/>
                  </a:lnTo>
                  <a:lnTo>
                    <a:pt x="105" y="0"/>
                  </a:lnTo>
                  <a:lnTo>
                    <a:pt x="105" y="0"/>
                  </a:lnTo>
                  <a:lnTo>
                    <a:pt x="110" y="0"/>
                  </a:lnTo>
                  <a:lnTo>
                    <a:pt x="110" y="0"/>
                  </a:lnTo>
                  <a:lnTo>
                    <a:pt x="92" y="33"/>
                  </a:lnTo>
                  <a:lnTo>
                    <a:pt x="70" y="78"/>
                  </a:lnTo>
                  <a:lnTo>
                    <a:pt x="70" y="78"/>
                  </a:lnTo>
                  <a:lnTo>
                    <a:pt x="64" y="78"/>
                  </a:lnTo>
                  <a:lnTo>
                    <a:pt x="64" y="78"/>
                  </a:lnTo>
                  <a:lnTo>
                    <a:pt x="57" y="78"/>
                  </a:lnTo>
                  <a:lnTo>
                    <a:pt x="57" y="78"/>
                  </a:lnTo>
                  <a:lnTo>
                    <a:pt x="54" y="51"/>
                  </a:lnTo>
                  <a:lnTo>
                    <a:pt x="51" y="22"/>
                  </a:lnTo>
                  <a:lnTo>
                    <a:pt x="49" y="22"/>
                  </a:lnTo>
                  <a:close/>
                </a:path>
              </a:pathLst>
            </a:custGeom>
            <a:grpFill/>
            <a:ln w="9525">
              <a:noFill/>
              <a:round/>
              <a:headEnd/>
              <a:tailEnd/>
            </a:ln>
          </p:spPr>
          <p:txBody>
            <a:bodyPr/>
            <a:lstStyle/>
            <a:p>
              <a:endParaRPr lang="en-GB" noProof="0" dirty="0"/>
            </a:p>
          </p:txBody>
        </p:sp>
        <p:sp>
          <p:nvSpPr>
            <p:cNvPr id="31" name="Freeform 59"/>
            <p:cNvSpPr>
              <a:spLocks noEditPoints="1"/>
            </p:cNvSpPr>
            <p:nvPr userDrawn="1"/>
          </p:nvSpPr>
          <p:spPr bwMode="black">
            <a:xfrm>
              <a:off x="5341"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6"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7" y="5"/>
                </a:cxn>
                <a:cxn ang="0">
                  <a:pos x="13" y="8"/>
                </a:cxn>
                <a:cxn ang="0">
                  <a:pos x="9" y="13"/>
                </a:cxn>
                <a:cxn ang="0">
                  <a:pos x="6" y="18"/>
                </a:cxn>
                <a:cxn ang="0">
                  <a:pos x="3" y="24"/>
                </a:cxn>
                <a:cxn ang="0">
                  <a:pos x="1" y="31"/>
                </a:cxn>
                <a:cxn ang="0">
                  <a:pos x="1" y="31"/>
                </a:cxn>
                <a:cxn ang="0">
                  <a:pos x="0" y="37"/>
                </a:cxn>
                <a:cxn ang="0">
                  <a:pos x="1" y="43"/>
                </a:cxn>
                <a:cxn ang="0">
                  <a:pos x="3" y="48"/>
                </a:cxn>
                <a:cxn ang="0">
                  <a:pos x="5" y="53"/>
                </a:cxn>
                <a:cxn ang="0">
                  <a:pos x="9" y="56"/>
                </a:cxn>
                <a:cxn ang="0">
                  <a:pos x="13" y="58"/>
                </a:cxn>
                <a:cxn ang="0">
                  <a:pos x="24" y="59"/>
                </a:cxn>
                <a:cxn ang="0">
                  <a:pos x="24" y="59"/>
                </a:cxn>
                <a:cxn ang="0">
                  <a:pos x="35" y="58"/>
                </a:cxn>
                <a:cxn ang="0">
                  <a:pos x="41" y="54"/>
                </a:cxn>
                <a:cxn ang="0">
                  <a:pos x="46" y="48"/>
                </a:cxn>
                <a:cxn ang="0">
                  <a:pos x="44" y="47"/>
                </a:cxn>
                <a:cxn ang="0">
                  <a:pos x="44" y="47"/>
                </a:cxn>
                <a:cxn ang="0">
                  <a:pos x="36" y="51"/>
                </a:cxn>
                <a:cxn ang="0">
                  <a:pos x="28" y="51"/>
                </a:cxn>
                <a:cxn ang="0">
                  <a:pos x="28" y="51"/>
                </a:cxn>
                <a:cxn ang="0">
                  <a:pos x="25" y="51"/>
                </a:cxn>
                <a:cxn ang="0">
                  <a:pos x="22" y="50"/>
                </a:cxn>
                <a:cxn ang="0">
                  <a:pos x="19" y="47"/>
                </a:cxn>
                <a:cxn ang="0">
                  <a:pos x="17"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6"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7" y="5"/>
                  </a:lnTo>
                  <a:lnTo>
                    <a:pt x="13" y="8"/>
                  </a:lnTo>
                  <a:lnTo>
                    <a:pt x="9" y="13"/>
                  </a:lnTo>
                  <a:lnTo>
                    <a:pt x="6" y="18"/>
                  </a:lnTo>
                  <a:lnTo>
                    <a:pt x="3" y="24"/>
                  </a:lnTo>
                  <a:lnTo>
                    <a:pt x="1" y="31"/>
                  </a:lnTo>
                  <a:lnTo>
                    <a:pt x="1" y="31"/>
                  </a:lnTo>
                  <a:lnTo>
                    <a:pt x="0" y="37"/>
                  </a:lnTo>
                  <a:lnTo>
                    <a:pt x="1" y="43"/>
                  </a:lnTo>
                  <a:lnTo>
                    <a:pt x="3" y="48"/>
                  </a:lnTo>
                  <a:lnTo>
                    <a:pt x="5" y="53"/>
                  </a:lnTo>
                  <a:lnTo>
                    <a:pt x="9" y="56"/>
                  </a:lnTo>
                  <a:lnTo>
                    <a:pt x="13" y="58"/>
                  </a:lnTo>
                  <a:lnTo>
                    <a:pt x="24" y="59"/>
                  </a:lnTo>
                  <a:lnTo>
                    <a:pt x="24" y="59"/>
                  </a:lnTo>
                  <a:lnTo>
                    <a:pt x="35" y="58"/>
                  </a:lnTo>
                  <a:lnTo>
                    <a:pt x="41" y="54"/>
                  </a:lnTo>
                  <a:lnTo>
                    <a:pt x="46" y="48"/>
                  </a:lnTo>
                  <a:lnTo>
                    <a:pt x="44" y="47"/>
                  </a:lnTo>
                  <a:lnTo>
                    <a:pt x="44" y="47"/>
                  </a:lnTo>
                  <a:lnTo>
                    <a:pt x="36" y="51"/>
                  </a:lnTo>
                  <a:lnTo>
                    <a:pt x="28" y="51"/>
                  </a:lnTo>
                  <a:lnTo>
                    <a:pt x="28" y="51"/>
                  </a:lnTo>
                  <a:lnTo>
                    <a:pt x="25" y="51"/>
                  </a:lnTo>
                  <a:lnTo>
                    <a:pt x="22" y="50"/>
                  </a:lnTo>
                  <a:lnTo>
                    <a:pt x="19" y="47"/>
                  </a:lnTo>
                  <a:lnTo>
                    <a:pt x="17" y="39"/>
                  </a:lnTo>
                  <a:lnTo>
                    <a:pt x="19" y="31"/>
                  </a:lnTo>
                  <a:lnTo>
                    <a:pt x="51" y="31"/>
                  </a:lnTo>
                  <a:close/>
                </a:path>
              </a:pathLst>
            </a:custGeom>
            <a:grpFill/>
            <a:ln w="9525">
              <a:noFill/>
              <a:round/>
              <a:headEnd/>
              <a:tailEnd/>
            </a:ln>
          </p:spPr>
          <p:txBody>
            <a:bodyPr/>
            <a:lstStyle/>
            <a:p>
              <a:endParaRPr lang="en-GB" noProof="0" dirty="0"/>
            </a:p>
          </p:txBody>
        </p:sp>
        <p:sp>
          <p:nvSpPr>
            <p:cNvPr id="32" name="Freeform 60"/>
            <p:cNvSpPr>
              <a:spLocks noEditPoints="1"/>
            </p:cNvSpPr>
            <p:nvPr userDrawn="1"/>
          </p:nvSpPr>
          <p:spPr bwMode="black">
            <a:xfrm>
              <a:off x="5389" y="4208"/>
              <a:ext cx="46" cy="44"/>
            </a:xfrm>
            <a:custGeom>
              <a:avLst/>
              <a:gdLst/>
              <a:ahLst/>
              <a:cxnLst>
                <a:cxn ang="0">
                  <a:pos x="27" y="28"/>
                </a:cxn>
                <a:cxn ang="0">
                  <a:pos x="27" y="28"/>
                </a:cxn>
                <a:cxn ang="0">
                  <a:pos x="31" y="6"/>
                </a:cxn>
                <a:cxn ang="0">
                  <a:pos x="31" y="6"/>
                </a:cxn>
                <a:cxn ang="0">
                  <a:pos x="42" y="6"/>
                </a:cxn>
                <a:cxn ang="0">
                  <a:pos x="42" y="6"/>
                </a:cxn>
                <a:cxn ang="0">
                  <a:pos x="49" y="6"/>
                </a:cxn>
                <a:cxn ang="0">
                  <a:pos x="54" y="8"/>
                </a:cxn>
                <a:cxn ang="0">
                  <a:pos x="57" y="11"/>
                </a:cxn>
                <a:cxn ang="0">
                  <a:pos x="60" y="14"/>
                </a:cxn>
                <a:cxn ang="0">
                  <a:pos x="63" y="19"/>
                </a:cxn>
                <a:cxn ang="0">
                  <a:pos x="65" y="24"/>
                </a:cxn>
                <a:cxn ang="0">
                  <a:pos x="65" y="30"/>
                </a:cxn>
                <a:cxn ang="0">
                  <a:pos x="63" y="36"/>
                </a:cxn>
                <a:cxn ang="0">
                  <a:pos x="63" y="36"/>
                </a:cxn>
                <a:cxn ang="0">
                  <a:pos x="61" y="44"/>
                </a:cxn>
                <a:cxn ang="0">
                  <a:pos x="58" y="52"/>
                </a:cxn>
                <a:cxn ang="0">
                  <a:pos x="55" y="57"/>
                </a:cxn>
                <a:cxn ang="0">
                  <a:pos x="50" y="63"/>
                </a:cxn>
                <a:cxn ang="0">
                  <a:pos x="46" y="67"/>
                </a:cxn>
                <a:cxn ang="0">
                  <a:pos x="41" y="70"/>
                </a:cxn>
                <a:cxn ang="0">
                  <a:pos x="34" y="71"/>
                </a:cxn>
                <a:cxn ang="0">
                  <a:pos x="28" y="71"/>
                </a:cxn>
                <a:cxn ang="0">
                  <a:pos x="28" y="71"/>
                </a:cxn>
                <a:cxn ang="0">
                  <a:pos x="19" y="71"/>
                </a:cxn>
                <a:cxn ang="0">
                  <a:pos x="19" y="71"/>
                </a:cxn>
                <a:cxn ang="0">
                  <a:pos x="23" y="49"/>
                </a:cxn>
                <a:cxn ang="0">
                  <a:pos x="27" y="28"/>
                </a:cxn>
                <a:cxn ang="0">
                  <a:pos x="6" y="46"/>
                </a:cxn>
                <a:cxn ang="0">
                  <a:pos x="6" y="46"/>
                </a:cxn>
                <a:cxn ang="0">
                  <a:pos x="0" y="78"/>
                </a:cxn>
                <a:cxn ang="0">
                  <a:pos x="0" y="78"/>
                </a:cxn>
                <a:cxn ang="0">
                  <a:pos x="9" y="78"/>
                </a:cxn>
                <a:cxn ang="0">
                  <a:pos x="9" y="78"/>
                </a:cxn>
                <a:cxn ang="0">
                  <a:pos x="34" y="78"/>
                </a:cxn>
                <a:cxn ang="0">
                  <a:pos x="34" y="78"/>
                </a:cxn>
                <a:cxn ang="0">
                  <a:pos x="42" y="78"/>
                </a:cxn>
                <a:cxn ang="0">
                  <a:pos x="50" y="74"/>
                </a:cxn>
                <a:cxn ang="0">
                  <a:pos x="57" y="71"/>
                </a:cxn>
                <a:cxn ang="0">
                  <a:pos x="63" y="67"/>
                </a:cxn>
                <a:cxn ang="0">
                  <a:pos x="69" y="60"/>
                </a:cxn>
                <a:cxn ang="0">
                  <a:pos x="74" y="54"/>
                </a:cxn>
                <a:cxn ang="0">
                  <a:pos x="79" y="46"/>
                </a:cxn>
                <a:cxn ang="0">
                  <a:pos x="82" y="36"/>
                </a:cxn>
                <a:cxn ang="0">
                  <a:pos x="82" y="36"/>
                </a:cxn>
                <a:cxn ang="0">
                  <a:pos x="82" y="27"/>
                </a:cxn>
                <a:cxn ang="0">
                  <a:pos x="82" y="19"/>
                </a:cxn>
                <a:cxn ang="0">
                  <a:pos x="79" y="12"/>
                </a:cxn>
                <a:cxn ang="0">
                  <a:pos x="74" y="8"/>
                </a:cxn>
                <a:cxn ang="0">
                  <a:pos x="69" y="3"/>
                </a:cxn>
                <a:cxn ang="0">
                  <a:pos x="61" y="1"/>
                </a:cxn>
                <a:cxn ang="0">
                  <a:pos x="54" y="0"/>
                </a:cxn>
                <a:cxn ang="0">
                  <a:pos x="44" y="0"/>
                </a:cxn>
                <a:cxn ang="0">
                  <a:pos x="44" y="0"/>
                </a:cxn>
                <a:cxn ang="0">
                  <a:pos x="23" y="0"/>
                </a:cxn>
                <a:cxn ang="0">
                  <a:pos x="23" y="0"/>
                </a:cxn>
                <a:cxn ang="0">
                  <a:pos x="15" y="0"/>
                </a:cxn>
                <a:cxn ang="0">
                  <a:pos x="15" y="0"/>
                </a:cxn>
                <a:cxn ang="0">
                  <a:pos x="9" y="32"/>
                </a:cxn>
                <a:cxn ang="0">
                  <a:pos x="6" y="46"/>
                </a:cxn>
              </a:cxnLst>
              <a:rect l="0" t="0" r="r" b="b"/>
              <a:pathLst>
                <a:path w="82" h="78">
                  <a:moveTo>
                    <a:pt x="27" y="28"/>
                  </a:moveTo>
                  <a:lnTo>
                    <a:pt x="27" y="28"/>
                  </a:lnTo>
                  <a:lnTo>
                    <a:pt x="31" y="6"/>
                  </a:lnTo>
                  <a:lnTo>
                    <a:pt x="31" y="6"/>
                  </a:lnTo>
                  <a:lnTo>
                    <a:pt x="42" y="6"/>
                  </a:lnTo>
                  <a:lnTo>
                    <a:pt x="42" y="6"/>
                  </a:lnTo>
                  <a:lnTo>
                    <a:pt x="49" y="6"/>
                  </a:lnTo>
                  <a:lnTo>
                    <a:pt x="54" y="8"/>
                  </a:lnTo>
                  <a:lnTo>
                    <a:pt x="57" y="11"/>
                  </a:lnTo>
                  <a:lnTo>
                    <a:pt x="60" y="14"/>
                  </a:lnTo>
                  <a:lnTo>
                    <a:pt x="63" y="19"/>
                  </a:lnTo>
                  <a:lnTo>
                    <a:pt x="65" y="24"/>
                  </a:lnTo>
                  <a:lnTo>
                    <a:pt x="65" y="30"/>
                  </a:lnTo>
                  <a:lnTo>
                    <a:pt x="63" y="36"/>
                  </a:lnTo>
                  <a:lnTo>
                    <a:pt x="63" y="36"/>
                  </a:lnTo>
                  <a:lnTo>
                    <a:pt x="61" y="44"/>
                  </a:lnTo>
                  <a:lnTo>
                    <a:pt x="58" y="52"/>
                  </a:lnTo>
                  <a:lnTo>
                    <a:pt x="55" y="57"/>
                  </a:lnTo>
                  <a:lnTo>
                    <a:pt x="50" y="63"/>
                  </a:lnTo>
                  <a:lnTo>
                    <a:pt x="46" y="67"/>
                  </a:lnTo>
                  <a:lnTo>
                    <a:pt x="41" y="70"/>
                  </a:lnTo>
                  <a:lnTo>
                    <a:pt x="34" y="71"/>
                  </a:lnTo>
                  <a:lnTo>
                    <a:pt x="28" y="71"/>
                  </a:lnTo>
                  <a:lnTo>
                    <a:pt x="28" y="71"/>
                  </a:lnTo>
                  <a:lnTo>
                    <a:pt x="19" y="71"/>
                  </a:lnTo>
                  <a:lnTo>
                    <a:pt x="19" y="71"/>
                  </a:lnTo>
                  <a:lnTo>
                    <a:pt x="23" y="49"/>
                  </a:lnTo>
                  <a:lnTo>
                    <a:pt x="27" y="28"/>
                  </a:lnTo>
                  <a:close/>
                  <a:moveTo>
                    <a:pt x="6" y="46"/>
                  </a:moveTo>
                  <a:lnTo>
                    <a:pt x="6" y="46"/>
                  </a:lnTo>
                  <a:lnTo>
                    <a:pt x="0" y="78"/>
                  </a:lnTo>
                  <a:lnTo>
                    <a:pt x="0" y="78"/>
                  </a:lnTo>
                  <a:lnTo>
                    <a:pt x="9" y="78"/>
                  </a:lnTo>
                  <a:lnTo>
                    <a:pt x="9" y="78"/>
                  </a:lnTo>
                  <a:lnTo>
                    <a:pt x="34" y="78"/>
                  </a:lnTo>
                  <a:lnTo>
                    <a:pt x="34" y="78"/>
                  </a:lnTo>
                  <a:lnTo>
                    <a:pt x="42" y="78"/>
                  </a:lnTo>
                  <a:lnTo>
                    <a:pt x="50" y="74"/>
                  </a:lnTo>
                  <a:lnTo>
                    <a:pt x="57" y="71"/>
                  </a:lnTo>
                  <a:lnTo>
                    <a:pt x="63" y="67"/>
                  </a:lnTo>
                  <a:lnTo>
                    <a:pt x="69" y="60"/>
                  </a:lnTo>
                  <a:lnTo>
                    <a:pt x="74" y="54"/>
                  </a:lnTo>
                  <a:lnTo>
                    <a:pt x="79" y="46"/>
                  </a:lnTo>
                  <a:lnTo>
                    <a:pt x="82" y="36"/>
                  </a:lnTo>
                  <a:lnTo>
                    <a:pt x="82" y="36"/>
                  </a:lnTo>
                  <a:lnTo>
                    <a:pt x="82" y="27"/>
                  </a:lnTo>
                  <a:lnTo>
                    <a:pt x="82" y="19"/>
                  </a:lnTo>
                  <a:lnTo>
                    <a:pt x="79" y="12"/>
                  </a:lnTo>
                  <a:lnTo>
                    <a:pt x="74" y="8"/>
                  </a:lnTo>
                  <a:lnTo>
                    <a:pt x="69" y="3"/>
                  </a:lnTo>
                  <a:lnTo>
                    <a:pt x="61" y="1"/>
                  </a:lnTo>
                  <a:lnTo>
                    <a:pt x="54" y="0"/>
                  </a:lnTo>
                  <a:lnTo>
                    <a:pt x="44" y="0"/>
                  </a:lnTo>
                  <a:lnTo>
                    <a:pt x="44" y="0"/>
                  </a:lnTo>
                  <a:lnTo>
                    <a:pt x="23" y="0"/>
                  </a:lnTo>
                  <a:lnTo>
                    <a:pt x="23" y="0"/>
                  </a:lnTo>
                  <a:lnTo>
                    <a:pt x="15" y="0"/>
                  </a:lnTo>
                  <a:lnTo>
                    <a:pt x="15" y="0"/>
                  </a:lnTo>
                  <a:lnTo>
                    <a:pt x="9" y="32"/>
                  </a:lnTo>
                  <a:lnTo>
                    <a:pt x="6" y="46"/>
                  </a:lnTo>
                  <a:close/>
                </a:path>
              </a:pathLst>
            </a:custGeom>
            <a:grpFill/>
            <a:ln w="9525">
              <a:noFill/>
              <a:round/>
              <a:headEnd/>
              <a:tailEnd/>
            </a:ln>
          </p:spPr>
          <p:txBody>
            <a:bodyPr/>
            <a:lstStyle/>
            <a:p>
              <a:endParaRPr lang="en-GB" noProof="0" dirty="0"/>
            </a:p>
          </p:txBody>
        </p:sp>
        <p:sp>
          <p:nvSpPr>
            <p:cNvPr id="33" name="Freeform 61"/>
            <p:cNvSpPr>
              <a:spLocks noEditPoints="1"/>
            </p:cNvSpPr>
            <p:nvPr userDrawn="1"/>
          </p:nvSpPr>
          <p:spPr bwMode="black">
            <a:xfrm>
              <a:off x="5436" y="4219"/>
              <a:ext cx="32" cy="33"/>
            </a:xfrm>
            <a:custGeom>
              <a:avLst/>
              <a:gdLst/>
              <a:ahLst/>
              <a:cxnLst>
                <a:cxn ang="0">
                  <a:pos x="40" y="27"/>
                </a:cxn>
                <a:cxn ang="0">
                  <a:pos x="40" y="27"/>
                </a:cxn>
                <a:cxn ang="0">
                  <a:pos x="38" y="39"/>
                </a:cxn>
                <a:cxn ang="0">
                  <a:pos x="34" y="48"/>
                </a:cxn>
                <a:cxn ang="0">
                  <a:pos x="29" y="53"/>
                </a:cxn>
                <a:cxn ang="0">
                  <a:pos x="24" y="54"/>
                </a:cxn>
                <a:cxn ang="0">
                  <a:pos x="24" y="54"/>
                </a:cxn>
                <a:cxn ang="0">
                  <a:pos x="22" y="54"/>
                </a:cxn>
                <a:cxn ang="0">
                  <a:pos x="19" y="53"/>
                </a:cxn>
                <a:cxn ang="0">
                  <a:pos x="18" y="48"/>
                </a:cxn>
                <a:cxn ang="0">
                  <a:pos x="16" y="40"/>
                </a:cxn>
                <a:cxn ang="0">
                  <a:pos x="18" y="32"/>
                </a:cxn>
                <a:cxn ang="0">
                  <a:pos x="18" y="32"/>
                </a:cxn>
                <a:cxn ang="0">
                  <a:pos x="21" y="21"/>
                </a:cxn>
                <a:cxn ang="0">
                  <a:pos x="24" y="13"/>
                </a:cxn>
                <a:cxn ang="0">
                  <a:pos x="29" y="8"/>
                </a:cxn>
                <a:cxn ang="0">
                  <a:pos x="34" y="7"/>
                </a:cxn>
                <a:cxn ang="0">
                  <a:pos x="34" y="7"/>
                </a:cxn>
                <a:cxn ang="0">
                  <a:pos x="38" y="8"/>
                </a:cxn>
                <a:cxn ang="0">
                  <a:pos x="41" y="12"/>
                </a:cxn>
                <a:cxn ang="0">
                  <a:pos x="41" y="18"/>
                </a:cxn>
                <a:cxn ang="0">
                  <a:pos x="40" y="27"/>
                </a:cxn>
                <a:cxn ang="0">
                  <a:pos x="40" y="27"/>
                </a:cxn>
                <a:cxn ang="0">
                  <a:pos x="0" y="32"/>
                </a:cxn>
                <a:cxn ang="0">
                  <a:pos x="0" y="32"/>
                </a:cxn>
                <a:cxn ang="0">
                  <a:pos x="0" y="39"/>
                </a:cxn>
                <a:cxn ang="0">
                  <a:pos x="0" y="45"/>
                </a:cxn>
                <a:cxn ang="0">
                  <a:pos x="3" y="50"/>
                </a:cxn>
                <a:cxn ang="0">
                  <a:pos x="5" y="53"/>
                </a:cxn>
                <a:cxn ang="0">
                  <a:pos x="10" y="56"/>
                </a:cxn>
                <a:cxn ang="0">
                  <a:pos x="13" y="58"/>
                </a:cxn>
                <a:cxn ang="0">
                  <a:pos x="24" y="59"/>
                </a:cxn>
                <a:cxn ang="0">
                  <a:pos x="24" y="59"/>
                </a:cxn>
                <a:cxn ang="0">
                  <a:pos x="29" y="59"/>
                </a:cxn>
                <a:cxn ang="0">
                  <a:pos x="35" y="58"/>
                </a:cxn>
                <a:cxn ang="0">
                  <a:pos x="40" y="54"/>
                </a:cxn>
                <a:cxn ang="0">
                  <a:pos x="45" y="51"/>
                </a:cxn>
                <a:cxn ang="0">
                  <a:pos x="49" y="47"/>
                </a:cxn>
                <a:cxn ang="0">
                  <a:pos x="53" y="42"/>
                </a:cxn>
                <a:cxn ang="0">
                  <a:pos x="56" y="35"/>
                </a:cxn>
                <a:cxn ang="0">
                  <a:pos x="57" y="29"/>
                </a:cxn>
                <a:cxn ang="0">
                  <a:pos x="57" y="29"/>
                </a:cxn>
                <a:cxn ang="0">
                  <a:pos x="57" y="23"/>
                </a:cxn>
                <a:cxn ang="0">
                  <a:pos x="57" y="18"/>
                </a:cxn>
                <a:cxn ang="0">
                  <a:pos x="56" y="13"/>
                </a:cxn>
                <a:cxn ang="0">
                  <a:pos x="54" y="8"/>
                </a:cxn>
                <a:cxn ang="0">
                  <a:pos x="51" y="5"/>
                </a:cxn>
                <a:cxn ang="0">
                  <a:pos x="46" y="4"/>
                </a:cxn>
                <a:cxn ang="0">
                  <a:pos x="41" y="2"/>
                </a:cxn>
                <a:cxn ang="0">
                  <a:pos x="35" y="0"/>
                </a:cxn>
                <a:cxn ang="0">
                  <a:pos x="35" y="0"/>
                </a:cxn>
                <a:cxn ang="0">
                  <a:pos x="24" y="4"/>
                </a:cxn>
                <a:cxn ang="0">
                  <a:pos x="19" y="5"/>
                </a:cxn>
                <a:cxn ang="0">
                  <a:pos x="15" y="8"/>
                </a:cxn>
                <a:cxn ang="0">
                  <a:pos x="10" y="13"/>
                </a:cxn>
                <a:cxn ang="0">
                  <a:pos x="7" y="18"/>
                </a:cxn>
                <a:cxn ang="0">
                  <a:pos x="3" y="24"/>
                </a:cxn>
                <a:cxn ang="0">
                  <a:pos x="0" y="32"/>
                </a:cxn>
                <a:cxn ang="0">
                  <a:pos x="0" y="32"/>
                </a:cxn>
              </a:cxnLst>
              <a:rect l="0" t="0" r="r" b="b"/>
              <a:pathLst>
                <a:path w="57" h="59">
                  <a:moveTo>
                    <a:pt x="40" y="27"/>
                  </a:moveTo>
                  <a:lnTo>
                    <a:pt x="40" y="27"/>
                  </a:lnTo>
                  <a:lnTo>
                    <a:pt x="38" y="39"/>
                  </a:lnTo>
                  <a:lnTo>
                    <a:pt x="34" y="48"/>
                  </a:lnTo>
                  <a:lnTo>
                    <a:pt x="29" y="53"/>
                  </a:lnTo>
                  <a:lnTo>
                    <a:pt x="24" y="54"/>
                  </a:lnTo>
                  <a:lnTo>
                    <a:pt x="24" y="54"/>
                  </a:lnTo>
                  <a:lnTo>
                    <a:pt x="22" y="54"/>
                  </a:lnTo>
                  <a:lnTo>
                    <a:pt x="19" y="53"/>
                  </a:lnTo>
                  <a:lnTo>
                    <a:pt x="18" y="48"/>
                  </a:lnTo>
                  <a:lnTo>
                    <a:pt x="16" y="40"/>
                  </a:lnTo>
                  <a:lnTo>
                    <a:pt x="18" y="32"/>
                  </a:lnTo>
                  <a:lnTo>
                    <a:pt x="18" y="32"/>
                  </a:lnTo>
                  <a:lnTo>
                    <a:pt x="21" y="21"/>
                  </a:lnTo>
                  <a:lnTo>
                    <a:pt x="24" y="13"/>
                  </a:lnTo>
                  <a:lnTo>
                    <a:pt x="29" y="8"/>
                  </a:lnTo>
                  <a:lnTo>
                    <a:pt x="34" y="7"/>
                  </a:lnTo>
                  <a:lnTo>
                    <a:pt x="34" y="7"/>
                  </a:lnTo>
                  <a:lnTo>
                    <a:pt x="38" y="8"/>
                  </a:lnTo>
                  <a:lnTo>
                    <a:pt x="41" y="12"/>
                  </a:lnTo>
                  <a:lnTo>
                    <a:pt x="41" y="18"/>
                  </a:lnTo>
                  <a:lnTo>
                    <a:pt x="40" y="27"/>
                  </a:lnTo>
                  <a:lnTo>
                    <a:pt x="40" y="27"/>
                  </a:lnTo>
                  <a:close/>
                  <a:moveTo>
                    <a:pt x="0" y="32"/>
                  </a:moveTo>
                  <a:lnTo>
                    <a:pt x="0" y="32"/>
                  </a:lnTo>
                  <a:lnTo>
                    <a:pt x="0" y="39"/>
                  </a:lnTo>
                  <a:lnTo>
                    <a:pt x="0" y="45"/>
                  </a:lnTo>
                  <a:lnTo>
                    <a:pt x="3" y="50"/>
                  </a:lnTo>
                  <a:lnTo>
                    <a:pt x="5" y="53"/>
                  </a:lnTo>
                  <a:lnTo>
                    <a:pt x="10" y="56"/>
                  </a:lnTo>
                  <a:lnTo>
                    <a:pt x="13" y="58"/>
                  </a:lnTo>
                  <a:lnTo>
                    <a:pt x="24" y="59"/>
                  </a:lnTo>
                  <a:lnTo>
                    <a:pt x="24" y="59"/>
                  </a:lnTo>
                  <a:lnTo>
                    <a:pt x="29" y="59"/>
                  </a:lnTo>
                  <a:lnTo>
                    <a:pt x="35" y="58"/>
                  </a:lnTo>
                  <a:lnTo>
                    <a:pt x="40" y="54"/>
                  </a:lnTo>
                  <a:lnTo>
                    <a:pt x="45" y="51"/>
                  </a:lnTo>
                  <a:lnTo>
                    <a:pt x="49" y="47"/>
                  </a:lnTo>
                  <a:lnTo>
                    <a:pt x="53" y="42"/>
                  </a:lnTo>
                  <a:lnTo>
                    <a:pt x="56" y="35"/>
                  </a:lnTo>
                  <a:lnTo>
                    <a:pt x="57" y="29"/>
                  </a:lnTo>
                  <a:lnTo>
                    <a:pt x="57" y="29"/>
                  </a:lnTo>
                  <a:lnTo>
                    <a:pt x="57" y="23"/>
                  </a:lnTo>
                  <a:lnTo>
                    <a:pt x="57" y="18"/>
                  </a:lnTo>
                  <a:lnTo>
                    <a:pt x="56" y="13"/>
                  </a:lnTo>
                  <a:lnTo>
                    <a:pt x="54" y="8"/>
                  </a:lnTo>
                  <a:lnTo>
                    <a:pt x="51" y="5"/>
                  </a:lnTo>
                  <a:lnTo>
                    <a:pt x="46" y="4"/>
                  </a:lnTo>
                  <a:lnTo>
                    <a:pt x="41" y="2"/>
                  </a:lnTo>
                  <a:lnTo>
                    <a:pt x="35" y="0"/>
                  </a:lnTo>
                  <a:lnTo>
                    <a:pt x="35" y="0"/>
                  </a:lnTo>
                  <a:lnTo>
                    <a:pt x="24" y="4"/>
                  </a:lnTo>
                  <a:lnTo>
                    <a:pt x="19" y="5"/>
                  </a:lnTo>
                  <a:lnTo>
                    <a:pt x="15" y="8"/>
                  </a:lnTo>
                  <a:lnTo>
                    <a:pt x="10" y="13"/>
                  </a:lnTo>
                  <a:lnTo>
                    <a:pt x="7" y="18"/>
                  </a:lnTo>
                  <a:lnTo>
                    <a:pt x="3" y="24"/>
                  </a:lnTo>
                  <a:lnTo>
                    <a:pt x="0" y="32"/>
                  </a:lnTo>
                  <a:lnTo>
                    <a:pt x="0" y="32"/>
                  </a:lnTo>
                  <a:close/>
                </a:path>
              </a:pathLst>
            </a:custGeom>
            <a:grpFill/>
            <a:ln w="9525">
              <a:noFill/>
              <a:round/>
              <a:headEnd/>
              <a:tailEnd/>
            </a:ln>
          </p:spPr>
          <p:txBody>
            <a:bodyPr/>
            <a:lstStyle/>
            <a:p>
              <a:endParaRPr lang="en-GB" noProof="0" dirty="0"/>
            </a:p>
          </p:txBody>
        </p:sp>
      </p:grpSp>
      <p:sp>
        <p:nvSpPr>
          <p:cNvPr id="2" name="Title 1"/>
          <p:cNvSpPr>
            <a:spLocks noGrp="1"/>
          </p:cNvSpPr>
          <p:nvPr>
            <p:ph type="title" hasCustomPrompt="1"/>
          </p:nvPr>
        </p:nvSpPr>
        <p:spPr>
          <a:xfrm>
            <a:off x="463550" y="261938"/>
            <a:ext cx="8213725" cy="790575"/>
          </a:xfrm>
        </p:spPr>
        <p:txBody>
          <a:bodyPr anchor="t"/>
          <a:lstStyle>
            <a:lvl1pPr algn="l">
              <a:defRPr sz="3000" b="1" cap="none" baseline="0">
                <a:solidFill>
                  <a:schemeClr val="tx2"/>
                </a:solidFill>
              </a:defRPr>
            </a:lvl1pPr>
          </a:lstStyle>
          <a:p>
            <a:r>
              <a:rPr lang="en-GB" noProof="0" smtClean="0"/>
              <a:t>Divider title</a:t>
            </a:r>
            <a:endParaRPr lang="en-GB" noProof="0"/>
          </a:p>
        </p:txBody>
      </p:sp>
      <p:pic>
        <p:nvPicPr>
          <p:cNvPr id="34" name="Picture 30" descr="11deg_grey_100"/>
          <p:cNvPicPr>
            <a:picLocks noChangeAspect="1" noChangeArrowheads="1"/>
          </p:cNvPicPr>
          <p:nvPr userDrawn="1"/>
        </p:nvPicPr>
        <p:blipFill>
          <a:blip r:embed="rId2" cstate="print"/>
          <a:srcRect/>
          <a:stretch>
            <a:fillRect/>
          </a:stretch>
        </p:blipFill>
        <p:spPr bwMode="gray">
          <a:xfrm>
            <a:off x="463550" y="1052513"/>
            <a:ext cx="8212138" cy="5184775"/>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Divider (Pattern)">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GB" noProof="0" dirty="0"/>
          </a:p>
        </p:txBody>
      </p:sp>
      <p:sp>
        <p:nvSpPr>
          <p:cNvPr id="5" name="Footer Placeholder 4"/>
          <p:cNvSpPr>
            <a:spLocks noGrp="1"/>
          </p:cNvSpPr>
          <p:nvPr>
            <p:ph type="ftr" sz="quarter" idx="11"/>
          </p:nvPr>
        </p:nvSpPr>
        <p:spPr/>
        <p:txBody>
          <a:bodyPr/>
          <a:lstStyle/>
          <a:p>
            <a:r>
              <a:rPr lang="en-GB" noProof="0" dirty="0" smtClean="0"/>
              <a:t>MIMA Conference 2013</a:t>
            </a:r>
            <a:endParaRPr lang="en-GB" noProof="0" dirty="0"/>
          </a:p>
        </p:txBody>
      </p:sp>
      <p:sp>
        <p:nvSpPr>
          <p:cNvPr id="6" name="Slide Number Placeholder 5"/>
          <p:cNvSpPr>
            <a:spLocks noGrp="1"/>
          </p:cNvSpPr>
          <p:nvPr>
            <p:ph type="sldNum" sz="quarter" idx="12"/>
          </p:nvPr>
        </p:nvSpPr>
        <p:spPr/>
        <p:txBody>
          <a:bodyPr/>
          <a:lstStyle/>
          <a:p>
            <a:r>
              <a:rPr lang="en-GB" noProof="0" dirty="0" smtClean="0"/>
              <a:t>Page </a:t>
            </a:r>
            <a:fld id="{E5A1EDF7-6110-42C0-A4FC-CB56AF1E2FBC}" type="slidenum">
              <a:rPr lang="en-GB" noProof="0" smtClean="0"/>
              <a:pPr/>
              <a:t>‹#›</a:t>
            </a:fld>
            <a:endParaRPr lang="en-GB" noProof="0" dirty="0"/>
          </a:p>
        </p:txBody>
      </p:sp>
      <p:grpSp>
        <p:nvGrpSpPr>
          <p:cNvPr id="3" name="Group 62"/>
          <p:cNvGrpSpPr>
            <a:grpSpLocks/>
          </p:cNvGrpSpPr>
          <p:nvPr userDrawn="1"/>
        </p:nvGrpSpPr>
        <p:grpSpPr bwMode="black">
          <a:xfrm>
            <a:off x="7191375" y="6380163"/>
            <a:ext cx="1484313" cy="334962"/>
            <a:chOff x="4554" y="4058"/>
            <a:chExt cx="935" cy="211"/>
          </a:xfrm>
          <a:solidFill>
            <a:schemeClr val="bg1"/>
          </a:solidFill>
        </p:grpSpPr>
        <p:sp>
          <p:nvSpPr>
            <p:cNvPr id="9" name="Freeform 37"/>
            <p:cNvSpPr>
              <a:spLocks noEditPoints="1"/>
            </p:cNvSpPr>
            <p:nvPr userDrawn="1"/>
          </p:nvSpPr>
          <p:spPr bwMode="black">
            <a:xfrm>
              <a:off x="4554" y="4058"/>
              <a:ext cx="118" cy="99"/>
            </a:xfrm>
            <a:custGeom>
              <a:avLst/>
              <a:gdLst/>
              <a:ahLst/>
              <a:cxnLst>
                <a:cxn ang="0">
                  <a:pos x="164" y="0"/>
                </a:cxn>
                <a:cxn ang="0">
                  <a:pos x="138" y="129"/>
                </a:cxn>
                <a:cxn ang="0">
                  <a:pos x="108" y="129"/>
                </a:cxn>
                <a:cxn ang="0">
                  <a:pos x="132" y="0"/>
                </a:cxn>
                <a:cxn ang="0">
                  <a:pos x="164" y="0"/>
                </a:cxn>
                <a:cxn ang="0">
                  <a:pos x="116" y="0"/>
                </a:cxn>
                <a:cxn ang="0">
                  <a:pos x="110" y="32"/>
                </a:cxn>
                <a:cxn ang="0">
                  <a:pos x="27" y="32"/>
                </a:cxn>
                <a:cxn ang="0">
                  <a:pos x="33" y="0"/>
                </a:cxn>
                <a:cxn ang="0">
                  <a:pos x="116" y="0"/>
                </a:cxn>
                <a:cxn ang="0">
                  <a:pos x="211" y="0"/>
                </a:cxn>
                <a:cxn ang="0">
                  <a:pos x="176" y="177"/>
                </a:cxn>
                <a:cxn ang="0">
                  <a:pos x="0" y="177"/>
                </a:cxn>
                <a:cxn ang="0">
                  <a:pos x="7" y="145"/>
                </a:cxn>
                <a:cxn ang="0">
                  <a:pos x="152" y="145"/>
                </a:cxn>
                <a:cxn ang="0">
                  <a:pos x="181" y="0"/>
                </a:cxn>
                <a:cxn ang="0">
                  <a:pos x="211" y="0"/>
                </a:cxn>
                <a:cxn ang="0">
                  <a:pos x="106" y="48"/>
                </a:cxn>
                <a:cxn ang="0">
                  <a:pos x="100" y="80"/>
                </a:cxn>
                <a:cxn ang="0">
                  <a:pos x="18" y="80"/>
                </a:cxn>
                <a:cxn ang="0">
                  <a:pos x="24" y="48"/>
                </a:cxn>
                <a:cxn ang="0">
                  <a:pos x="106" y="48"/>
                </a:cxn>
                <a:cxn ang="0">
                  <a:pos x="97" y="97"/>
                </a:cxn>
                <a:cxn ang="0">
                  <a:pos x="91" y="129"/>
                </a:cxn>
                <a:cxn ang="0">
                  <a:pos x="10" y="129"/>
                </a:cxn>
                <a:cxn ang="0">
                  <a:pos x="14" y="97"/>
                </a:cxn>
                <a:cxn ang="0">
                  <a:pos x="97" y="97"/>
                </a:cxn>
              </a:cxnLst>
              <a:rect l="0" t="0" r="r" b="b"/>
              <a:pathLst>
                <a:path w="211" h="177">
                  <a:moveTo>
                    <a:pt x="164" y="0"/>
                  </a:moveTo>
                  <a:lnTo>
                    <a:pt x="138" y="129"/>
                  </a:lnTo>
                  <a:lnTo>
                    <a:pt x="108" y="129"/>
                  </a:lnTo>
                  <a:lnTo>
                    <a:pt x="132" y="0"/>
                  </a:lnTo>
                  <a:lnTo>
                    <a:pt x="164" y="0"/>
                  </a:lnTo>
                  <a:close/>
                  <a:moveTo>
                    <a:pt x="116" y="0"/>
                  </a:moveTo>
                  <a:lnTo>
                    <a:pt x="110" y="32"/>
                  </a:lnTo>
                  <a:lnTo>
                    <a:pt x="27" y="32"/>
                  </a:lnTo>
                  <a:lnTo>
                    <a:pt x="33" y="0"/>
                  </a:lnTo>
                  <a:lnTo>
                    <a:pt x="116" y="0"/>
                  </a:lnTo>
                  <a:close/>
                  <a:moveTo>
                    <a:pt x="211" y="0"/>
                  </a:moveTo>
                  <a:lnTo>
                    <a:pt x="176" y="177"/>
                  </a:lnTo>
                  <a:lnTo>
                    <a:pt x="0" y="177"/>
                  </a:lnTo>
                  <a:lnTo>
                    <a:pt x="7" y="145"/>
                  </a:lnTo>
                  <a:lnTo>
                    <a:pt x="152" y="145"/>
                  </a:lnTo>
                  <a:lnTo>
                    <a:pt x="181" y="0"/>
                  </a:lnTo>
                  <a:lnTo>
                    <a:pt x="211" y="0"/>
                  </a:lnTo>
                  <a:close/>
                  <a:moveTo>
                    <a:pt x="106" y="48"/>
                  </a:moveTo>
                  <a:lnTo>
                    <a:pt x="100" y="80"/>
                  </a:lnTo>
                  <a:lnTo>
                    <a:pt x="18" y="80"/>
                  </a:lnTo>
                  <a:lnTo>
                    <a:pt x="24" y="48"/>
                  </a:lnTo>
                  <a:lnTo>
                    <a:pt x="106" y="48"/>
                  </a:lnTo>
                  <a:close/>
                  <a:moveTo>
                    <a:pt x="97" y="97"/>
                  </a:moveTo>
                  <a:lnTo>
                    <a:pt x="91" y="129"/>
                  </a:lnTo>
                  <a:lnTo>
                    <a:pt x="10" y="129"/>
                  </a:lnTo>
                  <a:lnTo>
                    <a:pt x="14" y="97"/>
                  </a:lnTo>
                  <a:lnTo>
                    <a:pt x="97" y="97"/>
                  </a:lnTo>
                  <a:close/>
                </a:path>
              </a:pathLst>
            </a:custGeom>
            <a:grpFill/>
            <a:ln w="9525">
              <a:noFill/>
              <a:round/>
              <a:headEnd/>
              <a:tailEnd/>
            </a:ln>
          </p:spPr>
          <p:txBody>
            <a:bodyPr/>
            <a:lstStyle/>
            <a:p>
              <a:endParaRPr lang="en-GB" noProof="0" dirty="0"/>
            </a:p>
          </p:txBody>
        </p:sp>
        <p:sp>
          <p:nvSpPr>
            <p:cNvPr id="10" name="Freeform 38"/>
            <p:cNvSpPr>
              <a:spLocks noEditPoints="1"/>
            </p:cNvSpPr>
            <p:nvPr userDrawn="1"/>
          </p:nvSpPr>
          <p:spPr bwMode="black">
            <a:xfrm>
              <a:off x="4690" y="4058"/>
              <a:ext cx="799" cy="102"/>
            </a:xfrm>
            <a:custGeom>
              <a:avLst/>
              <a:gdLst/>
              <a:ahLst/>
              <a:cxnLst>
                <a:cxn ang="0">
                  <a:pos x="909" y="167"/>
                </a:cxn>
                <a:cxn ang="0">
                  <a:pos x="895" y="108"/>
                </a:cxn>
                <a:cxn ang="0">
                  <a:pos x="955" y="56"/>
                </a:cxn>
                <a:cxn ang="0">
                  <a:pos x="979" y="94"/>
                </a:cxn>
                <a:cxn ang="0">
                  <a:pos x="1351" y="49"/>
                </a:cxn>
                <a:cxn ang="0">
                  <a:pos x="1295" y="140"/>
                </a:cxn>
                <a:cxn ang="0">
                  <a:pos x="1357" y="181"/>
                </a:cxn>
                <a:cxn ang="0">
                  <a:pos x="1384" y="162"/>
                </a:cxn>
                <a:cxn ang="0">
                  <a:pos x="1338" y="162"/>
                </a:cxn>
                <a:cxn ang="0">
                  <a:pos x="1328" y="103"/>
                </a:cxn>
                <a:cxn ang="0">
                  <a:pos x="1395" y="56"/>
                </a:cxn>
                <a:cxn ang="0">
                  <a:pos x="1420" y="49"/>
                </a:cxn>
                <a:cxn ang="0">
                  <a:pos x="1192" y="46"/>
                </a:cxn>
                <a:cxn ang="0">
                  <a:pos x="1282" y="46"/>
                </a:cxn>
                <a:cxn ang="0">
                  <a:pos x="1111" y="153"/>
                </a:cxn>
                <a:cxn ang="0">
                  <a:pos x="1067" y="167"/>
                </a:cxn>
                <a:cxn ang="0">
                  <a:pos x="1049" y="134"/>
                </a:cxn>
                <a:cxn ang="0">
                  <a:pos x="1021" y="143"/>
                </a:cxn>
                <a:cxn ang="0">
                  <a:pos x="1071" y="181"/>
                </a:cxn>
                <a:cxn ang="0">
                  <a:pos x="1132" y="143"/>
                </a:cxn>
                <a:cxn ang="0">
                  <a:pos x="975" y="46"/>
                </a:cxn>
                <a:cxn ang="0">
                  <a:pos x="878" y="80"/>
                </a:cxn>
                <a:cxn ang="0">
                  <a:pos x="879" y="167"/>
                </a:cxn>
                <a:cxn ang="0">
                  <a:pos x="984" y="156"/>
                </a:cxn>
                <a:cxn ang="0">
                  <a:pos x="1000" y="64"/>
                </a:cxn>
                <a:cxn ang="0">
                  <a:pos x="829" y="80"/>
                </a:cxn>
                <a:cxn ang="0">
                  <a:pos x="795" y="100"/>
                </a:cxn>
                <a:cxn ang="0">
                  <a:pos x="721" y="99"/>
                </a:cxn>
                <a:cxn ang="0">
                  <a:pos x="698" y="65"/>
                </a:cxn>
                <a:cxn ang="0">
                  <a:pos x="668" y="40"/>
                </a:cxn>
                <a:cxn ang="0">
                  <a:pos x="630" y="69"/>
                </a:cxn>
                <a:cxn ang="0">
                  <a:pos x="603" y="126"/>
                </a:cxn>
                <a:cxn ang="0">
                  <a:pos x="602" y="172"/>
                </a:cxn>
                <a:cxn ang="0">
                  <a:pos x="659" y="170"/>
                </a:cxn>
                <a:cxn ang="0">
                  <a:pos x="478" y="45"/>
                </a:cxn>
                <a:cxn ang="0">
                  <a:pos x="559" y="61"/>
                </a:cxn>
                <a:cxn ang="0">
                  <a:pos x="435" y="43"/>
                </a:cxn>
                <a:cxn ang="0">
                  <a:pos x="383" y="81"/>
                </a:cxn>
                <a:cxn ang="0">
                  <a:pos x="416" y="129"/>
                </a:cxn>
                <a:cxn ang="0">
                  <a:pos x="421" y="162"/>
                </a:cxn>
                <a:cxn ang="0">
                  <a:pos x="378" y="148"/>
                </a:cxn>
                <a:cxn ang="0">
                  <a:pos x="407" y="180"/>
                </a:cxn>
                <a:cxn ang="0">
                  <a:pos x="453" y="130"/>
                </a:cxn>
                <a:cxn ang="0">
                  <a:pos x="410" y="84"/>
                </a:cxn>
                <a:cxn ang="0">
                  <a:pos x="422" y="56"/>
                </a:cxn>
                <a:cxn ang="0">
                  <a:pos x="464" y="53"/>
                </a:cxn>
                <a:cxn ang="0">
                  <a:pos x="273" y="46"/>
                </a:cxn>
                <a:cxn ang="0">
                  <a:pos x="364" y="46"/>
                </a:cxn>
                <a:cxn ang="0">
                  <a:pos x="216" y="177"/>
                </a:cxn>
                <a:cxn ang="0">
                  <a:pos x="226" y="73"/>
                </a:cxn>
                <a:cxn ang="0">
                  <a:pos x="194" y="46"/>
                </a:cxn>
                <a:cxn ang="0">
                  <a:pos x="102" y="156"/>
                </a:cxn>
                <a:cxn ang="0">
                  <a:pos x="118" y="73"/>
                </a:cxn>
                <a:cxn ang="0">
                  <a:pos x="127" y="22"/>
                </a:cxn>
                <a:cxn ang="0">
                  <a:pos x="654" y="69"/>
                </a:cxn>
                <a:cxn ang="0">
                  <a:pos x="679" y="53"/>
                </a:cxn>
                <a:cxn ang="0">
                  <a:pos x="645" y="164"/>
                </a:cxn>
                <a:cxn ang="0">
                  <a:pos x="621" y="132"/>
                </a:cxn>
                <a:cxn ang="0">
                  <a:pos x="645" y="164"/>
                </a:cxn>
                <a:cxn ang="0">
                  <a:pos x="181" y="59"/>
                </a:cxn>
                <a:cxn ang="0">
                  <a:pos x="192" y="94"/>
                </a:cxn>
              </a:cxnLst>
              <a:rect l="0" t="0" r="r" b="b"/>
              <a:pathLst>
                <a:path w="1430" h="181">
                  <a:moveTo>
                    <a:pt x="965" y="143"/>
                  </a:moveTo>
                  <a:lnTo>
                    <a:pt x="965" y="143"/>
                  </a:lnTo>
                  <a:lnTo>
                    <a:pt x="955" y="154"/>
                  </a:lnTo>
                  <a:lnTo>
                    <a:pt x="946" y="164"/>
                  </a:lnTo>
                  <a:lnTo>
                    <a:pt x="935" y="169"/>
                  </a:lnTo>
                  <a:lnTo>
                    <a:pt x="924" y="170"/>
                  </a:lnTo>
                  <a:lnTo>
                    <a:pt x="924" y="170"/>
                  </a:lnTo>
                  <a:lnTo>
                    <a:pt x="916" y="170"/>
                  </a:lnTo>
                  <a:lnTo>
                    <a:pt x="909" y="167"/>
                  </a:lnTo>
                  <a:lnTo>
                    <a:pt x="905" y="165"/>
                  </a:lnTo>
                  <a:lnTo>
                    <a:pt x="900" y="161"/>
                  </a:lnTo>
                  <a:lnTo>
                    <a:pt x="897" y="156"/>
                  </a:lnTo>
                  <a:lnTo>
                    <a:pt x="894" y="150"/>
                  </a:lnTo>
                  <a:lnTo>
                    <a:pt x="892" y="143"/>
                  </a:lnTo>
                  <a:lnTo>
                    <a:pt x="892" y="134"/>
                  </a:lnTo>
                  <a:lnTo>
                    <a:pt x="892" y="134"/>
                  </a:lnTo>
                  <a:lnTo>
                    <a:pt x="892" y="121"/>
                  </a:lnTo>
                  <a:lnTo>
                    <a:pt x="895" y="108"/>
                  </a:lnTo>
                  <a:lnTo>
                    <a:pt x="900" y="96"/>
                  </a:lnTo>
                  <a:lnTo>
                    <a:pt x="906" y="83"/>
                  </a:lnTo>
                  <a:lnTo>
                    <a:pt x="906" y="83"/>
                  </a:lnTo>
                  <a:lnTo>
                    <a:pt x="916" y="72"/>
                  </a:lnTo>
                  <a:lnTo>
                    <a:pt x="925" y="62"/>
                  </a:lnTo>
                  <a:lnTo>
                    <a:pt x="936" y="57"/>
                  </a:lnTo>
                  <a:lnTo>
                    <a:pt x="949" y="56"/>
                  </a:lnTo>
                  <a:lnTo>
                    <a:pt x="949" y="56"/>
                  </a:lnTo>
                  <a:lnTo>
                    <a:pt x="955" y="56"/>
                  </a:lnTo>
                  <a:lnTo>
                    <a:pt x="962" y="59"/>
                  </a:lnTo>
                  <a:lnTo>
                    <a:pt x="968" y="62"/>
                  </a:lnTo>
                  <a:lnTo>
                    <a:pt x="973" y="67"/>
                  </a:lnTo>
                  <a:lnTo>
                    <a:pt x="973" y="67"/>
                  </a:lnTo>
                  <a:lnTo>
                    <a:pt x="976" y="73"/>
                  </a:lnTo>
                  <a:lnTo>
                    <a:pt x="978" y="80"/>
                  </a:lnTo>
                  <a:lnTo>
                    <a:pt x="979" y="86"/>
                  </a:lnTo>
                  <a:lnTo>
                    <a:pt x="979" y="94"/>
                  </a:lnTo>
                  <a:lnTo>
                    <a:pt x="979" y="94"/>
                  </a:lnTo>
                  <a:lnTo>
                    <a:pt x="979" y="107"/>
                  </a:lnTo>
                  <a:lnTo>
                    <a:pt x="976" y="119"/>
                  </a:lnTo>
                  <a:lnTo>
                    <a:pt x="971" y="132"/>
                  </a:lnTo>
                  <a:lnTo>
                    <a:pt x="965" y="143"/>
                  </a:lnTo>
                  <a:lnTo>
                    <a:pt x="965" y="143"/>
                  </a:lnTo>
                  <a:close/>
                  <a:moveTo>
                    <a:pt x="1385" y="43"/>
                  </a:moveTo>
                  <a:lnTo>
                    <a:pt x="1385" y="43"/>
                  </a:lnTo>
                  <a:lnTo>
                    <a:pt x="1366" y="45"/>
                  </a:lnTo>
                  <a:lnTo>
                    <a:pt x="1351" y="49"/>
                  </a:lnTo>
                  <a:lnTo>
                    <a:pt x="1335" y="56"/>
                  </a:lnTo>
                  <a:lnTo>
                    <a:pt x="1322" y="67"/>
                  </a:lnTo>
                  <a:lnTo>
                    <a:pt x="1322" y="67"/>
                  </a:lnTo>
                  <a:lnTo>
                    <a:pt x="1309" y="80"/>
                  </a:lnTo>
                  <a:lnTo>
                    <a:pt x="1301" y="94"/>
                  </a:lnTo>
                  <a:lnTo>
                    <a:pt x="1295" y="111"/>
                  </a:lnTo>
                  <a:lnTo>
                    <a:pt x="1293" y="129"/>
                  </a:lnTo>
                  <a:lnTo>
                    <a:pt x="1293" y="129"/>
                  </a:lnTo>
                  <a:lnTo>
                    <a:pt x="1295" y="140"/>
                  </a:lnTo>
                  <a:lnTo>
                    <a:pt x="1298" y="151"/>
                  </a:lnTo>
                  <a:lnTo>
                    <a:pt x="1305" y="161"/>
                  </a:lnTo>
                  <a:lnTo>
                    <a:pt x="1314" y="169"/>
                  </a:lnTo>
                  <a:lnTo>
                    <a:pt x="1314" y="169"/>
                  </a:lnTo>
                  <a:lnTo>
                    <a:pt x="1324" y="173"/>
                  </a:lnTo>
                  <a:lnTo>
                    <a:pt x="1333" y="178"/>
                  </a:lnTo>
                  <a:lnTo>
                    <a:pt x="1344" y="180"/>
                  </a:lnTo>
                  <a:lnTo>
                    <a:pt x="1357" y="181"/>
                  </a:lnTo>
                  <a:lnTo>
                    <a:pt x="1357" y="181"/>
                  </a:lnTo>
                  <a:lnTo>
                    <a:pt x="1368" y="180"/>
                  </a:lnTo>
                  <a:lnTo>
                    <a:pt x="1381" y="178"/>
                  </a:lnTo>
                  <a:lnTo>
                    <a:pt x="1409" y="170"/>
                  </a:lnTo>
                  <a:lnTo>
                    <a:pt x="1420" y="119"/>
                  </a:lnTo>
                  <a:lnTo>
                    <a:pt x="1420" y="119"/>
                  </a:lnTo>
                  <a:lnTo>
                    <a:pt x="1408" y="121"/>
                  </a:lnTo>
                  <a:lnTo>
                    <a:pt x="1408" y="121"/>
                  </a:lnTo>
                  <a:lnTo>
                    <a:pt x="1392" y="119"/>
                  </a:lnTo>
                  <a:lnTo>
                    <a:pt x="1384" y="162"/>
                  </a:lnTo>
                  <a:lnTo>
                    <a:pt x="1384" y="162"/>
                  </a:lnTo>
                  <a:lnTo>
                    <a:pt x="1381" y="165"/>
                  </a:lnTo>
                  <a:lnTo>
                    <a:pt x="1374" y="167"/>
                  </a:lnTo>
                  <a:lnTo>
                    <a:pt x="1368" y="169"/>
                  </a:lnTo>
                  <a:lnTo>
                    <a:pt x="1357" y="169"/>
                  </a:lnTo>
                  <a:lnTo>
                    <a:pt x="1357" y="169"/>
                  </a:lnTo>
                  <a:lnTo>
                    <a:pt x="1351" y="167"/>
                  </a:lnTo>
                  <a:lnTo>
                    <a:pt x="1343" y="165"/>
                  </a:lnTo>
                  <a:lnTo>
                    <a:pt x="1338" y="162"/>
                  </a:lnTo>
                  <a:lnTo>
                    <a:pt x="1333" y="158"/>
                  </a:lnTo>
                  <a:lnTo>
                    <a:pt x="1333" y="158"/>
                  </a:lnTo>
                  <a:lnTo>
                    <a:pt x="1330" y="153"/>
                  </a:lnTo>
                  <a:lnTo>
                    <a:pt x="1327" y="146"/>
                  </a:lnTo>
                  <a:lnTo>
                    <a:pt x="1325" y="138"/>
                  </a:lnTo>
                  <a:lnTo>
                    <a:pt x="1325" y="130"/>
                  </a:lnTo>
                  <a:lnTo>
                    <a:pt x="1325" y="130"/>
                  </a:lnTo>
                  <a:lnTo>
                    <a:pt x="1325" y="118"/>
                  </a:lnTo>
                  <a:lnTo>
                    <a:pt x="1328" y="103"/>
                  </a:lnTo>
                  <a:lnTo>
                    <a:pt x="1333" y="92"/>
                  </a:lnTo>
                  <a:lnTo>
                    <a:pt x="1341" y="80"/>
                  </a:lnTo>
                  <a:lnTo>
                    <a:pt x="1341" y="80"/>
                  </a:lnTo>
                  <a:lnTo>
                    <a:pt x="1351" y="69"/>
                  </a:lnTo>
                  <a:lnTo>
                    <a:pt x="1360" y="61"/>
                  </a:lnTo>
                  <a:lnTo>
                    <a:pt x="1373" y="56"/>
                  </a:lnTo>
                  <a:lnTo>
                    <a:pt x="1385" y="54"/>
                  </a:lnTo>
                  <a:lnTo>
                    <a:pt x="1385" y="54"/>
                  </a:lnTo>
                  <a:lnTo>
                    <a:pt x="1395" y="56"/>
                  </a:lnTo>
                  <a:lnTo>
                    <a:pt x="1404" y="59"/>
                  </a:lnTo>
                  <a:lnTo>
                    <a:pt x="1404" y="59"/>
                  </a:lnTo>
                  <a:lnTo>
                    <a:pt x="1414" y="65"/>
                  </a:lnTo>
                  <a:lnTo>
                    <a:pt x="1417" y="70"/>
                  </a:lnTo>
                  <a:lnTo>
                    <a:pt x="1419" y="73"/>
                  </a:lnTo>
                  <a:lnTo>
                    <a:pt x="1422" y="73"/>
                  </a:lnTo>
                  <a:lnTo>
                    <a:pt x="1430" y="56"/>
                  </a:lnTo>
                  <a:lnTo>
                    <a:pt x="1430" y="56"/>
                  </a:lnTo>
                  <a:lnTo>
                    <a:pt x="1420" y="49"/>
                  </a:lnTo>
                  <a:lnTo>
                    <a:pt x="1411" y="46"/>
                  </a:lnTo>
                  <a:lnTo>
                    <a:pt x="1398" y="45"/>
                  </a:lnTo>
                  <a:lnTo>
                    <a:pt x="1385" y="43"/>
                  </a:lnTo>
                  <a:lnTo>
                    <a:pt x="1385" y="43"/>
                  </a:lnTo>
                  <a:close/>
                  <a:moveTo>
                    <a:pt x="1282" y="46"/>
                  </a:moveTo>
                  <a:lnTo>
                    <a:pt x="1282" y="46"/>
                  </a:lnTo>
                  <a:lnTo>
                    <a:pt x="1276" y="46"/>
                  </a:lnTo>
                  <a:lnTo>
                    <a:pt x="1257" y="134"/>
                  </a:lnTo>
                  <a:lnTo>
                    <a:pt x="1192" y="46"/>
                  </a:lnTo>
                  <a:lnTo>
                    <a:pt x="1174" y="46"/>
                  </a:lnTo>
                  <a:lnTo>
                    <a:pt x="1149" y="177"/>
                  </a:lnTo>
                  <a:lnTo>
                    <a:pt x="1165" y="177"/>
                  </a:lnTo>
                  <a:lnTo>
                    <a:pt x="1182" y="83"/>
                  </a:lnTo>
                  <a:lnTo>
                    <a:pt x="1249" y="177"/>
                  </a:lnTo>
                  <a:lnTo>
                    <a:pt x="1263" y="177"/>
                  </a:lnTo>
                  <a:lnTo>
                    <a:pt x="1290" y="46"/>
                  </a:lnTo>
                  <a:lnTo>
                    <a:pt x="1290" y="46"/>
                  </a:lnTo>
                  <a:lnTo>
                    <a:pt x="1282" y="46"/>
                  </a:lnTo>
                  <a:lnTo>
                    <a:pt x="1282" y="46"/>
                  </a:lnTo>
                  <a:close/>
                  <a:moveTo>
                    <a:pt x="1144" y="48"/>
                  </a:moveTo>
                  <a:lnTo>
                    <a:pt x="1144" y="48"/>
                  </a:lnTo>
                  <a:lnTo>
                    <a:pt x="1138" y="46"/>
                  </a:lnTo>
                  <a:lnTo>
                    <a:pt x="1120" y="132"/>
                  </a:lnTo>
                  <a:lnTo>
                    <a:pt x="1120" y="132"/>
                  </a:lnTo>
                  <a:lnTo>
                    <a:pt x="1117" y="140"/>
                  </a:lnTo>
                  <a:lnTo>
                    <a:pt x="1114" y="146"/>
                  </a:lnTo>
                  <a:lnTo>
                    <a:pt x="1111" y="153"/>
                  </a:lnTo>
                  <a:lnTo>
                    <a:pt x="1105" y="158"/>
                  </a:lnTo>
                  <a:lnTo>
                    <a:pt x="1105" y="158"/>
                  </a:lnTo>
                  <a:lnTo>
                    <a:pt x="1100" y="162"/>
                  </a:lnTo>
                  <a:lnTo>
                    <a:pt x="1092" y="165"/>
                  </a:lnTo>
                  <a:lnTo>
                    <a:pt x="1086" y="167"/>
                  </a:lnTo>
                  <a:lnTo>
                    <a:pt x="1078" y="169"/>
                  </a:lnTo>
                  <a:lnTo>
                    <a:pt x="1078" y="169"/>
                  </a:lnTo>
                  <a:lnTo>
                    <a:pt x="1071" y="169"/>
                  </a:lnTo>
                  <a:lnTo>
                    <a:pt x="1067" y="167"/>
                  </a:lnTo>
                  <a:lnTo>
                    <a:pt x="1062" y="164"/>
                  </a:lnTo>
                  <a:lnTo>
                    <a:pt x="1057" y="161"/>
                  </a:lnTo>
                  <a:lnTo>
                    <a:pt x="1057" y="161"/>
                  </a:lnTo>
                  <a:lnTo>
                    <a:pt x="1054" y="158"/>
                  </a:lnTo>
                  <a:lnTo>
                    <a:pt x="1051" y="153"/>
                  </a:lnTo>
                  <a:lnTo>
                    <a:pt x="1049" y="146"/>
                  </a:lnTo>
                  <a:lnTo>
                    <a:pt x="1049" y="142"/>
                  </a:lnTo>
                  <a:lnTo>
                    <a:pt x="1049" y="142"/>
                  </a:lnTo>
                  <a:lnTo>
                    <a:pt x="1049" y="134"/>
                  </a:lnTo>
                  <a:lnTo>
                    <a:pt x="1067" y="48"/>
                  </a:lnTo>
                  <a:lnTo>
                    <a:pt x="1067" y="48"/>
                  </a:lnTo>
                  <a:lnTo>
                    <a:pt x="1055" y="48"/>
                  </a:lnTo>
                  <a:lnTo>
                    <a:pt x="1055" y="48"/>
                  </a:lnTo>
                  <a:lnTo>
                    <a:pt x="1038" y="48"/>
                  </a:lnTo>
                  <a:lnTo>
                    <a:pt x="1022" y="134"/>
                  </a:lnTo>
                  <a:lnTo>
                    <a:pt x="1022" y="134"/>
                  </a:lnTo>
                  <a:lnTo>
                    <a:pt x="1021" y="143"/>
                  </a:lnTo>
                  <a:lnTo>
                    <a:pt x="1021" y="143"/>
                  </a:lnTo>
                  <a:lnTo>
                    <a:pt x="1022" y="153"/>
                  </a:lnTo>
                  <a:lnTo>
                    <a:pt x="1025" y="161"/>
                  </a:lnTo>
                  <a:lnTo>
                    <a:pt x="1030" y="167"/>
                  </a:lnTo>
                  <a:lnTo>
                    <a:pt x="1036" y="173"/>
                  </a:lnTo>
                  <a:lnTo>
                    <a:pt x="1036" y="173"/>
                  </a:lnTo>
                  <a:lnTo>
                    <a:pt x="1044" y="177"/>
                  </a:lnTo>
                  <a:lnTo>
                    <a:pt x="1052" y="178"/>
                  </a:lnTo>
                  <a:lnTo>
                    <a:pt x="1062" y="180"/>
                  </a:lnTo>
                  <a:lnTo>
                    <a:pt x="1071" y="181"/>
                  </a:lnTo>
                  <a:lnTo>
                    <a:pt x="1071" y="181"/>
                  </a:lnTo>
                  <a:lnTo>
                    <a:pt x="1082" y="180"/>
                  </a:lnTo>
                  <a:lnTo>
                    <a:pt x="1094" y="178"/>
                  </a:lnTo>
                  <a:lnTo>
                    <a:pt x="1103" y="173"/>
                  </a:lnTo>
                  <a:lnTo>
                    <a:pt x="1113" y="169"/>
                  </a:lnTo>
                  <a:lnTo>
                    <a:pt x="1113" y="169"/>
                  </a:lnTo>
                  <a:lnTo>
                    <a:pt x="1120" y="161"/>
                  </a:lnTo>
                  <a:lnTo>
                    <a:pt x="1127" y="153"/>
                  </a:lnTo>
                  <a:lnTo>
                    <a:pt x="1132" y="143"/>
                  </a:lnTo>
                  <a:lnTo>
                    <a:pt x="1135" y="132"/>
                  </a:lnTo>
                  <a:lnTo>
                    <a:pt x="1152" y="48"/>
                  </a:lnTo>
                  <a:lnTo>
                    <a:pt x="1152" y="48"/>
                  </a:lnTo>
                  <a:lnTo>
                    <a:pt x="1144" y="48"/>
                  </a:lnTo>
                  <a:lnTo>
                    <a:pt x="1144" y="48"/>
                  </a:lnTo>
                  <a:close/>
                  <a:moveTo>
                    <a:pt x="994" y="56"/>
                  </a:moveTo>
                  <a:lnTo>
                    <a:pt x="994" y="56"/>
                  </a:lnTo>
                  <a:lnTo>
                    <a:pt x="984" y="51"/>
                  </a:lnTo>
                  <a:lnTo>
                    <a:pt x="975" y="46"/>
                  </a:lnTo>
                  <a:lnTo>
                    <a:pt x="963" y="45"/>
                  </a:lnTo>
                  <a:lnTo>
                    <a:pt x="951" y="43"/>
                  </a:lnTo>
                  <a:lnTo>
                    <a:pt x="951" y="43"/>
                  </a:lnTo>
                  <a:lnTo>
                    <a:pt x="933" y="45"/>
                  </a:lnTo>
                  <a:lnTo>
                    <a:pt x="917" y="49"/>
                  </a:lnTo>
                  <a:lnTo>
                    <a:pt x="903" y="56"/>
                  </a:lnTo>
                  <a:lnTo>
                    <a:pt x="890" y="67"/>
                  </a:lnTo>
                  <a:lnTo>
                    <a:pt x="890" y="67"/>
                  </a:lnTo>
                  <a:lnTo>
                    <a:pt x="878" y="80"/>
                  </a:lnTo>
                  <a:lnTo>
                    <a:pt x="870" y="94"/>
                  </a:lnTo>
                  <a:lnTo>
                    <a:pt x="865" y="110"/>
                  </a:lnTo>
                  <a:lnTo>
                    <a:pt x="863" y="127"/>
                  </a:lnTo>
                  <a:lnTo>
                    <a:pt x="863" y="127"/>
                  </a:lnTo>
                  <a:lnTo>
                    <a:pt x="863" y="138"/>
                  </a:lnTo>
                  <a:lnTo>
                    <a:pt x="867" y="150"/>
                  </a:lnTo>
                  <a:lnTo>
                    <a:pt x="871" y="159"/>
                  </a:lnTo>
                  <a:lnTo>
                    <a:pt x="879" y="167"/>
                  </a:lnTo>
                  <a:lnTo>
                    <a:pt x="879" y="167"/>
                  </a:lnTo>
                  <a:lnTo>
                    <a:pt x="887" y="173"/>
                  </a:lnTo>
                  <a:lnTo>
                    <a:pt x="897" y="177"/>
                  </a:lnTo>
                  <a:lnTo>
                    <a:pt x="908" y="180"/>
                  </a:lnTo>
                  <a:lnTo>
                    <a:pt x="921" y="181"/>
                  </a:lnTo>
                  <a:lnTo>
                    <a:pt x="921" y="181"/>
                  </a:lnTo>
                  <a:lnTo>
                    <a:pt x="938" y="180"/>
                  </a:lnTo>
                  <a:lnTo>
                    <a:pt x="954" y="175"/>
                  </a:lnTo>
                  <a:lnTo>
                    <a:pt x="970" y="167"/>
                  </a:lnTo>
                  <a:lnTo>
                    <a:pt x="984" y="156"/>
                  </a:lnTo>
                  <a:lnTo>
                    <a:pt x="984" y="156"/>
                  </a:lnTo>
                  <a:lnTo>
                    <a:pt x="995" y="143"/>
                  </a:lnTo>
                  <a:lnTo>
                    <a:pt x="1003" y="129"/>
                  </a:lnTo>
                  <a:lnTo>
                    <a:pt x="1008" y="113"/>
                  </a:lnTo>
                  <a:lnTo>
                    <a:pt x="1009" y="96"/>
                  </a:lnTo>
                  <a:lnTo>
                    <a:pt x="1009" y="96"/>
                  </a:lnTo>
                  <a:lnTo>
                    <a:pt x="1009" y="84"/>
                  </a:lnTo>
                  <a:lnTo>
                    <a:pt x="1006" y="73"/>
                  </a:lnTo>
                  <a:lnTo>
                    <a:pt x="1000" y="64"/>
                  </a:lnTo>
                  <a:lnTo>
                    <a:pt x="994" y="56"/>
                  </a:lnTo>
                  <a:lnTo>
                    <a:pt x="994" y="56"/>
                  </a:lnTo>
                  <a:close/>
                  <a:moveTo>
                    <a:pt x="894" y="2"/>
                  </a:moveTo>
                  <a:lnTo>
                    <a:pt x="894" y="2"/>
                  </a:lnTo>
                  <a:lnTo>
                    <a:pt x="889" y="2"/>
                  </a:lnTo>
                  <a:lnTo>
                    <a:pt x="883" y="0"/>
                  </a:lnTo>
                  <a:lnTo>
                    <a:pt x="883" y="0"/>
                  </a:lnTo>
                  <a:lnTo>
                    <a:pt x="856" y="43"/>
                  </a:lnTo>
                  <a:lnTo>
                    <a:pt x="829" y="80"/>
                  </a:lnTo>
                  <a:lnTo>
                    <a:pt x="829" y="80"/>
                  </a:lnTo>
                  <a:lnTo>
                    <a:pt x="805" y="0"/>
                  </a:lnTo>
                  <a:lnTo>
                    <a:pt x="805" y="0"/>
                  </a:lnTo>
                  <a:lnTo>
                    <a:pt x="795" y="2"/>
                  </a:lnTo>
                  <a:lnTo>
                    <a:pt x="786" y="2"/>
                  </a:lnTo>
                  <a:lnTo>
                    <a:pt x="786" y="2"/>
                  </a:lnTo>
                  <a:lnTo>
                    <a:pt x="773" y="2"/>
                  </a:lnTo>
                  <a:lnTo>
                    <a:pt x="760" y="0"/>
                  </a:lnTo>
                  <a:lnTo>
                    <a:pt x="795" y="100"/>
                  </a:lnTo>
                  <a:lnTo>
                    <a:pt x="781" y="177"/>
                  </a:lnTo>
                  <a:lnTo>
                    <a:pt x="819" y="177"/>
                  </a:lnTo>
                  <a:lnTo>
                    <a:pt x="833" y="97"/>
                  </a:lnTo>
                  <a:lnTo>
                    <a:pt x="833" y="97"/>
                  </a:lnTo>
                  <a:lnTo>
                    <a:pt x="908" y="0"/>
                  </a:lnTo>
                  <a:lnTo>
                    <a:pt x="908" y="0"/>
                  </a:lnTo>
                  <a:lnTo>
                    <a:pt x="894" y="2"/>
                  </a:lnTo>
                  <a:lnTo>
                    <a:pt x="894" y="2"/>
                  </a:lnTo>
                  <a:close/>
                  <a:moveTo>
                    <a:pt x="721" y="99"/>
                  </a:moveTo>
                  <a:lnTo>
                    <a:pt x="721" y="99"/>
                  </a:lnTo>
                  <a:lnTo>
                    <a:pt x="705" y="119"/>
                  </a:lnTo>
                  <a:lnTo>
                    <a:pt x="691" y="135"/>
                  </a:lnTo>
                  <a:lnTo>
                    <a:pt x="667" y="99"/>
                  </a:lnTo>
                  <a:lnTo>
                    <a:pt x="667" y="99"/>
                  </a:lnTo>
                  <a:lnTo>
                    <a:pt x="681" y="89"/>
                  </a:lnTo>
                  <a:lnTo>
                    <a:pt x="691" y="80"/>
                  </a:lnTo>
                  <a:lnTo>
                    <a:pt x="697" y="70"/>
                  </a:lnTo>
                  <a:lnTo>
                    <a:pt x="698" y="65"/>
                  </a:lnTo>
                  <a:lnTo>
                    <a:pt x="698" y="62"/>
                  </a:lnTo>
                  <a:lnTo>
                    <a:pt x="698" y="62"/>
                  </a:lnTo>
                  <a:lnTo>
                    <a:pt x="698" y="56"/>
                  </a:lnTo>
                  <a:lnTo>
                    <a:pt x="697" y="53"/>
                  </a:lnTo>
                  <a:lnTo>
                    <a:pt x="695" y="48"/>
                  </a:lnTo>
                  <a:lnTo>
                    <a:pt x="692" y="45"/>
                  </a:lnTo>
                  <a:lnTo>
                    <a:pt x="687" y="43"/>
                  </a:lnTo>
                  <a:lnTo>
                    <a:pt x="683" y="41"/>
                  </a:lnTo>
                  <a:lnTo>
                    <a:pt x="668" y="40"/>
                  </a:lnTo>
                  <a:lnTo>
                    <a:pt x="668" y="40"/>
                  </a:lnTo>
                  <a:lnTo>
                    <a:pt x="660" y="40"/>
                  </a:lnTo>
                  <a:lnTo>
                    <a:pt x="654" y="41"/>
                  </a:lnTo>
                  <a:lnTo>
                    <a:pt x="646" y="45"/>
                  </a:lnTo>
                  <a:lnTo>
                    <a:pt x="641" y="49"/>
                  </a:lnTo>
                  <a:lnTo>
                    <a:pt x="641" y="49"/>
                  </a:lnTo>
                  <a:lnTo>
                    <a:pt x="635" y="56"/>
                  </a:lnTo>
                  <a:lnTo>
                    <a:pt x="632" y="62"/>
                  </a:lnTo>
                  <a:lnTo>
                    <a:pt x="630" y="69"/>
                  </a:lnTo>
                  <a:lnTo>
                    <a:pt x="629" y="76"/>
                  </a:lnTo>
                  <a:lnTo>
                    <a:pt x="629" y="76"/>
                  </a:lnTo>
                  <a:lnTo>
                    <a:pt x="629" y="83"/>
                  </a:lnTo>
                  <a:lnTo>
                    <a:pt x="630" y="89"/>
                  </a:lnTo>
                  <a:lnTo>
                    <a:pt x="637" y="103"/>
                  </a:lnTo>
                  <a:lnTo>
                    <a:pt x="637" y="103"/>
                  </a:lnTo>
                  <a:lnTo>
                    <a:pt x="618" y="115"/>
                  </a:lnTo>
                  <a:lnTo>
                    <a:pt x="610" y="119"/>
                  </a:lnTo>
                  <a:lnTo>
                    <a:pt x="603" y="126"/>
                  </a:lnTo>
                  <a:lnTo>
                    <a:pt x="599" y="132"/>
                  </a:lnTo>
                  <a:lnTo>
                    <a:pt x="595" y="137"/>
                  </a:lnTo>
                  <a:lnTo>
                    <a:pt x="592" y="143"/>
                  </a:lnTo>
                  <a:lnTo>
                    <a:pt x="592" y="150"/>
                  </a:lnTo>
                  <a:lnTo>
                    <a:pt x="592" y="150"/>
                  </a:lnTo>
                  <a:lnTo>
                    <a:pt x="592" y="156"/>
                  </a:lnTo>
                  <a:lnTo>
                    <a:pt x="595" y="162"/>
                  </a:lnTo>
                  <a:lnTo>
                    <a:pt x="599" y="167"/>
                  </a:lnTo>
                  <a:lnTo>
                    <a:pt x="602" y="172"/>
                  </a:lnTo>
                  <a:lnTo>
                    <a:pt x="602" y="172"/>
                  </a:lnTo>
                  <a:lnTo>
                    <a:pt x="606" y="175"/>
                  </a:lnTo>
                  <a:lnTo>
                    <a:pt x="613" y="177"/>
                  </a:lnTo>
                  <a:lnTo>
                    <a:pt x="619" y="178"/>
                  </a:lnTo>
                  <a:lnTo>
                    <a:pt x="626" y="178"/>
                  </a:lnTo>
                  <a:lnTo>
                    <a:pt x="626" y="178"/>
                  </a:lnTo>
                  <a:lnTo>
                    <a:pt x="637" y="178"/>
                  </a:lnTo>
                  <a:lnTo>
                    <a:pt x="648" y="175"/>
                  </a:lnTo>
                  <a:lnTo>
                    <a:pt x="659" y="170"/>
                  </a:lnTo>
                  <a:lnTo>
                    <a:pt x="672" y="162"/>
                  </a:lnTo>
                  <a:lnTo>
                    <a:pt x="679" y="177"/>
                  </a:lnTo>
                  <a:lnTo>
                    <a:pt x="718" y="177"/>
                  </a:lnTo>
                  <a:lnTo>
                    <a:pt x="695" y="145"/>
                  </a:lnTo>
                  <a:lnTo>
                    <a:pt x="695" y="145"/>
                  </a:lnTo>
                  <a:lnTo>
                    <a:pt x="730" y="110"/>
                  </a:lnTo>
                  <a:lnTo>
                    <a:pt x="721" y="99"/>
                  </a:lnTo>
                  <a:close/>
                  <a:moveTo>
                    <a:pt x="478" y="45"/>
                  </a:moveTo>
                  <a:lnTo>
                    <a:pt x="478" y="45"/>
                  </a:lnTo>
                  <a:lnTo>
                    <a:pt x="476" y="54"/>
                  </a:lnTo>
                  <a:lnTo>
                    <a:pt x="475" y="61"/>
                  </a:lnTo>
                  <a:lnTo>
                    <a:pt x="475" y="61"/>
                  </a:lnTo>
                  <a:lnTo>
                    <a:pt x="510" y="59"/>
                  </a:lnTo>
                  <a:lnTo>
                    <a:pt x="488" y="177"/>
                  </a:lnTo>
                  <a:lnTo>
                    <a:pt x="514" y="177"/>
                  </a:lnTo>
                  <a:lnTo>
                    <a:pt x="538" y="59"/>
                  </a:lnTo>
                  <a:lnTo>
                    <a:pt x="538" y="59"/>
                  </a:lnTo>
                  <a:lnTo>
                    <a:pt x="559" y="61"/>
                  </a:lnTo>
                  <a:lnTo>
                    <a:pt x="572" y="62"/>
                  </a:lnTo>
                  <a:lnTo>
                    <a:pt x="572" y="62"/>
                  </a:lnTo>
                  <a:lnTo>
                    <a:pt x="572" y="53"/>
                  </a:lnTo>
                  <a:lnTo>
                    <a:pt x="575" y="45"/>
                  </a:lnTo>
                  <a:lnTo>
                    <a:pt x="478" y="45"/>
                  </a:lnTo>
                  <a:close/>
                  <a:moveTo>
                    <a:pt x="449" y="46"/>
                  </a:moveTo>
                  <a:lnTo>
                    <a:pt x="449" y="46"/>
                  </a:lnTo>
                  <a:lnTo>
                    <a:pt x="441" y="43"/>
                  </a:lnTo>
                  <a:lnTo>
                    <a:pt x="435" y="43"/>
                  </a:lnTo>
                  <a:lnTo>
                    <a:pt x="435" y="43"/>
                  </a:lnTo>
                  <a:lnTo>
                    <a:pt x="424" y="45"/>
                  </a:lnTo>
                  <a:lnTo>
                    <a:pt x="415" y="46"/>
                  </a:lnTo>
                  <a:lnTo>
                    <a:pt x="407" y="51"/>
                  </a:lnTo>
                  <a:lnTo>
                    <a:pt x="399" y="56"/>
                  </a:lnTo>
                  <a:lnTo>
                    <a:pt x="399" y="56"/>
                  </a:lnTo>
                  <a:lnTo>
                    <a:pt x="391" y="64"/>
                  </a:lnTo>
                  <a:lnTo>
                    <a:pt x="386" y="72"/>
                  </a:lnTo>
                  <a:lnTo>
                    <a:pt x="383" y="81"/>
                  </a:lnTo>
                  <a:lnTo>
                    <a:pt x="383" y="91"/>
                  </a:lnTo>
                  <a:lnTo>
                    <a:pt x="383" y="91"/>
                  </a:lnTo>
                  <a:lnTo>
                    <a:pt x="383" y="97"/>
                  </a:lnTo>
                  <a:lnTo>
                    <a:pt x="386" y="103"/>
                  </a:lnTo>
                  <a:lnTo>
                    <a:pt x="389" y="110"/>
                  </a:lnTo>
                  <a:lnTo>
                    <a:pt x="394" y="115"/>
                  </a:lnTo>
                  <a:lnTo>
                    <a:pt x="394" y="115"/>
                  </a:lnTo>
                  <a:lnTo>
                    <a:pt x="416" y="129"/>
                  </a:lnTo>
                  <a:lnTo>
                    <a:pt x="416" y="129"/>
                  </a:lnTo>
                  <a:lnTo>
                    <a:pt x="421" y="132"/>
                  </a:lnTo>
                  <a:lnTo>
                    <a:pt x="426" y="137"/>
                  </a:lnTo>
                  <a:lnTo>
                    <a:pt x="427" y="142"/>
                  </a:lnTo>
                  <a:lnTo>
                    <a:pt x="429" y="145"/>
                  </a:lnTo>
                  <a:lnTo>
                    <a:pt x="429" y="145"/>
                  </a:lnTo>
                  <a:lnTo>
                    <a:pt x="427" y="150"/>
                  </a:lnTo>
                  <a:lnTo>
                    <a:pt x="426" y="154"/>
                  </a:lnTo>
                  <a:lnTo>
                    <a:pt x="424" y="159"/>
                  </a:lnTo>
                  <a:lnTo>
                    <a:pt x="421" y="162"/>
                  </a:lnTo>
                  <a:lnTo>
                    <a:pt x="421" y="162"/>
                  </a:lnTo>
                  <a:lnTo>
                    <a:pt x="411" y="167"/>
                  </a:lnTo>
                  <a:lnTo>
                    <a:pt x="402" y="169"/>
                  </a:lnTo>
                  <a:lnTo>
                    <a:pt x="402" y="169"/>
                  </a:lnTo>
                  <a:lnTo>
                    <a:pt x="391" y="167"/>
                  </a:lnTo>
                  <a:lnTo>
                    <a:pt x="384" y="164"/>
                  </a:lnTo>
                  <a:lnTo>
                    <a:pt x="381" y="161"/>
                  </a:lnTo>
                  <a:lnTo>
                    <a:pt x="380" y="158"/>
                  </a:lnTo>
                  <a:lnTo>
                    <a:pt x="378" y="148"/>
                  </a:lnTo>
                  <a:lnTo>
                    <a:pt x="376" y="148"/>
                  </a:lnTo>
                  <a:lnTo>
                    <a:pt x="365" y="172"/>
                  </a:lnTo>
                  <a:lnTo>
                    <a:pt x="365" y="172"/>
                  </a:lnTo>
                  <a:lnTo>
                    <a:pt x="370" y="177"/>
                  </a:lnTo>
                  <a:lnTo>
                    <a:pt x="378" y="178"/>
                  </a:lnTo>
                  <a:lnTo>
                    <a:pt x="386" y="180"/>
                  </a:lnTo>
                  <a:lnTo>
                    <a:pt x="395" y="181"/>
                  </a:lnTo>
                  <a:lnTo>
                    <a:pt x="395" y="181"/>
                  </a:lnTo>
                  <a:lnTo>
                    <a:pt x="407" y="180"/>
                  </a:lnTo>
                  <a:lnTo>
                    <a:pt x="418" y="178"/>
                  </a:lnTo>
                  <a:lnTo>
                    <a:pt x="427" y="173"/>
                  </a:lnTo>
                  <a:lnTo>
                    <a:pt x="435" y="167"/>
                  </a:lnTo>
                  <a:lnTo>
                    <a:pt x="435" y="167"/>
                  </a:lnTo>
                  <a:lnTo>
                    <a:pt x="443" y="161"/>
                  </a:lnTo>
                  <a:lnTo>
                    <a:pt x="449" y="151"/>
                  </a:lnTo>
                  <a:lnTo>
                    <a:pt x="453" y="142"/>
                  </a:lnTo>
                  <a:lnTo>
                    <a:pt x="453" y="130"/>
                  </a:lnTo>
                  <a:lnTo>
                    <a:pt x="453" y="130"/>
                  </a:lnTo>
                  <a:lnTo>
                    <a:pt x="453" y="124"/>
                  </a:lnTo>
                  <a:lnTo>
                    <a:pt x="449" y="118"/>
                  </a:lnTo>
                  <a:lnTo>
                    <a:pt x="446" y="111"/>
                  </a:lnTo>
                  <a:lnTo>
                    <a:pt x="441" y="107"/>
                  </a:lnTo>
                  <a:lnTo>
                    <a:pt x="441" y="107"/>
                  </a:lnTo>
                  <a:lnTo>
                    <a:pt x="419" y="92"/>
                  </a:lnTo>
                  <a:lnTo>
                    <a:pt x="419" y="92"/>
                  </a:lnTo>
                  <a:lnTo>
                    <a:pt x="415" y="89"/>
                  </a:lnTo>
                  <a:lnTo>
                    <a:pt x="410" y="84"/>
                  </a:lnTo>
                  <a:lnTo>
                    <a:pt x="408" y="80"/>
                  </a:lnTo>
                  <a:lnTo>
                    <a:pt x="407" y="75"/>
                  </a:lnTo>
                  <a:lnTo>
                    <a:pt x="407" y="75"/>
                  </a:lnTo>
                  <a:lnTo>
                    <a:pt x="408" y="72"/>
                  </a:lnTo>
                  <a:lnTo>
                    <a:pt x="408" y="67"/>
                  </a:lnTo>
                  <a:lnTo>
                    <a:pt x="411" y="64"/>
                  </a:lnTo>
                  <a:lnTo>
                    <a:pt x="415" y="61"/>
                  </a:lnTo>
                  <a:lnTo>
                    <a:pt x="415" y="61"/>
                  </a:lnTo>
                  <a:lnTo>
                    <a:pt x="422" y="56"/>
                  </a:lnTo>
                  <a:lnTo>
                    <a:pt x="432" y="54"/>
                  </a:lnTo>
                  <a:lnTo>
                    <a:pt x="432" y="54"/>
                  </a:lnTo>
                  <a:lnTo>
                    <a:pt x="438" y="56"/>
                  </a:lnTo>
                  <a:lnTo>
                    <a:pt x="445" y="59"/>
                  </a:lnTo>
                  <a:lnTo>
                    <a:pt x="445" y="59"/>
                  </a:lnTo>
                  <a:lnTo>
                    <a:pt x="449" y="64"/>
                  </a:lnTo>
                  <a:lnTo>
                    <a:pt x="451" y="72"/>
                  </a:lnTo>
                  <a:lnTo>
                    <a:pt x="454" y="72"/>
                  </a:lnTo>
                  <a:lnTo>
                    <a:pt x="464" y="53"/>
                  </a:lnTo>
                  <a:lnTo>
                    <a:pt x="464" y="53"/>
                  </a:lnTo>
                  <a:lnTo>
                    <a:pt x="459" y="49"/>
                  </a:lnTo>
                  <a:lnTo>
                    <a:pt x="449" y="46"/>
                  </a:lnTo>
                  <a:lnTo>
                    <a:pt x="449" y="46"/>
                  </a:lnTo>
                  <a:close/>
                  <a:moveTo>
                    <a:pt x="364" y="46"/>
                  </a:moveTo>
                  <a:lnTo>
                    <a:pt x="364" y="46"/>
                  </a:lnTo>
                  <a:lnTo>
                    <a:pt x="357" y="46"/>
                  </a:lnTo>
                  <a:lnTo>
                    <a:pt x="340" y="135"/>
                  </a:lnTo>
                  <a:lnTo>
                    <a:pt x="273" y="46"/>
                  </a:lnTo>
                  <a:lnTo>
                    <a:pt x="257" y="46"/>
                  </a:lnTo>
                  <a:lnTo>
                    <a:pt x="231" y="177"/>
                  </a:lnTo>
                  <a:lnTo>
                    <a:pt x="246" y="177"/>
                  </a:lnTo>
                  <a:lnTo>
                    <a:pt x="264" y="83"/>
                  </a:lnTo>
                  <a:lnTo>
                    <a:pt x="330" y="177"/>
                  </a:lnTo>
                  <a:lnTo>
                    <a:pt x="346" y="177"/>
                  </a:lnTo>
                  <a:lnTo>
                    <a:pt x="372" y="46"/>
                  </a:lnTo>
                  <a:lnTo>
                    <a:pt x="372" y="46"/>
                  </a:lnTo>
                  <a:lnTo>
                    <a:pt x="364" y="46"/>
                  </a:lnTo>
                  <a:lnTo>
                    <a:pt x="364" y="46"/>
                  </a:lnTo>
                  <a:close/>
                  <a:moveTo>
                    <a:pt x="194" y="46"/>
                  </a:moveTo>
                  <a:lnTo>
                    <a:pt x="143" y="46"/>
                  </a:lnTo>
                  <a:lnTo>
                    <a:pt x="118" y="177"/>
                  </a:lnTo>
                  <a:lnTo>
                    <a:pt x="146" y="177"/>
                  </a:lnTo>
                  <a:lnTo>
                    <a:pt x="158" y="118"/>
                  </a:lnTo>
                  <a:lnTo>
                    <a:pt x="161" y="118"/>
                  </a:lnTo>
                  <a:lnTo>
                    <a:pt x="183" y="177"/>
                  </a:lnTo>
                  <a:lnTo>
                    <a:pt x="216" y="177"/>
                  </a:lnTo>
                  <a:lnTo>
                    <a:pt x="188" y="113"/>
                  </a:lnTo>
                  <a:lnTo>
                    <a:pt x="188" y="113"/>
                  </a:lnTo>
                  <a:lnTo>
                    <a:pt x="204" y="107"/>
                  </a:lnTo>
                  <a:lnTo>
                    <a:pt x="215" y="99"/>
                  </a:lnTo>
                  <a:lnTo>
                    <a:pt x="215" y="99"/>
                  </a:lnTo>
                  <a:lnTo>
                    <a:pt x="219" y="94"/>
                  </a:lnTo>
                  <a:lnTo>
                    <a:pt x="223" y="88"/>
                  </a:lnTo>
                  <a:lnTo>
                    <a:pt x="226" y="81"/>
                  </a:lnTo>
                  <a:lnTo>
                    <a:pt x="226" y="73"/>
                  </a:lnTo>
                  <a:lnTo>
                    <a:pt x="226" y="73"/>
                  </a:lnTo>
                  <a:lnTo>
                    <a:pt x="226" y="67"/>
                  </a:lnTo>
                  <a:lnTo>
                    <a:pt x="224" y="61"/>
                  </a:lnTo>
                  <a:lnTo>
                    <a:pt x="221" y="57"/>
                  </a:lnTo>
                  <a:lnTo>
                    <a:pt x="218" y="53"/>
                  </a:lnTo>
                  <a:lnTo>
                    <a:pt x="213" y="49"/>
                  </a:lnTo>
                  <a:lnTo>
                    <a:pt x="208" y="48"/>
                  </a:lnTo>
                  <a:lnTo>
                    <a:pt x="194" y="46"/>
                  </a:lnTo>
                  <a:lnTo>
                    <a:pt x="194" y="46"/>
                  </a:lnTo>
                  <a:close/>
                  <a:moveTo>
                    <a:pt x="34" y="0"/>
                  </a:moveTo>
                  <a:lnTo>
                    <a:pt x="0" y="177"/>
                  </a:lnTo>
                  <a:lnTo>
                    <a:pt x="99" y="177"/>
                  </a:lnTo>
                  <a:lnTo>
                    <a:pt x="99" y="177"/>
                  </a:lnTo>
                  <a:lnTo>
                    <a:pt x="97" y="170"/>
                  </a:lnTo>
                  <a:lnTo>
                    <a:pt x="97" y="165"/>
                  </a:lnTo>
                  <a:lnTo>
                    <a:pt x="99" y="161"/>
                  </a:lnTo>
                  <a:lnTo>
                    <a:pt x="102" y="156"/>
                  </a:lnTo>
                  <a:lnTo>
                    <a:pt x="102" y="156"/>
                  </a:lnTo>
                  <a:lnTo>
                    <a:pt x="50" y="159"/>
                  </a:lnTo>
                  <a:lnTo>
                    <a:pt x="42" y="159"/>
                  </a:lnTo>
                  <a:lnTo>
                    <a:pt x="54" y="91"/>
                  </a:lnTo>
                  <a:lnTo>
                    <a:pt x="54" y="91"/>
                  </a:lnTo>
                  <a:lnTo>
                    <a:pt x="88" y="92"/>
                  </a:lnTo>
                  <a:lnTo>
                    <a:pt x="113" y="96"/>
                  </a:lnTo>
                  <a:lnTo>
                    <a:pt x="113" y="96"/>
                  </a:lnTo>
                  <a:lnTo>
                    <a:pt x="113" y="81"/>
                  </a:lnTo>
                  <a:lnTo>
                    <a:pt x="118" y="73"/>
                  </a:lnTo>
                  <a:lnTo>
                    <a:pt x="118" y="73"/>
                  </a:lnTo>
                  <a:lnTo>
                    <a:pt x="75" y="75"/>
                  </a:lnTo>
                  <a:lnTo>
                    <a:pt x="75" y="75"/>
                  </a:lnTo>
                  <a:lnTo>
                    <a:pt x="59" y="75"/>
                  </a:lnTo>
                  <a:lnTo>
                    <a:pt x="69" y="19"/>
                  </a:lnTo>
                  <a:lnTo>
                    <a:pt x="83" y="19"/>
                  </a:lnTo>
                  <a:lnTo>
                    <a:pt x="83" y="19"/>
                  </a:lnTo>
                  <a:lnTo>
                    <a:pt x="105" y="19"/>
                  </a:lnTo>
                  <a:lnTo>
                    <a:pt x="127" y="22"/>
                  </a:lnTo>
                  <a:lnTo>
                    <a:pt x="127" y="22"/>
                  </a:lnTo>
                  <a:lnTo>
                    <a:pt x="129" y="10"/>
                  </a:lnTo>
                  <a:lnTo>
                    <a:pt x="132" y="0"/>
                  </a:lnTo>
                  <a:lnTo>
                    <a:pt x="34" y="0"/>
                  </a:lnTo>
                  <a:close/>
                  <a:moveTo>
                    <a:pt x="662" y="91"/>
                  </a:moveTo>
                  <a:lnTo>
                    <a:pt x="662" y="91"/>
                  </a:lnTo>
                  <a:lnTo>
                    <a:pt x="657" y="78"/>
                  </a:lnTo>
                  <a:lnTo>
                    <a:pt x="654" y="69"/>
                  </a:lnTo>
                  <a:lnTo>
                    <a:pt x="654" y="69"/>
                  </a:lnTo>
                  <a:lnTo>
                    <a:pt x="656" y="61"/>
                  </a:lnTo>
                  <a:lnTo>
                    <a:pt x="659" y="56"/>
                  </a:lnTo>
                  <a:lnTo>
                    <a:pt x="659" y="56"/>
                  </a:lnTo>
                  <a:lnTo>
                    <a:pt x="665" y="51"/>
                  </a:lnTo>
                  <a:lnTo>
                    <a:pt x="672" y="49"/>
                  </a:lnTo>
                  <a:lnTo>
                    <a:pt x="672" y="49"/>
                  </a:lnTo>
                  <a:lnTo>
                    <a:pt x="676" y="51"/>
                  </a:lnTo>
                  <a:lnTo>
                    <a:pt x="679" y="53"/>
                  </a:lnTo>
                  <a:lnTo>
                    <a:pt x="679" y="53"/>
                  </a:lnTo>
                  <a:lnTo>
                    <a:pt x="683" y="57"/>
                  </a:lnTo>
                  <a:lnTo>
                    <a:pt x="683" y="62"/>
                  </a:lnTo>
                  <a:lnTo>
                    <a:pt x="683" y="62"/>
                  </a:lnTo>
                  <a:lnTo>
                    <a:pt x="683" y="70"/>
                  </a:lnTo>
                  <a:lnTo>
                    <a:pt x="678" y="76"/>
                  </a:lnTo>
                  <a:lnTo>
                    <a:pt x="672" y="84"/>
                  </a:lnTo>
                  <a:lnTo>
                    <a:pt x="662" y="91"/>
                  </a:lnTo>
                  <a:lnTo>
                    <a:pt x="662" y="91"/>
                  </a:lnTo>
                  <a:close/>
                  <a:moveTo>
                    <a:pt x="645" y="164"/>
                  </a:moveTo>
                  <a:lnTo>
                    <a:pt x="645" y="164"/>
                  </a:lnTo>
                  <a:lnTo>
                    <a:pt x="633" y="162"/>
                  </a:lnTo>
                  <a:lnTo>
                    <a:pt x="629" y="161"/>
                  </a:lnTo>
                  <a:lnTo>
                    <a:pt x="626" y="158"/>
                  </a:lnTo>
                  <a:lnTo>
                    <a:pt x="624" y="154"/>
                  </a:lnTo>
                  <a:lnTo>
                    <a:pt x="621" y="151"/>
                  </a:lnTo>
                  <a:lnTo>
                    <a:pt x="619" y="140"/>
                  </a:lnTo>
                  <a:lnTo>
                    <a:pt x="619" y="140"/>
                  </a:lnTo>
                  <a:lnTo>
                    <a:pt x="621" y="132"/>
                  </a:lnTo>
                  <a:lnTo>
                    <a:pt x="627" y="124"/>
                  </a:lnTo>
                  <a:lnTo>
                    <a:pt x="627" y="124"/>
                  </a:lnTo>
                  <a:lnTo>
                    <a:pt x="633" y="116"/>
                  </a:lnTo>
                  <a:lnTo>
                    <a:pt x="640" y="113"/>
                  </a:lnTo>
                  <a:lnTo>
                    <a:pt x="667" y="156"/>
                  </a:lnTo>
                  <a:lnTo>
                    <a:pt x="667" y="156"/>
                  </a:lnTo>
                  <a:lnTo>
                    <a:pt x="654" y="162"/>
                  </a:lnTo>
                  <a:lnTo>
                    <a:pt x="645" y="164"/>
                  </a:lnTo>
                  <a:lnTo>
                    <a:pt x="645" y="164"/>
                  </a:lnTo>
                  <a:close/>
                  <a:moveTo>
                    <a:pt x="189" y="99"/>
                  </a:moveTo>
                  <a:lnTo>
                    <a:pt x="189" y="99"/>
                  </a:lnTo>
                  <a:lnTo>
                    <a:pt x="185" y="103"/>
                  </a:lnTo>
                  <a:lnTo>
                    <a:pt x="180" y="107"/>
                  </a:lnTo>
                  <a:lnTo>
                    <a:pt x="173" y="108"/>
                  </a:lnTo>
                  <a:lnTo>
                    <a:pt x="165" y="110"/>
                  </a:lnTo>
                  <a:lnTo>
                    <a:pt x="161" y="110"/>
                  </a:lnTo>
                  <a:lnTo>
                    <a:pt x="170" y="59"/>
                  </a:lnTo>
                  <a:lnTo>
                    <a:pt x="181" y="59"/>
                  </a:lnTo>
                  <a:lnTo>
                    <a:pt x="181" y="59"/>
                  </a:lnTo>
                  <a:lnTo>
                    <a:pt x="188" y="61"/>
                  </a:lnTo>
                  <a:lnTo>
                    <a:pt x="192" y="62"/>
                  </a:lnTo>
                  <a:lnTo>
                    <a:pt x="196" y="67"/>
                  </a:lnTo>
                  <a:lnTo>
                    <a:pt x="197" y="73"/>
                  </a:lnTo>
                  <a:lnTo>
                    <a:pt x="197" y="73"/>
                  </a:lnTo>
                  <a:lnTo>
                    <a:pt x="196" y="81"/>
                  </a:lnTo>
                  <a:lnTo>
                    <a:pt x="194" y="88"/>
                  </a:lnTo>
                  <a:lnTo>
                    <a:pt x="192" y="94"/>
                  </a:lnTo>
                  <a:lnTo>
                    <a:pt x="189" y="99"/>
                  </a:lnTo>
                  <a:lnTo>
                    <a:pt x="189" y="99"/>
                  </a:lnTo>
                  <a:close/>
                </a:path>
              </a:pathLst>
            </a:custGeom>
            <a:grpFill/>
            <a:ln w="9525">
              <a:noFill/>
              <a:round/>
              <a:headEnd/>
              <a:tailEnd/>
            </a:ln>
          </p:spPr>
          <p:txBody>
            <a:bodyPr/>
            <a:lstStyle/>
            <a:p>
              <a:endParaRPr lang="en-GB" noProof="0" dirty="0"/>
            </a:p>
          </p:txBody>
        </p:sp>
        <p:sp>
          <p:nvSpPr>
            <p:cNvPr id="11" name="Freeform 39"/>
            <p:cNvSpPr>
              <a:spLocks noEditPoints="1"/>
            </p:cNvSpPr>
            <p:nvPr userDrawn="1"/>
          </p:nvSpPr>
          <p:spPr bwMode="black">
            <a:xfrm>
              <a:off x="4673" y="4207"/>
              <a:ext cx="50" cy="58"/>
            </a:xfrm>
            <a:custGeom>
              <a:avLst/>
              <a:gdLst/>
              <a:ahLst/>
              <a:cxnLst>
                <a:cxn ang="0">
                  <a:pos x="70" y="38"/>
                </a:cxn>
                <a:cxn ang="0">
                  <a:pos x="65" y="54"/>
                </a:cxn>
                <a:cxn ang="0">
                  <a:pos x="57" y="65"/>
                </a:cxn>
                <a:cxn ang="0">
                  <a:pos x="47" y="72"/>
                </a:cxn>
                <a:cxn ang="0">
                  <a:pos x="36" y="75"/>
                </a:cxn>
                <a:cxn ang="0">
                  <a:pos x="31" y="73"/>
                </a:cxn>
                <a:cxn ang="0">
                  <a:pos x="24" y="70"/>
                </a:cxn>
                <a:cxn ang="0">
                  <a:pos x="19" y="62"/>
                </a:cxn>
                <a:cxn ang="0">
                  <a:pos x="19" y="49"/>
                </a:cxn>
                <a:cxn ang="0">
                  <a:pos x="19" y="41"/>
                </a:cxn>
                <a:cxn ang="0">
                  <a:pos x="30" y="16"/>
                </a:cxn>
                <a:cxn ang="0">
                  <a:pos x="39" y="10"/>
                </a:cxn>
                <a:cxn ang="0">
                  <a:pos x="51" y="7"/>
                </a:cxn>
                <a:cxn ang="0">
                  <a:pos x="55" y="7"/>
                </a:cxn>
                <a:cxn ang="0">
                  <a:pos x="65" y="11"/>
                </a:cxn>
                <a:cxn ang="0">
                  <a:pos x="70" y="19"/>
                </a:cxn>
                <a:cxn ang="0">
                  <a:pos x="70" y="30"/>
                </a:cxn>
                <a:cxn ang="0">
                  <a:pos x="70" y="38"/>
                </a:cxn>
                <a:cxn ang="0">
                  <a:pos x="52" y="0"/>
                </a:cxn>
                <a:cxn ang="0">
                  <a:pos x="33" y="3"/>
                </a:cxn>
                <a:cxn ang="0">
                  <a:pos x="19" y="11"/>
                </a:cxn>
                <a:cxn ang="0">
                  <a:pos x="8" y="24"/>
                </a:cxn>
                <a:cxn ang="0">
                  <a:pos x="1" y="40"/>
                </a:cxn>
                <a:cxn ang="0">
                  <a:pos x="0" y="51"/>
                </a:cxn>
                <a:cxn ang="0">
                  <a:pos x="3" y="65"/>
                </a:cxn>
                <a:cxn ang="0">
                  <a:pos x="12" y="76"/>
                </a:cxn>
                <a:cxn ang="0">
                  <a:pos x="27" y="81"/>
                </a:cxn>
                <a:cxn ang="0">
                  <a:pos x="35" y="81"/>
                </a:cxn>
                <a:cxn ang="0">
                  <a:pos x="60" y="103"/>
                </a:cxn>
                <a:cxn ang="0">
                  <a:pos x="70" y="99"/>
                </a:cxn>
                <a:cxn ang="0">
                  <a:pos x="77" y="97"/>
                </a:cxn>
                <a:cxn ang="0">
                  <a:pos x="51" y="80"/>
                </a:cxn>
                <a:cxn ang="0">
                  <a:pos x="76" y="64"/>
                </a:cxn>
                <a:cxn ang="0">
                  <a:pos x="85" y="46"/>
                </a:cxn>
                <a:cxn ang="0">
                  <a:pos x="87" y="40"/>
                </a:cxn>
                <a:cxn ang="0">
                  <a:pos x="87" y="22"/>
                </a:cxn>
                <a:cxn ang="0">
                  <a:pos x="81" y="10"/>
                </a:cxn>
                <a:cxn ang="0">
                  <a:pos x="70" y="2"/>
                </a:cxn>
                <a:cxn ang="0">
                  <a:pos x="52" y="0"/>
                </a:cxn>
              </a:cxnLst>
              <a:rect l="0" t="0" r="r" b="b"/>
              <a:pathLst>
                <a:path w="89" h="103">
                  <a:moveTo>
                    <a:pt x="70" y="38"/>
                  </a:moveTo>
                  <a:lnTo>
                    <a:pt x="70" y="38"/>
                  </a:lnTo>
                  <a:lnTo>
                    <a:pt x="66" y="46"/>
                  </a:lnTo>
                  <a:lnTo>
                    <a:pt x="65" y="54"/>
                  </a:lnTo>
                  <a:lnTo>
                    <a:pt x="60" y="61"/>
                  </a:lnTo>
                  <a:lnTo>
                    <a:pt x="57" y="65"/>
                  </a:lnTo>
                  <a:lnTo>
                    <a:pt x="52" y="70"/>
                  </a:lnTo>
                  <a:lnTo>
                    <a:pt x="47" y="72"/>
                  </a:lnTo>
                  <a:lnTo>
                    <a:pt x="43" y="73"/>
                  </a:lnTo>
                  <a:lnTo>
                    <a:pt x="36" y="75"/>
                  </a:lnTo>
                  <a:lnTo>
                    <a:pt x="36" y="75"/>
                  </a:lnTo>
                  <a:lnTo>
                    <a:pt x="31" y="73"/>
                  </a:lnTo>
                  <a:lnTo>
                    <a:pt x="28" y="73"/>
                  </a:lnTo>
                  <a:lnTo>
                    <a:pt x="24" y="70"/>
                  </a:lnTo>
                  <a:lnTo>
                    <a:pt x="22" y="67"/>
                  </a:lnTo>
                  <a:lnTo>
                    <a:pt x="19" y="62"/>
                  </a:lnTo>
                  <a:lnTo>
                    <a:pt x="19" y="57"/>
                  </a:lnTo>
                  <a:lnTo>
                    <a:pt x="19" y="49"/>
                  </a:lnTo>
                  <a:lnTo>
                    <a:pt x="19" y="41"/>
                  </a:lnTo>
                  <a:lnTo>
                    <a:pt x="19" y="41"/>
                  </a:lnTo>
                  <a:lnTo>
                    <a:pt x="24" y="27"/>
                  </a:lnTo>
                  <a:lnTo>
                    <a:pt x="30" y="16"/>
                  </a:lnTo>
                  <a:lnTo>
                    <a:pt x="35" y="13"/>
                  </a:lnTo>
                  <a:lnTo>
                    <a:pt x="39" y="10"/>
                  </a:lnTo>
                  <a:lnTo>
                    <a:pt x="46" y="7"/>
                  </a:lnTo>
                  <a:lnTo>
                    <a:pt x="51" y="7"/>
                  </a:lnTo>
                  <a:lnTo>
                    <a:pt x="51" y="7"/>
                  </a:lnTo>
                  <a:lnTo>
                    <a:pt x="55" y="7"/>
                  </a:lnTo>
                  <a:lnTo>
                    <a:pt x="60" y="8"/>
                  </a:lnTo>
                  <a:lnTo>
                    <a:pt x="65" y="11"/>
                  </a:lnTo>
                  <a:lnTo>
                    <a:pt x="66" y="14"/>
                  </a:lnTo>
                  <a:lnTo>
                    <a:pt x="70" y="19"/>
                  </a:lnTo>
                  <a:lnTo>
                    <a:pt x="70" y="24"/>
                  </a:lnTo>
                  <a:lnTo>
                    <a:pt x="70" y="30"/>
                  </a:lnTo>
                  <a:lnTo>
                    <a:pt x="70" y="38"/>
                  </a:lnTo>
                  <a:lnTo>
                    <a:pt x="70" y="38"/>
                  </a:lnTo>
                  <a:close/>
                  <a:moveTo>
                    <a:pt x="52" y="0"/>
                  </a:moveTo>
                  <a:lnTo>
                    <a:pt x="52" y="0"/>
                  </a:lnTo>
                  <a:lnTo>
                    <a:pt x="43" y="0"/>
                  </a:lnTo>
                  <a:lnTo>
                    <a:pt x="33" y="3"/>
                  </a:lnTo>
                  <a:lnTo>
                    <a:pt x="25" y="7"/>
                  </a:lnTo>
                  <a:lnTo>
                    <a:pt x="19" y="11"/>
                  </a:lnTo>
                  <a:lnTo>
                    <a:pt x="12" y="18"/>
                  </a:lnTo>
                  <a:lnTo>
                    <a:pt x="8" y="24"/>
                  </a:lnTo>
                  <a:lnTo>
                    <a:pt x="3" y="32"/>
                  </a:lnTo>
                  <a:lnTo>
                    <a:pt x="1" y="40"/>
                  </a:lnTo>
                  <a:lnTo>
                    <a:pt x="1" y="40"/>
                  </a:lnTo>
                  <a:lnTo>
                    <a:pt x="0" y="51"/>
                  </a:lnTo>
                  <a:lnTo>
                    <a:pt x="0" y="59"/>
                  </a:lnTo>
                  <a:lnTo>
                    <a:pt x="3" y="65"/>
                  </a:lnTo>
                  <a:lnTo>
                    <a:pt x="8" y="72"/>
                  </a:lnTo>
                  <a:lnTo>
                    <a:pt x="12" y="76"/>
                  </a:lnTo>
                  <a:lnTo>
                    <a:pt x="19" y="80"/>
                  </a:lnTo>
                  <a:lnTo>
                    <a:pt x="27" y="81"/>
                  </a:lnTo>
                  <a:lnTo>
                    <a:pt x="35" y="81"/>
                  </a:lnTo>
                  <a:lnTo>
                    <a:pt x="35" y="81"/>
                  </a:lnTo>
                  <a:lnTo>
                    <a:pt x="49" y="92"/>
                  </a:lnTo>
                  <a:lnTo>
                    <a:pt x="60" y="103"/>
                  </a:lnTo>
                  <a:lnTo>
                    <a:pt x="60" y="103"/>
                  </a:lnTo>
                  <a:lnTo>
                    <a:pt x="70" y="99"/>
                  </a:lnTo>
                  <a:lnTo>
                    <a:pt x="77" y="97"/>
                  </a:lnTo>
                  <a:lnTo>
                    <a:pt x="77" y="97"/>
                  </a:lnTo>
                  <a:lnTo>
                    <a:pt x="51" y="80"/>
                  </a:lnTo>
                  <a:lnTo>
                    <a:pt x="51" y="80"/>
                  </a:lnTo>
                  <a:lnTo>
                    <a:pt x="65" y="73"/>
                  </a:lnTo>
                  <a:lnTo>
                    <a:pt x="76" y="64"/>
                  </a:lnTo>
                  <a:lnTo>
                    <a:pt x="84" y="53"/>
                  </a:lnTo>
                  <a:lnTo>
                    <a:pt x="85" y="46"/>
                  </a:lnTo>
                  <a:lnTo>
                    <a:pt x="87" y="40"/>
                  </a:lnTo>
                  <a:lnTo>
                    <a:pt x="87" y="40"/>
                  </a:lnTo>
                  <a:lnTo>
                    <a:pt x="89" y="30"/>
                  </a:lnTo>
                  <a:lnTo>
                    <a:pt x="87" y="22"/>
                  </a:lnTo>
                  <a:lnTo>
                    <a:pt x="85" y="16"/>
                  </a:lnTo>
                  <a:lnTo>
                    <a:pt x="81" y="10"/>
                  </a:lnTo>
                  <a:lnTo>
                    <a:pt x="76" y="5"/>
                  </a:lnTo>
                  <a:lnTo>
                    <a:pt x="70" y="2"/>
                  </a:lnTo>
                  <a:lnTo>
                    <a:pt x="62" y="0"/>
                  </a:lnTo>
                  <a:lnTo>
                    <a:pt x="52" y="0"/>
                  </a:lnTo>
                  <a:lnTo>
                    <a:pt x="52" y="0"/>
                  </a:lnTo>
                  <a:close/>
                </a:path>
              </a:pathLst>
            </a:custGeom>
            <a:grpFill/>
            <a:ln w="9525">
              <a:noFill/>
              <a:round/>
              <a:headEnd/>
              <a:tailEnd/>
            </a:ln>
          </p:spPr>
          <p:txBody>
            <a:bodyPr/>
            <a:lstStyle/>
            <a:p>
              <a:endParaRPr lang="en-GB" noProof="0" dirty="0"/>
            </a:p>
          </p:txBody>
        </p:sp>
        <p:sp>
          <p:nvSpPr>
            <p:cNvPr id="12" name="Freeform 40"/>
            <p:cNvSpPr>
              <a:spLocks/>
            </p:cNvSpPr>
            <p:nvPr userDrawn="1"/>
          </p:nvSpPr>
          <p:spPr bwMode="black">
            <a:xfrm>
              <a:off x="4726" y="4221"/>
              <a:ext cx="33" cy="31"/>
            </a:xfrm>
            <a:custGeom>
              <a:avLst/>
              <a:gdLst/>
              <a:ahLst/>
              <a:cxnLst>
                <a:cxn ang="0">
                  <a:pos x="33" y="48"/>
                </a:cxn>
                <a:cxn ang="0">
                  <a:pos x="33" y="48"/>
                </a:cxn>
                <a:cxn ang="0">
                  <a:pos x="33" y="48"/>
                </a:cxn>
                <a:cxn ang="0">
                  <a:pos x="28" y="51"/>
                </a:cxn>
                <a:cxn ang="0">
                  <a:pos x="24" y="54"/>
                </a:cxn>
                <a:cxn ang="0">
                  <a:pos x="19" y="57"/>
                </a:cxn>
                <a:cxn ang="0">
                  <a:pos x="14" y="57"/>
                </a:cxn>
                <a:cxn ang="0">
                  <a:pos x="14" y="57"/>
                </a:cxn>
                <a:cxn ang="0">
                  <a:pos x="6" y="56"/>
                </a:cxn>
                <a:cxn ang="0">
                  <a:pos x="2" y="52"/>
                </a:cxn>
                <a:cxn ang="0">
                  <a:pos x="0" y="46"/>
                </a:cxn>
                <a:cxn ang="0">
                  <a:pos x="0" y="37"/>
                </a:cxn>
                <a:cxn ang="0">
                  <a:pos x="0" y="37"/>
                </a:cxn>
                <a:cxn ang="0">
                  <a:pos x="5" y="17"/>
                </a:cxn>
                <a:cxn ang="0">
                  <a:pos x="5" y="17"/>
                </a:cxn>
                <a:cxn ang="0">
                  <a:pos x="8" y="0"/>
                </a:cxn>
                <a:cxn ang="0">
                  <a:pos x="8" y="0"/>
                </a:cxn>
                <a:cxn ang="0">
                  <a:pos x="16" y="2"/>
                </a:cxn>
                <a:cxn ang="0">
                  <a:pos x="16" y="2"/>
                </a:cxn>
                <a:cxn ang="0">
                  <a:pos x="24" y="0"/>
                </a:cxn>
                <a:cxn ang="0">
                  <a:pos x="24" y="0"/>
                </a:cxn>
                <a:cxn ang="0">
                  <a:pos x="21" y="14"/>
                </a:cxn>
                <a:cxn ang="0">
                  <a:pos x="17" y="33"/>
                </a:cxn>
                <a:cxn ang="0">
                  <a:pos x="17" y="33"/>
                </a:cxn>
                <a:cxn ang="0">
                  <a:pos x="16" y="40"/>
                </a:cxn>
                <a:cxn ang="0">
                  <a:pos x="17" y="45"/>
                </a:cxn>
                <a:cxn ang="0">
                  <a:pos x="19" y="46"/>
                </a:cxn>
                <a:cxn ang="0">
                  <a:pos x="24" y="48"/>
                </a:cxn>
                <a:cxn ang="0">
                  <a:pos x="24" y="48"/>
                </a:cxn>
                <a:cxn ang="0">
                  <a:pos x="28" y="46"/>
                </a:cxn>
                <a:cxn ang="0">
                  <a:pos x="32" y="43"/>
                </a:cxn>
                <a:cxn ang="0">
                  <a:pos x="35" y="38"/>
                </a:cxn>
                <a:cxn ang="0">
                  <a:pos x="36" y="30"/>
                </a:cxn>
                <a:cxn ang="0">
                  <a:pos x="38" y="25"/>
                </a:cxn>
                <a:cxn ang="0">
                  <a:pos x="38" y="25"/>
                </a:cxn>
                <a:cxn ang="0">
                  <a:pos x="41" y="0"/>
                </a:cxn>
                <a:cxn ang="0">
                  <a:pos x="41" y="0"/>
                </a:cxn>
                <a:cxn ang="0">
                  <a:pos x="51" y="2"/>
                </a:cxn>
                <a:cxn ang="0">
                  <a:pos x="51" y="2"/>
                </a:cxn>
                <a:cxn ang="0">
                  <a:pos x="59" y="0"/>
                </a:cxn>
                <a:cxn ang="0">
                  <a:pos x="59" y="0"/>
                </a:cxn>
                <a:cxn ang="0">
                  <a:pos x="52" y="25"/>
                </a:cxn>
                <a:cxn ang="0">
                  <a:pos x="52" y="30"/>
                </a:cxn>
                <a:cxn ang="0">
                  <a:pos x="52" y="30"/>
                </a:cxn>
                <a:cxn ang="0">
                  <a:pos x="48" y="56"/>
                </a:cxn>
                <a:cxn ang="0">
                  <a:pos x="48" y="56"/>
                </a:cxn>
                <a:cxn ang="0">
                  <a:pos x="40" y="56"/>
                </a:cxn>
                <a:cxn ang="0">
                  <a:pos x="40" y="56"/>
                </a:cxn>
                <a:cxn ang="0">
                  <a:pos x="32" y="56"/>
                </a:cxn>
                <a:cxn ang="0">
                  <a:pos x="33" y="48"/>
                </a:cxn>
              </a:cxnLst>
              <a:rect l="0" t="0" r="r" b="b"/>
              <a:pathLst>
                <a:path w="59" h="57">
                  <a:moveTo>
                    <a:pt x="33" y="48"/>
                  </a:moveTo>
                  <a:lnTo>
                    <a:pt x="33" y="48"/>
                  </a:lnTo>
                  <a:lnTo>
                    <a:pt x="33" y="48"/>
                  </a:lnTo>
                  <a:lnTo>
                    <a:pt x="28" y="51"/>
                  </a:lnTo>
                  <a:lnTo>
                    <a:pt x="24" y="54"/>
                  </a:lnTo>
                  <a:lnTo>
                    <a:pt x="19" y="57"/>
                  </a:lnTo>
                  <a:lnTo>
                    <a:pt x="14" y="57"/>
                  </a:lnTo>
                  <a:lnTo>
                    <a:pt x="14" y="57"/>
                  </a:lnTo>
                  <a:lnTo>
                    <a:pt x="6" y="56"/>
                  </a:lnTo>
                  <a:lnTo>
                    <a:pt x="2" y="52"/>
                  </a:lnTo>
                  <a:lnTo>
                    <a:pt x="0" y="46"/>
                  </a:lnTo>
                  <a:lnTo>
                    <a:pt x="0" y="37"/>
                  </a:lnTo>
                  <a:lnTo>
                    <a:pt x="0" y="37"/>
                  </a:lnTo>
                  <a:lnTo>
                    <a:pt x="5" y="17"/>
                  </a:lnTo>
                  <a:lnTo>
                    <a:pt x="5" y="17"/>
                  </a:lnTo>
                  <a:lnTo>
                    <a:pt x="8" y="0"/>
                  </a:lnTo>
                  <a:lnTo>
                    <a:pt x="8" y="0"/>
                  </a:lnTo>
                  <a:lnTo>
                    <a:pt x="16" y="2"/>
                  </a:lnTo>
                  <a:lnTo>
                    <a:pt x="16" y="2"/>
                  </a:lnTo>
                  <a:lnTo>
                    <a:pt x="24" y="0"/>
                  </a:lnTo>
                  <a:lnTo>
                    <a:pt x="24" y="0"/>
                  </a:lnTo>
                  <a:lnTo>
                    <a:pt x="21" y="14"/>
                  </a:lnTo>
                  <a:lnTo>
                    <a:pt x="17" y="33"/>
                  </a:lnTo>
                  <a:lnTo>
                    <a:pt x="17" y="33"/>
                  </a:lnTo>
                  <a:lnTo>
                    <a:pt x="16" y="40"/>
                  </a:lnTo>
                  <a:lnTo>
                    <a:pt x="17" y="45"/>
                  </a:lnTo>
                  <a:lnTo>
                    <a:pt x="19" y="46"/>
                  </a:lnTo>
                  <a:lnTo>
                    <a:pt x="24" y="48"/>
                  </a:lnTo>
                  <a:lnTo>
                    <a:pt x="24" y="48"/>
                  </a:lnTo>
                  <a:lnTo>
                    <a:pt x="28" y="46"/>
                  </a:lnTo>
                  <a:lnTo>
                    <a:pt x="32" y="43"/>
                  </a:lnTo>
                  <a:lnTo>
                    <a:pt x="35" y="38"/>
                  </a:lnTo>
                  <a:lnTo>
                    <a:pt x="36" y="30"/>
                  </a:lnTo>
                  <a:lnTo>
                    <a:pt x="38" y="25"/>
                  </a:lnTo>
                  <a:lnTo>
                    <a:pt x="38" y="25"/>
                  </a:lnTo>
                  <a:lnTo>
                    <a:pt x="41" y="0"/>
                  </a:lnTo>
                  <a:lnTo>
                    <a:pt x="41" y="0"/>
                  </a:lnTo>
                  <a:lnTo>
                    <a:pt x="51" y="2"/>
                  </a:lnTo>
                  <a:lnTo>
                    <a:pt x="51" y="2"/>
                  </a:lnTo>
                  <a:lnTo>
                    <a:pt x="59" y="0"/>
                  </a:lnTo>
                  <a:lnTo>
                    <a:pt x="59" y="0"/>
                  </a:lnTo>
                  <a:lnTo>
                    <a:pt x="52" y="25"/>
                  </a:lnTo>
                  <a:lnTo>
                    <a:pt x="52" y="30"/>
                  </a:lnTo>
                  <a:lnTo>
                    <a:pt x="52" y="30"/>
                  </a:lnTo>
                  <a:lnTo>
                    <a:pt x="48" y="56"/>
                  </a:lnTo>
                  <a:lnTo>
                    <a:pt x="48" y="56"/>
                  </a:lnTo>
                  <a:lnTo>
                    <a:pt x="40" y="56"/>
                  </a:lnTo>
                  <a:lnTo>
                    <a:pt x="40" y="56"/>
                  </a:lnTo>
                  <a:lnTo>
                    <a:pt x="32" y="56"/>
                  </a:lnTo>
                  <a:lnTo>
                    <a:pt x="33" y="48"/>
                  </a:lnTo>
                  <a:close/>
                </a:path>
              </a:pathLst>
            </a:custGeom>
            <a:grpFill/>
            <a:ln w="9525">
              <a:noFill/>
              <a:round/>
              <a:headEnd/>
              <a:tailEnd/>
            </a:ln>
          </p:spPr>
          <p:txBody>
            <a:bodyPr/>
            <a:lstStyle/>
            <a:p>
              <a:endParaRPr lang="en-GB" noProof="0" dirty="0"/>
            </a:p>
          </p:txBody>
        </p:sp>
        <p:sp>
          <p:nvSpPr>
            <p:cNvPr id="13" name="Freeform 41"/>
            <p:cNvSpPr>
              <a:spLocks noEditPoints="1"/>
            </p:cNvSpPr>
            <p:nvPr userDrawn="1"/>
          </p:nvSpPr>
          <p:spPr bwMode="black">
            <a:xfrm>
              <a:off x="4760" y="4219"/>
              <a:ext cx="29" cy="33"/>
            </a:xfrm>
            <a:custGeom>
              <a:avLst/>
              <a:gdLst/>
              <a:ahLst/>
              <a:cxnLst>
                <a:cxn ang="0">
                  <a:pos x="32" y="40"/>
                </a:cxn>
                <a:cxn ang="0">
                  <a:pos x="28" y="48"/>
                </a:cxn>
                <a:cxn ang="0">
                  <a:pos x="20" y="51"/>
                </a:cxn>
                <a:cxn ang="0">
                  <a:pos x="19" y="51"/>
                </a:cxn>
                <a:cxn ang="0">
                  <a:pos x="16" y="47"/>
                </a:cxn>
                <a:cxn ang="0">
                  <a:pos x="16" y="43"/>
                </a:cxn>
                <a:cxn ang="0">
                  <a:pos x="24" y="32"/>
                </a:cxn>
                <a:cxn ang="0">
                  <a:pos x="35" y="27"/>
                </a:cxn>
                <a:cxn ang="0">
                  <a:pos x="32" y="40"/>
                </a:cxn>
                <a:cxn ang="0">
                  <a:pos x="12" y="16"/>
                </a:cxn>
                <a:cxn ang="0">
                  <a:pos x="19" y="12"/>
                </a:cxn>
                <a:cxn ang="0">
                  <a:pos x="27" y="10"/>
                </a:cxn>
                <a:cxn ang="0">
                  <a:pos x="35" y="13"/>
                </a:cxn>
                <a:cxn ang="0">
                  <a:pos x="36" y="19"/>
                </a:cxn>
                <a:cxn ang="0">
                  <a:pos x="35" y="23"/>
                </a:cxn>
                <a:cxn ang="0">
                  <a:pos x="20" y="27"/>
                </a:cxn>
                <a:cxn ang="0">
                  <a:pos x="12" y="31"/>
                </a:cxn>
                <a:cxn ang="0">
                  <a:pos x="3" y="39"/>
                </a:cxn>
                <a:cxn ang="0">
                  <a:pos x="0" y="45"/>
                </a:cxn>
                <a:cxn ang="0">
                  <a:pos x="1" y="54"/>
                </a:cxn>
                <a:cxn ang="0">
                  <a:pos x="14" y="59"/>
                </a:cxn>
                <a:cxn ang="0">
                  <a:pos x="19" y="59"/>
                </a:cxn>
                <a:cxn ang="0">
                  <a:pos x="30" y="51"/>
                </a:cxn>
                <a:cxn ang="0">
                  <a:pos x="32" y="54"/>
                </a:cxn>
                <a:cxn ang="0">
                  <a:pos x="35" y="59"/>
                </a:cxn>
                <a:cxn ang="0">
                  <a:pos x="39" y="59"/>
                </a:cxn>
                <a:cxn ang="0">
                  <a:pos x="51" y="56"/>
                </a:cxn>
                <a:cxn ang="0">
                  <a:pos x="51" y="53"/>
                </a:cxn>
                <a:cxn ang="0">
                  <a:pos x="46" y="53"/>
                </a:cxn>
                <a:cxn ang="0">
                  <a:pos x="46" y="45"/>
                </a:cxn>
                <a:cxn ang="0">
                  <a:pos x="51" y="19"/>
                </a:cxn>
                <a:cxn ang="0">
                  <a:pos x="51" y="12"/>
                </a:cxn>
                <a:cxn ang="0">
                  <a:pos x="47" y="5"/>
                </a:cxn>
                <a:cxn ang="0">
                  <a:pos x="33" y="0"/>
                </a:cxn>
                <a:cxn ang="0">
                  <a:pos x="28" y="2"/>
                </a:cxn>
                <a:cxn ang="0">
                  <a:pos x="11" y="10"/>
                </a:cxn>
              </a:cxnLst>
              <a:rect l="0" t="0" r="r" b="b"/>
              <a:pathLst>
                <a:path w="51" h="59">
                  <a:moveTo>
                    <a:pt x="32" y="40"/>
                  </a:moveTo>
                  <a:lnTo>
                    <a:pt x="32" y="40"/>
                  </a:lnTo>
                  <a:lnTo>
                    <a:pt x="30" y="45"/>
                  </a:lnTo>
                  <a:lnTo>
                    <a:pt x="28" y="48"/>
                  </a:lnTo>
                  <a:lnTo>
                    <a:pt x="25" y="51"/>
                  </a:lnTo>
                  <a:lnTo>
                    <a:pt x="20" y="51"/>
                  </a:lnTo>
                  <a:lnTo>
                    <a:pt x="20" y="51"/>
                  </a:lnTo>
                  <a:lnTo>
                    <a:pt x="19" y="51"/>
                  </a:lnTo>
                  <a:lnTo>
                    <a:pt x="17" y="50"/>
                  </a:lnTo>
                  <a:lnTo>
                    <a:pt x="16" y="47"/>
                  </a:lnTo>
                  <a:lnTo>
                    <a:pt x="16" y="43"/>
                  </a:lnTo>
                  <a:lnTo>
                    <a:pt x="16" y="43"/>
                  </a:lnTo>
                  <a:lnTo>
                    <a:pt x="19" y="37"/>
                  </a:lnTo>
                  <a:lnTo>
                    <a:pt x="24" y="32"/>
                  </a:lnTo>
                  <a:lnTo>
                    <a:pt x="35" y="27"/>
                  </a:lnTo>
                  <a:lnTo>
                    <a:pt x="35" y="27"/>
                  </a:lnTo>
                  <a:lnTo>
                    <a:pt x="32" y="40"/>
                  </a:lnTo>
                  <a:lnTo>
                    <a:pt x="32" y="40"/>
                  </a:lnTo>
                  <a:close/>
                  <a:moveTo>
                    <a:pt x="11" y="16"/>
                  </a:moveTo>
                  <a:lnTo>
                    <a:pt x="12" y="16"/>
                  </a:lnTo>
                  <a:lnTo>
                    <a:pt x="12" y="16"/>
                  </a:lnTo>
                  <a:lnTo>
                    <a:pt x="19" y="12"/>
                  </a:lnTo>
                  <a:lnTo>
                    <a:pt x="27" y="10"/>
                  </a:lnTo>
                  <a:lnTo>
                    <a:pt x="27" y="10"/>
                  </a:lnTo>
                  <a:lnTo>
                    <a:pt x="32" y="10"/>
                  </a:lnTo>
                  <a:lnTo>
                    <a:pt x="35" y="13"/>
                  </a:lnTo>
                  <a:lnTo>
                    <a:pt x="36" y="16"/>
                  </a:lnTo>
                  <a:lnTo>
                    <a:pt x="36" y="19"/>
                  </a:lnTo>
                  <a:lnTo>
                    <a:pt x="36" y="19"/>
                  </a:lnTo>
                  <a:lnTo>
                    <a:pt x="35" y="23"/>
                  </a:lnTo>
                  <a:lnTo>
                    <a:pt x="33" y="24"/>
                  </a:lnTo>
                  <a:lnTo>
                    <a:pt x="20" y="27"/>
                  </a:lnTo>
                  <a:lnTo>
                    <a:pt x="20" y="27"/>
                  </a:lnTo>
                  <a:lnTo>
                    <a:pt x="12" y="31"/>
                  </a:lnTo>
                  <a:lnTo>
                    <a:pt x="6" y="34"/>
                  </a:lnTo>
                  <a:lnTo>
                    <a:pt x="3" y="39"/>
                  </a:lnTo>
                  <a:lnTo>
                    <a:pt x="0" y="45"/>
                  </a:lnTo>
                  <a:lnTo>
                    <a:pt x="0" y="45"/>
                  </a:lnTo>
                  <a:lnTo>
                    <a:pt x="0" y="50"/>
                  </a:lnTo>
                  <a:lnTo>
                    <a:pt x="1" y="54"/>
                  </a:lnTo>
                  <a:lnTo>
                    <a:pt x="6" y="58"/>
                  </a:lnTo>
                  <a:lnTo>
                    <a:pt x="14" y="59"/>
                  </a:lnTo>
                  <a:lnTo>
                    <a:pt x="14" y="59"/>
                  </a:lnTo>
                  <a:lnTo>
                    <a:pt x="19" y="59"/>
                  </a:lnTo>
                  <a:lnTo>
                    <a:pt x="22" y="58"/>
                  </a:lnTo>
                  <a:lnTo>
                    <a:pt x="30" y="51"/>
                  </a:lnTo>
                  <a:lnTo>
                    <a:pt x="30" y="51"/>
                  </a:lnTo>
                  <a:lnTo>
                    <a:pt x="32" y="54"/>
                  </a:lnTo>
                  <a:lnTo>
                    <a:pt x="33" y="58"/>
                  </a:lnTo>
                  <a:lnTo>
                    <a:pt x="35" y="59"/>
                  </a:lnTo>
                  <a:lnTo>
                    <a:pt x="39" y="59"/>
                  </a:lnTo>
                  <a:lnTo>
                    <a:pt x="39" y="59"/>
                  </a:lnTo>
                  <a:lnTo>
                    <a:pt x="44" y="59"/>
                  </a:lnTo>
                  <a:lnTo>
                    <a:pt x="51" y="56"/>
                  </a:lnTo>
                  <a:lnTo>
                    <a:pt x="51" y="53"/>
                  </a:lnTo>
                  <a:lnTo>
                    <a:pt x="51" y="53"/>
                  </a:lnTo>
                  <a:lnTo>
                    <a:pt x="47" y="53"/>
                  </a:lnTo>
                  <a:lnTo>
                    <a:pt x="46" y="53"/>
                  </a:lnTo>
                  <a:lnTo>
                    <a:pt x="46" y="50"/>
                  </a:lnTo>
                  <a:lnTo>
                    <a:pt x="46" y="45"/>
                  </a:lnTo>
                  <a:lnTo>
                    <a:pt x="46" y="45"/>
                  </a:lnTo>
                  <a:lnTo>
                    <a:pt x="51" y="19"/>
                  </a:lnTo>
                  <a:lnTo>
                    <a:pt x="51" y="19"/>
                  </a:lnTo>
                  <a:lnTo>
                    <a:pt x="51" y="12"/>
                  </a:lnTo>
                  <a:lnTo>
                    <a:pt x="49" y="8"/>
                  </a:lnTo>
                  <a:lnTo>
                    <a:pt x="47" y="5"/>
                  </a:lnTo>
                  <a:lnTo>
                    <a:pt x="41" y="2"/>
                  </a:lnTo>
                  <a:lnTo>
                    <a:pt x="33" y="0"/>
                  </a:lnTo>
                  <a:lnTo>
                    <a:pt x="33" y="0"/>
                  </a:lnTo>
                  <a:lnTo>
                    <a:pt x="28" y="2"/>
                  </a:lnTo>
                  <a:lnTo>
                    <a:pt x="22" y="4"/>
                  </a:lnTo>
                  <a:lnTo>
                    <a:pt x="11" y="10"/>
                  </a:lnTo>
                  <a:lnTo>
                    <a:pt x="11" y="16"/>
                  </a:lnTo>
                  <a:close/>
                </a:path>
              </a:pathLst>
            </a:custGeom>
            <a:grpFill/>
            <a:ln w="9525">
              <a:noFill/>
              <a:round/>
              <a:headEnd/>
              <a:tailEnd/>
            </a:ln>
          </p:spPr>
          <p:txBody>
            <a:bodyPr/>
            <a:lstStyle/>
            <a:p>
              <a:endParaRPr lang="en-GB" noProof="0" dirty="0"/>
            </a:p>
          </p:txBody>
        </p:sp>
        <p:sp>
          <p:nvSpPr>
            <p:cNvPr id="14" name="Freeform 42"/>
            <p:cNvSpPr>
              <a:spLocks/>
            </p:cNvSpPr>
            <p:nvPr userDrawn="1"/>
          </p:nvSpPr>
          <p:spPr bwMode="black">
            <a:xfrm>
              <a:off x="4794" y="4204"/>
              <a:ext cx="20" cy="48"/>
            </a:xfrm>
            <a:custGeom>
              <a:avLst/>
              <a:gdLst/>
              <a:ahLst/>
              <a:cxnLst>
                <a:cxn ang="0">
                  <a:pos x="11" y="40"/>
                </a:cxn>
                <a:cxn ang="0">
                  <a:pos x="11" y="40"/>
                </a:cxn>
                <a:cxn ang="0">
                  <a:pos x="18" y="0"/>
                </a:cxn>
                <a:cxn ang="0">
                  <a:pos x="18" y="0"/>
                </a:cxn>
                <a:cxn ang="0">
                  <a:pos x="25" y="0"/>
                </a:cxn>
                <a:cxn ang="0">
                  <a:pos x="25" y="0"/>
                </a:cxn>
                <a:cxn ang="0">
                  <a:pos x="35" y="0"/>
                </a:cxn>
                <a:cxn ang="0">
                  <a:pos x="35" y="0"/>
                </a:cxn>
                <a:cxn ang="0">
                  <a:pos x="25" y="40"/>
                </a:cxn>
                <a:cxn ang="0">
                  <a:pos x="24" y="46"/>
                </a:cxn>
                <a:cxn ang="0">
                  <a:pos x="24" y="46"/>
                </a:cxn>
                <a:cxn ang="0">
                  <a:pos x="18" y="86"/>
                </a:cxn>
                <a:cxn ang="0">
                  <a:pos x="18" y="86"/>
                </a:cxn>
                <a:cxn ang="0">
                  <a:pos x="10" y="86"/>
                </a:cxn>
                <a:cxn ang="0">
                  <a:pos x="10" y="86"/>
                </a:cxn>
                <a:cxn ang="0">
                  <a:pos x="0" y="86"/>
                </a:cxn>
                <a:cxn ang="0">
                  <a:pos x="0" y="86"/>
                </a:cxn>
                <a:cxn ang="0">
                  <a:pos x="10" y="46"/>
                </a:cxn>
                <a:cxn ang="0">
                  <a:pos x="11" y="40"/>
                </a:cxn>
              </a:cxnLst>
              <a:rect l="0" t="0" r="r" b="b"/>
              <a:pathLst>
                <a:path w="35" h="86">
                  <a:moveTo>
                    <a:pt x="11" y="40"/>
                  </a:moveTo>
                  <a:lnTo>
                    <a:pt x="11" y="40"/>
                  </a:lnTo>
                  <a:lnTo>
                    <a:pt x="18" y="0"/>
                  </a:lnTo>
                  <a:lnTo>
                    <a:pt x="18" y="0"/>
                  </a:lnTo>
                  <a:lnTo>
                    <a:pt x="25" y="0"/>
                  </a:lnTo>
                  <a:lnTo>
                    <a:pt x="25" y="0"/>
                  </a:lnTo>
                  <a:lnTo>
                    <a:pt x="35" y="0"/>
                  </a:lnTo>
                  <a:lnTo>
                    <a:pt x="35" y="0"/>
                  </a:lnTo>
                  <a:lnTo>
                    <a:pt x="25" y="40"/>
                  </a:lnTo>
                  <a:lnTo>
                    <a:pt x="24" y="46"/>
                  </a:lnTo>
                  <a:lnTo>
                    <a:pt x="24" y="46"/>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15" name="Freeform 43"/>
            <p:cNvSpPr>
              <a:spLocks noEditPoints="1"/>
            </p:cNvSpPr>
            <p:nvPr userDrawn="1"/>
          </p:nvSpPr>
          <p:spPr bwMode="black">
            <a:xfrm>
              <a:off x="4812" y="4204"/>
              <a:ext cx="20" cy="48"/>
            </a:xfrm>
            <a:custGeom>
              <a:avLst/>
              <a:gdLst/>
              <a:ahLst/>
              <a:cxnLst>
                <a:cxn ang="0">
                  <a:pos x="8" y="55"/>
                </a:cxn>
                <a:cxn ang="0">
                  <a:pos x="8" y="55"/>
                </a:cxn>
                <a:cxn ang="0">
                  <a:pos x="12" y="30"/>
                </a:cxn>
                <a:cxn ang="0">
                  <a:pos x="12" y="30"/>
                </a:cxn>
                <a:cxn ang="0">
                  <a:pos x="19" y="32"/>
                </a:cxn>
                <a:cxn ang="0">
                  <a:pos x="19" y="32"/>
                </a:cxn>
                <a:cxn ang="0">
                  <a:pos x="29" y="30"/>
                </a:cxn>
                <a:cxn ang="0">
                  <a:pos x="29" y="30"/>
                </a:cxn>
                <a:cxn ang="0">
                  <a:pos x="23" y="55"/>
                </a:cxn>
                <a:cxn ang="0">
                  <a:pos x="23" y="60"/>
                </a:cxn>
                <a:cxn ang="0">
                  <a:pos x="23" y="60"/>
                </a:cxn>
                <a:cxn ang="0">
                  <a:pos x="18" y="86"/>
                </a:cxn>
                <a:cxn ang="0">
                  <a:pos x="18" y="86"/>
                </a:cxn>
                <a:cxn ang="0">
                  <a:pos x="10" y="86"/>
                </a:cxn>
                <a:cxn ang="0">
                  <a:pos x="10" y="86"/>
                </a:cxn>
                <a:cxn ang="0">
                  <a:pos x="0" y="86"/>
                </a:cxn>
                <a:cxn ang="0">
                  <a:pos x="0" y="86"/>
                </a:cxn>
                <a:cxn ang="0">
                  <a:pos x="7" y="60"/>
                </a:cxn>
                <a:cxn ang="0">
                  <a:pos x="8" y="55"/>
                </a:cxn>
                <a:cxn ang="0">
                  <a:pos x="26" y="0"/>
                </a:cxn>
                <a:cxn ang="0">
                  <a:pos x="26" y="0"/>
                </a:cxn>
                <a:cxn ang="0">
                  <a:pos x="29" y="1"/>
                </a:cxn>
                <a:cxn ang="0">
                  <a:pos x="32" y="3"/>
                </a:cxn>
                <a:cxn ang="0">
                  <a:pos x="34" y="6"/>
                </a:cxn>
                <a:cxn ang="0">
                  <a:pos x="34" y="9"/>
                </a:cxn>
                <a:cxn ang="0">
                  <a:pos x="34" y="9"/>
                </a:cxn>
                <a:cxn ang="0">
                  <a:pos x="32" y="13"/>
                </a:cxn>
                <a:cxn ang="0">
                  <a:pos x="29" y="16"/>
                </a:cxn>
                <a:cxn ang="0">
                  <a:pos x="26" y="17"/>
                </a:cxn>
                <a:cxn ang="0">
                  <a:pos x="23" y="19"/>
                </a:cxn>
                <a:cxn ang="0">
                  <a:pos x="23" y="19"/>
                </a:cxn>
                <a:cxn ang="0">
                  <a:pos x="19" y="17"/>
                </a:cxn>
                <a:cxn ang="0">
                  <a:pos x="16" y="16"/>
                </a:cxn>
                <a:cxn ang="0">
                  <a:pos x="16" y="13"/>
                </a:cxn>
                <a:cxn ang="0">
                  <a:pos x="15" y="9"/>
                </a:cxn>
                <a:cxn ang="0">
                  <a:pos x="15" y="9"/>
                </a:cxn>
                <a:cxn ang="0">
                  <a:pos x="16" y="6"/>
                </a:cxn>
                <a:cxn ang="0">
                  <a:pos x="19" y="3"/>
                </a:cxn>
                <a:cxn ang="0">
                  <a:pos x="23" y="1"/>
                </a:cxn>
                <a:cxn ang="0">
                  <a:pos x="26" y="0"/>
                </a:cxn>
                <a:cxn ang="0">
                  <a:pos x="26" y="0"/>
                </a:cxn>
              </a:cxnLst>
              <a:rect l="0" t="0" r="r" b="b"/>
              <a:pathLst>
                <a:path w="34" h="86">
                  <a:moveTo>
                    <a:pt x="8" y="55"/>
                  </a:moveTo>
                  <a:lnTo>
                    <a:pt x="8" y="55"/>
                  </a:lnTo>
                  <a:lnTo>
                    <a:pt x="12" y="30"/>
                  </a:lnTo>
                  <a:lnTo>
                    <a:pt x="12" y="30"/>
                  </a:lnTo>
                  <a:lnTo>
                    <a:pt x="19" y="32"/>
                  </a:lnTo>
                  <a:lnTo>
                    <a:pt x="19" y="32"/>
                  </a:lnTo>
                  <a:lnTo>
                    <a:pt x="29" y="30"/>
                  </a:lnTo>
                  <a:lnTo>
                    <a:pt x="29" y="30"/>
                  </a:lnTo>
                  <a:lnTo>
                    <a:pt x="23" y="55"/>
                  </a:lnTo>
                  <a:lnTo>
                    <a:pt x="23" y="60"/>
                  </a:lnTo>
                  <a:lnTo>
                    <a:pt x="23" y="60"/>
                  </a:lnTo>
                  <a:lnTo>
                    <a:pt x="18" y="86"/>
                  </a:lnTo>
                  <a:lnTo>
                    <a:pt x="18" y="86"/>
                  </a:lnTo>
                  <a:lnTo>
                    <a:pt x="10" y="86"/>
                  </a:lnTo>
                  <a:lnTo>
                    <a:pt x="10" y="86"/>
                  </a:lnTo>
                  <a:lnTo>
                    <a:pt x="0" y="86"/>
                  </a:lnTo>
                  <a:lnTo>
                    <a:pt x="0" y="86"/>
                  </a:lnTo>
                  <a:lnTo>
                    <a:pt x="7" y="60"/>
                  </a:lnTo>
                  <a:lnTo>
                    <a:pt x="8" y="55"/>
                  </a:lnTo>
                  <a:close/>
                  <a:moveTo>
                    <a:pt x="26" y="0"/>
                  </a:moveTo>
                  <a:lnTo>
                    <a:pt x="26" y="0"/>
                  </a:lnTo>
                  <a:lnTo>
                    <a:pt x="29" y="1"/>
                  </a:lnTo>
                  <a:lnTo>
                    <a:pt x="32" y="3"/>
                  </a:lnTo>
                  <a:lnTo>
                    <a:pt x="34" y="6"/>
                  </a:lnTo>
                  <a:lnTo>
                    <a:pt x="34" y="9"/>
                  </a:lnTo>
                  <a:lnTo>
                    <a:pt x="34" y="9"/>
                  </a:lnTo>
                  <a:lnTo>
                    <a:pt x="32" y="13"/>
                  </a:lnTo>
                  <a:lnTo>
                    <a:pt x="29" y="16"/>
                  </a:lnTo>
                  <a:lnTo>
                    <a:pt x="26" y="17"/>
                  </a:lnTo>
                  <a:lnTo>
                    <a:pt x="23" y="19"/>
                  </a:lnTo>
                  <a:lnTo>
                    <a:pt x="23" y="19"/>
                  </a:lnTo>
                  <a:lnTo>
                    <a:pt x="19" y="17"/>
                  </a:lnTo>
                  <a:lnTo>
                    <a:pt x="16" y="16"/>
                  </a:lnTo>
                  <a:lnTo>
                    <a:pt x="16" y="13"/>
                  </a:lnTo>
                  <a:lnTo>
                    <a:pt x="15" y="9"/>
                  </a:lnTo>
                  <a:lnTo>
                    <a:pt x="15" y="9"/>
                  </a:lnTo>
                  <a:lnTo>
                    <a:pt x="16" y="6"/>
                  </a:lnTo>
                  <a:lnTo>
                    <a:pt x="19" y="3"/>
                  </a:lnTo>
                  <a:lnTo>
                    <a:pt x="23" y="1"/>
                  </a:lnTo>
                  <a:lnTo>
                    <a:pt x="26" y="0"/>
                  </a:lnTo>
                  <a:lnTo>
                    <a:pt x="26" y="0"/>
                  </a:lnTo>
                  <a:close/>
                </a:path>
              </a:pathLst>
            </a:custGeom>
            <a:grpFill/>
            <a:ln w="9525">
              <a:noFill/>
              <a:round/>
              <a:headEnd/>
              <a:tailEnd/>
            </a:ln>
          </p:spPr>
          <p:txBody>
            <a:bodyPr/>
            <a:lstStyle/>
            <a:p>
              <a:endParaRPr lang="en-GB" noProof="0" dirty="0"/>
            </a:p>
          </p:txBody>
        </p:sp>
        <p:sp>
          <p:nvSpPr>
            <p:cNvPr id="16" name="Freeform 44"/>
            <p:cNvSpPr>
              <a:spLocks/>
            </p:cNvSpPr>
            <p:nvPr userDrawn="1"/>
          </p:nvSpPr>
          <p:spPr bwMode="black">
            <a:xfrm>
              <a:off x="4835" y="4210"/>
              <a:ext cx="18" cy="42"/>
            </a:xfrm>
            <a:custGeom>
              <a:avLst/>
              <a:gdLst/>
              <a:ahLst/>
              <a:cxnLst>
                <a:cxn ang="0">
                  <a:pos x="33" y="21"/>
                </a:cxn>
                <a:cxn ang="0">
                  <a:pos x="33" y="21"/>
                </a:cxn>
                <a:cxn ang="0">
                  <a:pos x="33" y="24"/>
                </a:cxn>
                <a:cxn ang="0">
                  <a:pos x="33" y="24"/>
                </a:cxn>
                <a:cxn ang="0">
                  <a:pos x="32" y="27"/>
                </a:cxn>
                <a:cxn ang="0">
                  <a:pos x="22" y="25"/>
                </a:cxn>
                <a:cxn ang="0">
                  <a:pos x="22" y="25"/>
                </a:cxn>
                <a:cxn ang="0">
                  <a:pos x="18" y="51"/>
                </a:cxn>
                <a:cxn ang="0">
                  <a:pos x="18" y="51"/>
                </a:cxn>
                <a:cxn ang="0">
                  <a:pos x="16" y="60"/>
                </a:cxn>
                <a:cxn ang="0">
                  <a:pos x="14" y="67"/>
                </a:cxn>
                <a:cxn ang="0">
                  <a:pos x="16" y="70"/>
                </a:cxn>
                <a:cxn ang="0">
                  <a:pos x="19" y="70"/>
                </a:cxn>
                <a:cxn ang="0">
                  <a:pos x="19" y="70"/>
                </a:cxn>
                <a:cxn ang="0">
                  <a:pos x="25" y="68"/>
                </a:cxn>
                <a:cxn ang="0">
                  <a:pos x="24" y="73"/>
                </a:cxn>
                <a:cxn ang="0">
                  <a:pos x="24" y="73"/>
                </a:cxn>
                <a:cxn ang="0">
                  <a:pos x="18" y="76"/>
                </a:cxn>
                <a:cxn ang="0">
                  <a:pos x="11" y="76"/>
                </a:cxn>
                <a:cxn ang="0">
                  <a:pos x="11" y="76"/>
                </a:cxn>
                <a:cxn ang="0">
                  <a:pos x="5" y="75"/>
                </a:cxn>
                <a:cxn ang="0">
                  <a:pos x="2" y="71"/>
                </a:cxn>
                <a:cxn ang="0">
                  <a:pos x="0" y="67"/>
                </a:cxn>
                <a:cxn ang="0">
                  <a:pos x="0" y="59"/>
                </a:cxn>
                <a:cxn ang="0">
                  <a:pos x="0" y="59"/>
                </a:cxn>
                <a:cxn ang="0">
                  <a:pos x="8" y="25"/>
                </a:cxn>
                <a:cxn ang="0">
                  <a:pos x="0" y="27"/>
                </a:cxn>
                <a:cxn ang="0">
                  <a:pos x="0" y="27"/>
                </a:cxn>
                <a:cxn ang="0">
                  <a:pos x="0" y="24"/>
                </a:cxn>
                <a:cxn ang="0">
                  <a:pos x="0" y="24"/>
                </a:cxn>
                <a:cxn ang="0">
                  <a:pos x="0" y="21"/>
                </a:cxn>
                <a:cxn ang="0">
                  <a:pos x="8" y="21"/>
                </a:cxn>
                <a:cxn ang="0">
                  <a:pos x="8" y="21"/>
                </a:cxn>
                <a:cxn ang="0">
                  <a:pos x="11" y="6"/>
                </a:cxn>
                <a:cxn ang="0">
                  <a:pos x="11" y="6"/>
                </a:cxn>
                <a:cxn ang="0">
                  <a:pos x="27" y="0"/>
                </a:cxn>
                <a:cxn ang="0">
                  <a:pos x="29" y="0"/>
                </a:cxn>
                <a:cxn ang="0">
                  <a:pos x="29" y="0"/>
                </a:cxn>
                <a:cxn ang="0">
                  <a:pos x="24" y="21"/>
                </a:cxn>
                <a:cxn ang="0">
                  <a:pos x="33" y="21"/>
                </a:cxn>
              </a:cxnLst>
              <a:rect l="0" t="0" r="r" b="b"/>
              <a:pathLst>
                <a:path w="33" h="76">
                  <a:moveTo>
                    <a:pt x="33" y="21"/>
                  </a:moveTo>
                  <a:lnTo>
                    <a:pt x="33" y="21"/>
                  </a:lnTo>
                  <a:lnTo>
                    <a:pt x="33" y="24"/>
                  </a:lnTo>
                  <a:lnTo>
                    <a:pt x="33" y="24"/>
                  </a:lnTo>
                  <a:lnTo>
                    <a:pt x="32" y="27"/>
                  </a:lnTo>
                  <a:lnTo>
                    <a:pt x="22" y="25"/>
                  </a:lnTo>
                  <a:lnTo>
                    <a:pt x="22" y="25"/>
                  </a:lnTo>
                  <a:lnTo>
                    <a:pt x="18" y="51"/>
                  </a:lnTo>
                  <a:lnTo>
                    <a:pt x="18" y="51"/>
                  </a:lnTo>
                  <a:lnTo>
                    <a:pt x="16" y="60"/>
                  </a:lnTo>
                  <a:lnTo>
                    <a:pt x="14" y="67"/>
                  </a:lnTo>
                  <a:lnTo>
                    <a:pt x="16" y="70"/>
                  </a:lnTo>
                  <a:lnTo>
                    <a:pt x="19" y="70"/>
                  </a:lnTo>
                  <a:lnTo>
                    <a:pt x="19" y="70"/>
                  </a:lnTo>
                  <a:lnTo>
                    <a:pt x="25" y="68"/>
                  </a:lnTo>
                  <a:lnTo>
                    <a:pt x="24" y="73"/>
                  </a:lnTo>
                  <a:lnTo>
                    <a:pt x="24" y="73"/>
                  </a:lnTo>
                  <a:lnTo>
                    <a:pt x="18" y="76"/>
                  </a:lnTo>
                  <a:lnTo>
                    <a:pt x="11" y="76"/>
                  </a:lnTo>
                  <a:lnTo>
                    <a:pt x="11" y="76"/>
                  </a:lnTo>
                  <a:lnTo>
                    <a:pt x="5" y="75"/>
                  </a:lnTo>
                  <a:lnTo>
                    <a:pt x="2" y="71"/>
                  </a:lnTo>
                  <a:lnTo>
                    <a:pt x="0" y="67"/>
                  </a:lnTo>
                  <a:lnTo>
                    <a:pt x="0" y="59"/>
                  </a:lnTo>
                  <a:lnTo>
                    <a:pt x="0" y="59"/>
                  </a:lnTo>
                  <a:lnTo>
                    <a:pt x="8" y="25"/>
                  </a:lnTo>
                  <a:lnTo>
                    <a:pt x="0" y="27"/>
                  </a:lnTo>
                  <a:lnTo>
                    <a:pt x="0" y="27"/>
                  </a:lnTo>
                  <a:lnTo>
                    <a:pt x="0" y="24"/>
                  </a:lnTo>
                  <a:lnTo>
                    <a:pt x="0" y="24"/>
                  </a:lnTo>
                  <a:lnTo>
                    <a:pt x="0" y="21"/>
                  </a:lnTo>
                  <a:lnTo>
                    <a:pt x="8" y="21"/>
                  </a:lnTo>
                  <a:lnTo>
                    <a:pt x="8" y="21"/>
                  </a:lnTo>
                  <a:lnTo>
                    <a:pt x="11" y="6"/>
                  </a:lnTo>
                  <a:lnTo>
                    <a:pt x="11" y="6"/>
                  </a:lnTo>
                  <a:lnTo>
                    <a:pt x="27" y="0"/>
                  </a:lnTo>
                  <a:lnTo>
                    <a:pt x="29" y="0"/>
                  </a:lnTo>
                  <a:lnTo>
                    <a:pt x="29" y="0"/>
                  </a:lnTo>
                  <a:lnTo>
                    <a:pt x="24" y="21"/>
                  </a:lnTo>
                  <a:lnTo>
                    <a:pt x="33" y="21"/>
                  </a:lnTo>
                  <a:close/>
                </a:path>
              </a:pathLst>
            </a:custGeom>
            <a:grpFill/>
            <a:ln w="9525">
              <a:noFill/>
              <a:round/>
              <a:headEnd/>
              <a:tailEnd/>
            </a:ln>
          </p:spPr>
          <p:txBody>
            <a:bodyPr/>
            <a:lstStyle/>
            <a:p>
              <a:endParaRPr lang="en-GB" noProof="0" dirty="0"/>
            </a:p>
          </p:txBody>
        </p:sp>
        <p:sp>
          <p:nvSpPr>
            <p:cNvPr id="17" name="Freeform 45"/>
            <p:cNvSpPr>
              <a:spLocks/>
            </p:cNvSpPr>
            <p:nvPr userDrawn="1"/>
          </p:nvSpPr>
          <p:spPr bwMode="black">
            <a:xfrm>
              <a:off x="4853" y="4221"/>
              <a:ext cx="34" cy="48"/>
            </a:xfrm>
            <a:custGeom>
              <a:avLst/>
              <a:gdLst/>
              <a:ahLst/>
              <a:cxnLst>
                <a:cxn ang="0">
                  <a:pos x="51" y="0"/>
                </a:cxn>
                <a:cxn ang="0">
                  <a:pos x="51" y="0"/>
                </a:cxn>
                <a:cxn ang="0">
                  <a:pos x="55" y="2"/>
                </a:cxn>
                <a:cxn ang="0">
                  <a:pos x="55" y="2"/>
                </a:cxn>
                <a:cxn ang="0">
                  <a:pos x="62" y="0"/>
                </a:cxn>
                <a:cxn ang="0">
                  <a:pos x="62" y="0"/>
                </a:cxn>
                <a:cxn ang="0">
                  <a:pos x="41" y="35"/>
                </a:cxn>
                <a:cxn ang="0">
                  <a:pos x="9" y="86"/>
                </a:cxn>
                <a:cxn ang="0">
                  <a:pos x="9" y="86"/>
                </a:cxn>
                <a:cxn ang="0">
                  <a:pos x="5" y="86"/>
                </a:cxn>
                <a:cxn ang="0">
                  <a:pos x="5" y="86"/>
                </a:cxn>
                <a:cxn ang="0">
                  <a:pos x="0" y="86"/>
                </a:cxn>
                <a:cxn ang="0">
                  <a:pos x="0" y="86"/>
                </a:cxn>
                <a:cxn ang="0">
                  <a:pos x="19" y="56"/>
                </a:cxn>
                <a:cxn ang="0">
                  <a:pos x="19" y="56"/>
                </a:cxn>
                <a:cxn ang="0">
                  <a:pos x="8" y="0"/>
                </a:cxn>
                <a:cxn ang="0">
                  <a:pos x="8" y="0"/>
                </a:cxn>
                <a:cxn ang="0">
                  <a:pos x="16" y="2"/>
                </a:cxn>
                <a:cxn ang="0">
                  <a:pos x="16" y="2"/>
                </a:cxn>
                <a:cxn ang="0">
                  <a:pos x="25" y="0"/>
                </a:cxn>
                <a:cxn ang="0">
                  <a:pos x="25" y="0"/>
                </a:cxn>
                <a:cxn ang="0">
                  <a:pos x="32" y="37"/>
                </a:cxn>
                <a:cxn ang="0">
                  <a:pos x="32" y="37"/>
                </a:cxn>
                <a:cxn ang="0">
                  <a:pos x="51" y="0"/>
                </a:cxn>
                <a:cxn ang="0">
                  <a:pos x="51" y="0"/>
                </a:cxn>
              </a:cxnLst>
              <a:rect l="0" t="0" r="r" b="b"/>
              <a:pathLst>
                <a:path w="62" h="86">
                  <a:moveTo>
                    <a:pt x="51" y="0"/>
                  </a:moveTo>
                  <a:lnTo>
                    <a:pt x="51" y="0"/>
                  </a:lnTo>
                  <a:lnTo>
                    <a:pt x="55" y="2"/>
                  </a:lnTo>
                  <a:lnTo>
                    <a:pt x="55" y="2"/>
                  </a:lnTo>
                  <a:lnTo>
                    <a:pt x="62" y="0"/>
                  </a:lnTo>
                  <a:lnTo>
                    <a:pt x="62" y="0"/>
                  </a:lnTo>
                  <a:lnTo>
                    <a:pt x="41" y="35"/>
                  </a:lnTo>
                  <a:lnTo>
                    <a:pt x="9" y="86"/>
                  </a:lnTo>
                  <a:lnTo>
                    <a:pt x="9" y="86"/>
                  </a:lnTo>
                  <a:lnTo>
                    <a:pt x="5" y="86"/>
                  </a:lnTo>
                  <a:lnTo>
                    <a:pt x="5" y="86"/>
                  </a:lnTo>
                  <a:lnTo>
                    <a:pt x="0" y="86"/>
                  </a:lnTo>
                  <a:lnTo>
                    <a:pt x="0" y="86"/>
                  </a:lnTo>
                  <a:lnTo>
                    <a:pt x="19" y="56"/>
                  </a:lnTo>
                  <a:lnTo>
                    <a:pt x="19" y="56"/>
                  </a:lnTo>
                  <a:lnTo>
                    <a:pt x="8" y="0"/>
                  </a:lnTo>
                  <a:lnTo>
                    <a:pt x="8" y="0"/>
                  </a:lnTo>
                  <a:lnTo>
                    <a:pt x="16" y="2"/>
                  </a:lnTo>
                  <a:lnTo>
                    <a:pt x="16" y="2"/>
                  </a:lnTo>
                  <a:lnTo>
                    <a:pt x="25" y="0"/>
                  </a:lnTo>
                  <a:lnTo>
                    <a:pt x="25" y="0"/>
                  </a:lnTo>
                  <a:lnTo>
                    <a:pt x="32" y="37"/>
                  </a:lnTo>
                  <a:lnTo>
                    <a:pt x="32" y="37"/>
                  </a:lnTo>
                  <a:lnTo>
                    <a:pt x="51" y="0"/>
                  </a:lnTo>
                  <a:lnTo>
                    <a:pt x="51" y="0"/>
                  </a:lnTo>
                  <a:close/>
                </a:path>
              </a:pathLst>
            </a:custGeom>
            <a:grpFill/>
            <a:ln w="9525">
              <a:noFill/>
              <a:round/>
              <a:headEnd/>
              <a:tailEnd/>
            </a:ln>
          </p:spPr>
          <p:txBody>
            <a:bodyPr/>
            <a:lstStyle/>
            <a:p>
              <a:endParaRPr lang="en-GB" noProof="0" dirty="0"/>
            </a:p>
          </p:txBody>
        </p:sp>
        <p:sp>
          <p:nvSpPr>
            <p:cNvPr id="18" name="Freeform 46"/>
            <p:cNvSpPr>
              <a:spLocks/>
            </p:cNvSpPr>
            <p:nvPr userDrawn="1"/>
          </p:nvSpPr>
          <p:spPr bwMode="black">
            <a:xfrm>
              <a:off x="4897" y="4208"/>
              <a:ext cx="20" cy="44"/>
            </a:xfrm>
            <a:custGeom>
              <a:avLst/>
              <a:gdLst/>
              <a:ahLst/>
              <a:cxnLst>
                <a:cxn ang="0">
                  <a:pos x="10" y="32"/>
                </a:cxn>
                <a:cxn ang="0">
                  <a:pos x="10" y="32"/>
                </a:cxn>
                <a:cxn ang="0">
                  <a:pos x="16" y="0"/>
                </a:cxn>
                <a:cxn ang="0">
                  <a:pos x="16" y="0"/>
                </a:cxn>
                <a:cxn ang="0">
                  <a:pos x="25" y="0"/>
                </a:cxn>
                <a:cxn ang="0">
                  <a:pos x="25" y="0"/>
                </a:cxn>
                <a:cxn ang="0">
                  <a:pos x="35" y="0"/>
                </a:cxn>
                <a:cxn ang="0">
                  <a:pos x="35" y="0"/>
                </a:cxn>
                <a:cxn ang="0">
                  <a:pos x="27" y="32"/>
                </a:cxn>
                <a:cxn ang="0">
                  <a:pos x="24" y="46"/>
                </a:cxn>
                <a:cxn ang="0">
                  <a:pos x="24" y="46"/>
                </a:cxn>
                <a:cxn ang="0">
                  <a:pos x="19" y="78"/>
                </a:cxn>
                <a:cxn ang="0">
                  <a:pos x="19" y="78"/>
                </a:cxn>
                <a:cxn ang="0">
                  <a:pos x="10" y="78"/>
                </a:cxn>
                <a:cxn ang="0">
                  <a:pos x="10" y="78"/>
                </a:cxn>
                <a:cxn ang="0">
                  <a:pos x="0" y="78"/>
                </a:cxn>
                <a:cxn ang="0">
                  <a:pos x="0" y="78"/>
                </a:cxn>
                <a:cxn ang="0">
                  <a:pos x="8" y="46"/>
                </a:cxn>
                <a:cxn ang="0">
                  <a:pos x="10" y="32"/>
                </a:cxn>
              </a:cxnLst>
              <a:rect l="0" t="0" r="r" b="b"/>
              <a:pathLst>
                <a:path w="35" h="78">
                  <a:moveTo>
                    <a:pt x="10" y="32"/>
                  </a:moveTo>
                  <a:lnTo>
                    <a:pt x="10" y="32"/>
                  </a:lnTo>
                  <a:lnTo>
                    <a:pt x="16" y="0"/>
                  </a:lnTo>
                  <a:lnTo>
                    <a:pt x="16" y="0"/>
                  </a:lnTo>
                  <a:lnTo>
                    <a:pt x="25" y="0"/>
                  </a:lnTo>
                  <a:lnTo>
                    <a:pt x="25" y="0"/>
                  </a:lnTo>
                  <a:lnTo>
                    <a:pt x="35" y="0"/>
                  </a:lnTo>
                  <a:lnTo>
                    <a:pt x="35" y="0"/>
                  </a:lnTo>
                  <a:lnTo>
                    <a:pt x="27" y="32"/>
                  </a:lnTo>
                  <a:lnTo>
                    <a:pt x="24" y="46"/>
                  </a:lnTo>
                  <a:lnTo>
                    <a:pt x="24" y="46"/>
                  </a:lnTo>
                  <a:lnTo>
                    <a:pt x="19" y="78"/>
                  </a:lnTo>
                  <a:lnTo>
                    <a:pt x="19" y="78"/>
                  </a:lnTo>
                  <a:lnTo>
                    <a:pt x="10" y="78"/>
                  </a:lnTo>
                  <a:lnTo>
                    <a:pt x="10" y="78"/>
                  </a:lnTo>
                  <a:lnTo>
                    <a:pt x="0" y="78"/>
                  </a:lnTo>
                  <a:lnTo>
                    <a:pt x="0" y="78"/>
                  </a:lnTo>
                  <a:lnTo>
                    <a:pt x="8" y="46"/>
                  </a:lnTo>
                  <a:lnTo>
                    <a:pt x="10" y="32"/>
                  </a:lnTo>
                  <a:close/>
                </a:path>
              </a:pathLst>
            </a:custGeom>
            <a:grpFill/>
            <a:ln w="9525">
              <a:noFill/>
              <a:round/>
              <a:headEnd/>
              <a:tailEnd/>
            </a:ln>
          </p:spPr>
          <p:txBody>
            <a:bodyPr/>
            <a:lstStyle/>
            <a:p>
              <a:endParaRPr lang="en-GB" noProof="0" dirty="0"/>
            </a:p>
          </p:txBody>
        </p:sp>
        <p:sp>
          <p:nvSpPr>
            <p:cNvPr id="19" name="Freeform 47"/>
            <p:cNvSpPr>
              <a:spLocks/>
            </p:cNvSpPr>
            <p:nvPr userDrawn="1"/>
          </p:nvSpPr>
          <p:spPr bwMode="black">
            <a:xfrm>
              <a:off x="4916" y="4219"/>
              <a:ext cx="33" cy="33"/>
            </a:xfrm>
            <a:custGeom>
              <a:avLst/>
              <a:gdLst/>
              <a:ahLst/>
              <a:cxnLst>
                <a:cxn ang="0">
                  <a:pos x="26" y="12"/>
                </a:cxn>
                <a:cxn ang="0">
                  <a:pos x="26" y="12"/>
                </a:cxn>
                <a:cxn ang="0">
                  <a:pos x="26" y="12"/>
                </a:cxn>
                <a:cxn ang="0">
                  <a:pos x="31" y="7"/>
                </a:cxn>
                <a:cxn ang="0">
                  <a:pos x="35" y="4"/>
                </a:cxn>
                <a:cxn ang="0">
                  <a:pos x="40" y="2"/>
                </a:cxn>
                <a:cxn ang="0">
                  <a:pos x="45" y="0"/>
                </a:cxn>
                <a:cxn ang="0">
                  <a:pos x="45" y="0"/>
                </a:cxn>
                <a:cxn ang="0">
                  <a:pos x="53" y="2"/>
                </a:cxn>
                <a:cxn ang="0">
                  <a:pos x="58" y="7"/>
                </a:cxn>
                <a:cxn ang="0">
                  <a:pos x="59" y="13"/>
                </a:cxn>
                <a:cxn ang="0">
                  <a:pos x="59" y="23"/>
                </a:cxn>
                <a:cxn ang="0">
                  <a:pos x="59" y="23"/>
                </a:cxn>
                <a:cxn ang="0">
                  <a:pos x="54" y="42"/>
                </a:cxn>
                <a:cxn ang="0">
                  <a:pos x="54" y="42"/>
                </a:cxn>
                <a:cxn ang="0">
                  <a:pos x="51" y="58"/>
                </a:cxn>
                <a:cxn ang="0">
                  <a:pos x="51" y="58"/>
                </a:cxn>
                <a:cxn ang="0">
                  <a:pos x="43" y="58"/>
                </a:cxn>
                <a:cxn ang="0">
                  <a:pos x="43" y="58"/>
                </a:cxn>
                <a:cxn ang="0">
                  <a:pos x="35" y="58"/>
                </a:cxn>
                <a:cxn ang="0">
                  <a:pos x="35" y="58"/>
                </a:cxn>
                <a:cxn ang="0">
                  <a:pos x="38" y="43"/>
                </a:cxn>
                <a:cxn ang="0">
                  <a:pos x="42" y="26"/>
                </a:cxn>
                <a:cxn ang="0">
                  <a:pos x="42" y="26"/>
                </a:cxn>
                <a:cxn ang="0">
                  <a:pos x="43" y="19"/>
                </a:cxn>
                <a:cxn ang="0">
                  <a:pos x="42" y="15"/>
                </a:cxn>
                <a:cxn ang="0">
                  <a:pos x="40" y="12"/>
                </a:cxn>
                <a:cxn ang="0">
                  <a:pos x="35" y="12"/>
                </a:cxn>
                <a:cxn ang="0">
                  <a:pos x="35" y="12"/>
                </a:cxn>
                <a:cxn ang="0">
                  <a:pos x="31" y="13"/>
                </a:cxn>
                <a:cxn ang="0">
                  <a:pos x="27" y="16"/>
                </a:cxn>
                <a:cxn ang="0">
                  <a:pos x="24" y="21"/>
                </a:cxn>
                <a:cxn ang="0">
                  <a:pos x="23" y="27"/>
                </a:cxn>
                <a:cxn ang="0">
                  <a:pos x="21" y="32"/>
                </a:cxn>
                <a:cxn ang="0">
                  <a:pos x="21" y="32"/>
                </a:cxn>
                <a:cxn ang="0">
                  <a:pos x="18" y="58"/>
                </a:cxn>
                <a:cxn ang="0">
                  <a:pos x="18" y="58"/>
                </a:cxn>
                <a:cxn ang="0">
                  <a:pos x="8" y="58"/>
                </a:cxn>
                <a:cxn ang="0">
                  <a:pos x="8" y="58"/>
                </a:cxn>
                <a:cxn ang="0">
                  <a:pos x="0" y="58"/>
                </a:cxn>
                <a:cxn ang="0">
                  <a:pos x="0" y="58"/>
                </a:cxn>
                <a:cxn ang="0">
                  <a:pos x="7" y="32"/>
                </a:cxn>
                <a:cxn ang="0">
                  <a:pos x="7" y="27"/>
                </a:cxn>
                <a:cxn ang="0">
                  <a:pos x="7" y="27"/>
                </a:cxn>
                <a:cxn ang="0">
                  <a:pos x="12" y="2"/>
                </a:cxn>
                <a:cxn ang="0">
                  <a:pos x="12" y="2"/>
                </a:cxn>
                <a:cxn ang="0">
                  <a:pos x="19" y="4"/>
                </a:cxn>
                <a:cxn ang="0">
                  <a:pos x="19" y="4"/>
                </a:cxn>
                <a:cxn ang="0">
                  <a:pos x="27" y="2"/>
                </a:cxn>
                <a:cxn ang="0">
                  <a:pos x="26" y="12"/>
                </a:cxn>
              </a:cxnLst>
              <a:rect l="0" t="0" r="r" b="b"/>
              <a:pathLst>
                <a:path w="59" h="58">
                  <a:moveTo>
                    <a:pt x="26" y="12"/>
                  </a:moveTo>
                  <a:lnTo>
                    <a:pt x="26" y="12"/>
                  </a:lnTo>
                  <a:lnTo>
                    <a:pt x="26" y="12"/>
                  </a:lnTo>
                  <a:lnTo>
                    <a:pt x="31" y="7"/>
                  </a:lnTo>
                  <a:lnTo>
                    <a:pt x="35" y="4"/>
                  </a:lnTo>
                  <a:lnTo>
                    <a:pt x="40" y="2"/>
                  </a:lnTo>
                  <a:lnTo>
                    <a:pt x="45" y="0"/>
                  </a:lnTo>
                  <a:lnTo>
                    <a:pt x="45" y="0"/>
                  </a:lnTo>
                  <a:lnTo>
                    <a:pt x="53" y="2"/>
                  </a:lnTo>
                  <a:lnTo>
                    <a:pt x="58" y="7"/>
                  </a:lnTo>
                  <a:lnTo>
                    <a:pt x="59" y="13"/>
                  </a:lnTo>
                  <a:lnTo>
                    <a:pt x="59" y="23"/>
                  </a:lnTo>
                  <a:lnTo>
                    <a:pt x="59" y="23"/>
                  </a:lnTo>
                  <a:lnTo>
                    <a:pt x="54" y="42"/>
                  </a:lnTo>
                  <a:lnTo>
                    <a:pt x="54" y="42"/>
                  </a:lnTo>
                  <a:lnTo>
                    <a:pt x="51" y="58"/>
                  </a:lnTo>
                  <a:lnTo>
                    <a:pt x="51" y="58"/>
                  </a:lnTo>
                  <a:lnTo>
                    <a:pt x="43" y="58"/>
                  </a:lnTo>
                  <a:lnTo>
                    <a:pt x="43" y="58"/>
                  </a:lnTo>
                  <a:lnTo>
                    <a:pt x="35" y="58"/>
                  </a:lnTo>
                  <a:lnTo>
                    <a:pt x="35" y="58"/>
                  </a:lnTo>
                  <a:lnTo>
                    <a:pt x="38" y="43"/>
                  </a:lnTo>
                  <a:lnTo>
                    <a:pt x="42" y="26"/>
                  </a:lnTo>
                  <a:lnTo>
                    <a:pt x="42" y="26"/>
                  </a:lnTo>
                  <a:lnTo>
                    <a:pt x="43" y="19"/>
                  </a:lnTo>
                  <a:lnTo>
                    <a:pt x="42" y="15"/>
                  </a:lnTo>
                  <a:lnTo>
                    <a:pt x="40" y="12"/>
                  </a:lnTo>
                  <a:lnTo>
                    <a:pt x="35" y="12"/>
                  </a:lnTo>
                  <a:lnTo>
                    <a:pt x="35" y="12"/>
                  </a:lnTo>
                  <a:lnTo>
                    <a:pt x="31" y="13"/>
                  </a:lnTo>
                  <a:lnTo>
                    <a:pt x="27" y="16"/>
                  </a:lnTo>
                  <a:lnTo>
                    <a:pt x="24" y="21"/>
                  </a:lnTo>
                  <a:lnTo>
                    <a:pt x="23" y="27"/>
                  </a:lnTo>
                  <a:lnTo>
                    <a:pt x="21" y="32"/>
                  </a:lnTo>
                  <a:lnTo>
                    <a:pt x="21" y="32"/>
                  </a:lnTo>
                  <a:lnTo>
                    <a:pt x="18" y="58"/>
                  </a:lnTo>
                  <a:lnTo>
                    <a:pt x="18" y="58"/>
                  </a:lnTo>
                  <a:lnTo>
                    <a:pt x="8" y="58"/>
                  </a:lnTo>
                  <a:lnTo>
                    <a:pt x="8" y="58"/>
                  </a:lnTo>
                  <a:lnTo>
                    <a:pt x="0" y="58"/>
                  </a:lnTo>
                  <a:lnTo>
                    <a:pt x="0" y="58"/>
                  </a:lnTo>
                  <a:lnTo>
                    <a:pt x="7" y="32"/>
                  </a:lnTo>
                  <a:lnTo>
                    <a:pt x="7" y="27"/>
                  </a:lnTo>
                  <a:lnTo>
                    <a:pt x="7" y="27"/>
                  </a:lnTo>
                  <a:lnTo>
                    <a:pt x="12" y="2"/>
                  </a:lnTo>
                  <a:lnTo>
                    <a:pt x="12" y="2"/>
                  </a:lnTo>
                  <a:lnTo>
                    <a:pt x="19" y="4"/>
                  </a:lnTo>
                  <a:lnTo>
                    <a:pt x="19" y="4"/>
                  </a:lnTo>
                  <a:lnTo>
                    <a:pt x="27" y="2"/>
                  </a:lnTo>
                  <a:lnTo>
                    <a:pt x="26" y="12"/>
                  </a:lnTo>
                  <a:close/>
                </a:path>
              </a:pathLst>
            </a:custGeom>
            <a:grpFill/>
            <a:ln w="9525">
              <a:noFill/>
              <a:round/>
              <a:headEnd/>
              <a:tailEnd/>
            </a:ln>
          </p:spPr>
          <p:txBody>
            <a:bodyPr/>
            <a:lstStyle/>
            <a:p>
              <a:endParaRPr lang="en-GB" noProof="0" dirty="0"/>
            </a:p>
          </p:txBody>
        </p:sp>
        <p:sp>
          <p:nvSpPr>
            <p:cNvPr id="20" name="Freeform 48"/>
            <p:cNvSpPr>
              <a:spLocks/>
            </p:cNvSpPr>
            <p:nvPr userDrawn="1"/>
          </p:nvSpPr>
          <p:spPr bwMode="black">
            <a:xfrm>
              <a:off x="4966" y="4208"/>
              <a:ext cx="33" cy="44"/>
            </a:xfrm>
            <a:custGeom>
              <a:avLst/>
              <a:gdLst/>
              <a:ahLst/>
              <a:cxnLst>
                <a:cxn ang="0">
                  <a:pos x="9" y="32"/>
                </a:cxn>
                <a:cxn ang="0">
                  <a:pos x="9" y="32"/>
                </a:cxn>
                <a:cxn ang="0">
                  <a:pos x="16" y="0"/>
                </a:cxn>
                <a:cxn ang="0">
                  <a:pos x="16" y="0"/>
                </a:cxn>
                <a:cxn ang="0">
                  <a:pos x="35" y="0"/>
                </a:cxn>
                <a:cxn ang="0">
                  <a:pos x="35" y="0"/>
                </a:cxn>
                <a:cxn ang="0">
                  <a:pos x="59" y="0"/>
                </a:cxn>
                <a:cxn ang="0">
                  <a:pos x="59" y="0"/>
                </a:cxn>
                <a:cxn ang="0">
                  <a:pos x="57" y="5"/>
                </a:cxn>
                <a:cxn ang="0">
                  <a:pos x="57" y="5"/>
                </a:cxn>
                <a:cxn ang="0">
                  <a:pos x="57" y="9"/>
                </a:cxn>
                <a:cxn ang="0">
                  <a:pos x="57" y="9"/>
                </a:cxn>
                <a:cxn ang="0">
                  <a:pos x="32" y="8"/>
                </a:cxn>
                <a:cxn ang="0">
                  <a:pos x="32" y="8"/>
                </a:cxn>
                <a:cxn ang="0">
                  <a:pos x="27" y="33"/>
                </a:cxn>
                <a:cxn ang="0">
                  <a:pos x="27" y="33"/>
                </a:cxn>
                <a:cxn ang="0">
                  <a:pos x="52" y="32"/>
                </a:cxn>
                <a:cxn ang="0">
                  <a:pos x="52" y="32"/>
                </a:cxn>
                <a:cxn ang="0">
                  <a:pos x="51" y="36"/>
                </a:cxn>
                <a:cxn ang="0">
                  <a:pos x="51" y="36"/>
                </a:cxn>
                <a:cxn ang="0">
                  <a:pos x="51" y="41"/>
                </a:cxn>
                <a:cxn ang="0">
                  <a:pos x="51" y="41"/>
                </a:cxn>
                <a:cxn ang="0">
                  <a:pos x="25" y="41"/>
                </a:cxn>
                <a:cxn ang="0">
                  <a:pos x="25" y="41"/>
                </a:cxn>
                <a:cxn ang="0">
                  <a:pos x="22" y="55"/>
                </a:cxn>
                <a:cxn ang="0">
                  <a:pos x="22" y="55"/>
                </a:cxn>
                <a:cxn ang="0">
                  <a:pos x="19" y="70"/>
                </a:cxn>
                <a:cxn ang="0">
                  <a:pos x="19" y="70"/>
                </a:cxn>
                <a:cxn ang="0">
                  <a:pos x="46" y="68"/>
                </a:cxn>
                <a:cxn ang="0">
                  <a:pos x="46" y="68"/>
                </a:cxn>
                <a:cxn ang="0">
                  <a:pos x="44" y="73"/>
                </a:cxn>
                <a:cxn ang="0">
                  <a:pos x="44" y="73"/>
                </a:cxn>
                <a:cxn ang="0">
                  <a:pos x="44" y="78"/>
                </a:cxn>
                <a:cxn ang="0">
                  <a:pos x="44" y="78"/>
                </a:cxn>
                <a:cxn ang="0">
                  <a:pos x="24" y="78"/>
                </a:cxn>
                <a:cxn ang="0">
                  <a:pos x="24" y="78"/>
                </a:cxn>
                <a:cxn ang="0">
                  <a:pos x="0" y="78"/>
                </a:cxn>
                <a:cxn ang="0">
                  <a:pos x="0" y="78"/>
                </a:cxn>
                <a:cxn ang="0">
                  <a:pos x="6" y="46"/>
                </a:cxn>
                <a:cxn ang="0">
                  <a:pos x="9" y="32"/>
                </a:cxn>
              </a:cxnLst>
              <a:rect l="0" t="0" r="r" b="b"/>
              <a:pathLst>
                <a:path w="59" h="78">
                  <a:moveTo>
                    <a:pt x="9" y="32"/>
                  </a:moveTo>
                  <a:lnTo>
                    <a:pt x="9" y="32"/>
                  </a:lnTo>
                  <a:lnTo>
                    <a:pt x="16" y="0"/>
                  </a:lnTo>
                  <a:lnTo>
                    <a:pt x="16" y="0"/>
                  </a:lnTo>
                  <a:lnTo>
                    <a:pt x="35" y="0"/>
                  </a:lnTo>
                  <a:lnTo>
                    <a:pt x="35" y="0"/>
                  </a:lnTo>
                  <a:lnTo>
                    <a:pt x="59" y="0"/>
                  </a:lnTo>
                  <a:lnTo>
                    <a:pt x="59" y="0"/>
                  </a:lnTo>
                  <a:lnTo>
                    <a:pt x="57" y="5"/>
                  </a:lnTo>
                  <a:lnTo>
                    <a:pt x="57" y="5"/>
                  </a:lnTo>
                  <a:lnTo>
                    <a:pt x="57" y="9"/>
                  </a:lnTo>
                  <a:lnTo>
                    <a:pt x="57" y="9"/>
                  </a:lnTo>
                  <a:lnTo>
                    <a:pt x="32" y="8"/>
                  </a:lnTo>
                  <a:lnTo>
                    <a:pt x="32" y="8"/>
                  </a:lnTo>
                  <a:lnTo>
                    <a:pt x="27" y="33"/>
                  </a:lnTo>
                  <a:lnTo>
                    <a:pt x="27" y="33"/>
                  </a:lnTo>
                  <a:lnTo>
                    <a:pt x="52" y="32"/>
                  </a:lnTo>
                  <a:lnTo>
                    <a:pt x="52" y="32"/>
                  </a:lnTo>
                  <a:lnTo>
                    <a:pt x="51" y="36"/>
                  </a:lnTo>
                  <a:lnTo>
                    <a:pt x="51" y="36"/>
                  </a:lnTo>
                  <a:lnTo>
                    <a:pt x="51" y="41"/>
                  </a:lnTo>
                  <a:lnTo>
                    <a:pt x="51" y="41"/>
                  </a:lnTo>
                  <a:lnTo>
                    <a:pt x="25" y="41"/>
                  </a:lnTo>
                  <a:lnTo>
                    <a:pt x="25" y="41"/>
                  </a:lnTo>
                  <a:lnTo>
                    <a:pt x="22" y="55"/>
                  </a:lnTo>
                  <a:lnTo>
                    <a:pt x="22" y="55"/>
                  </a:lnTo>
                  <a:lnTo>
                    <a:pt x="19" y="70"/>
                  </a:lnTo>
                  <a:lnTo>
                    <a:pt x="19" y="70"/>
                  </a:lnTo>
                  <a:lnTo>
                    <a:pt x="46" y="68"/>
                  </a:lnTo>
                  <a:lnTo>
                    <a:pt x="46" y="68"/>
                  </a:lnTo>
                  <a:lnTo>
                    <a:pt x="44" y="73"/>
                  </a:lnTo>
                  <a:lnTo>
                    <a:pt x="44" y="73"/>
                  </a:lnTo>
                  <a:lnTo>
                    <a:pt x="44" y="78"/>
                  </a:lnTo>
                  <a:lnTo>
                    <a:pt x="44" y="78"/>
                  </a:lnTo>
                  <a:lnTo>
                    <a:pt x="24" y="78"/>
                  </a:lnTo>
                  <a:lnTo>
                    <a:pt x="24" y="78"/>
                  </a:lnTo>
                  <a:lnTo>
                    <a:pt x="0" y="78"/>
                  </a:lnTo>
                  <a:lnTo>
                    <a:pt x="0" y="78"/>
                  </a:lnTo>
                  <a:lnTo>
                    <a:pt x="6" y="46"/>
                  </a:lnTo>
                  <a:lnTo>
                    <a:pt x="9" y="32"/>
                  </a:lnTo>
                  <a:close/>
                </a:path>
              </a:pathLst>
            </a:custGeom>
            <a:grpFill/>
            <a:ln w="9525">
              <a:noFill/>
              <a:round/>
              <a:headEnd/>
              <a:tailEnd/>
            </a:ln>
          </p:spPr>
          <p:txBody>
            <a:bodyPr/>
            <a:lstStyle/>
            <a:p>
              <a:endParaRPr lang="en-GB" noProof="0" dirty="0"/>
            </a:p>
          </p:txBody>
        </p:sp>
        <p:sp>
          <p:nvSpPr>
            <p:cNvPr id="21" name="Freeform 49"/>
            <p:cNvSpPr>
              <a:spLocks/>
            </p:cNvSpPr>
            <p:nvPr userDrawn="1"/>
          </p:nvSpPr>
          <p:spPr bwMode="black">
            <a:xfrm>
              <a:off x="5002" y="4221"/>
              <a:ext cx="29" cy="31"/>
            </a:xfrm>
            <a:custGeom>
              <a:avLst/>
              <a:gdLst/>
              <a:ahLst/>
              <a:cxnLst>
                <a:cxn ang="0">
                  <a:pos x="23" y="41"/>
                </a:cxn>
                <a:cxn ang="0">
                  <a:pos x="23" y="41"/>
                </a:cxn>
                <a:cxn ang="0">
                  <a:pos x="43" y="0"/>
                </a:cxn>
                <a:cxn ang="0">
                  <a:pos x="43" y="0"/>
                </a:cxn>
                <a:cxn ang="0">
                  <a:pos x="48" y="2"/>
                </a:cxn>
                <a:cxn ang="0">
                  <a:pos x="48" y="2"/>
                </a:cxn>
                <a:cxn ang="0">
                  <a:pos x="53" y="0"/>
                </a:cxn>
                <a:cxn ang="0">
                  <a:pos x="53" y="0"/>
                </a:cxn>
                <a:cxn ang="0">
                  <a:pos x="38" y="24"/>
                </a:cxn>
                <a:cxn ang="0">
                  <a:pos x="30" y="38"/>
                </a:cxn>
                <a:cxn ang="0">
                  <a:pos x="21" y="56"/>
                </a:cxn>
                <a:cxn ang="0">
                  <a:pos x="21" y="56"/>
                </a:cxn>
                <a:cxn ang="0">
                  <a:pos x="15" y="56"/>
                </a:cxn>
                <a:cxn ang="0">
                  <a:pos x="15" y="56"/>
                </a:cxn>
                <a:cxn ang="0">
                  <a:pos x="8" y="56"/>
                </a:cxn>
                <a:cxn ang="0">
                  <a:pos x="8" y="56"/>
                </a:cxn>
                <a:cxn ang="0">
                  <a:pos x="0" y="0"/>
                </a:cxn>
                <a:cxn ang="0">
                  <a:pos x="0" y="0"/>
                </a:cxn>
                <a:cxn ang="0">
                  <a:pos x="8" y="2"/>
                </a:cxn>
                <a:cxn ang="0">
                  <a:pos x="8" y="2"/>
                </a:cxn>
                <a:cxn ang="0">
                  <a:pos x="18" y="0"/>
                </a:cxn>
                <a:cxn ang="0">
                  <a:pos x="18" y="0"/>
                </a:cxn>
                <a:cxn ang="0">
                  <a:pos x="23" y="41"/>
                </a:cxn>
                <a:cxn ang="0">
                  <a:pos x="23" y="41"/>
                </a:cxn>
              </a:cxnLst>
              <a:rect l="0" t="0" r="r" b="b"/>
              <a:pathLst>
                <a:path w="53" h="56">
                  <a:moveTo>
                    <a:pt x="23" y="41"/>
                  </a:moveTo>
                  <a:lnTo>
                    <a:pt x="23" y="41"/>
                  </a:lnTo>
                  <a:lnTo>
                    <a:pt x="43" y="0"/>
                  </a:lnTo>
                  <a:lnTo>
                    <a:pt x="43" y="0"/>
                  </a:lnTo>
                  <a:lnTo>
                    <a:pt x="48" y="2"/>
                  </a:lnTo>
                  <a:lnTo>
                    <a:pt x="48" y="2"/>
                  </a:lnTo>
                  <a:lnTo>
                    <a:pt x="53" y="0"/>
                  </a:lnTo>
                  <a:lnTo>
                    <a:pt x="53" y="0"/>
                  </a:lnTo>
                  <a:lnTo>
                    <a:pt x="38" y="24"/>
                  </a:lnTo>
                  <a:lnTo>
                    <a:pt x="30" y="38"/>
                  </a:lnTo>
                  <a:lnTo>
                    <a:pt x="21" y="56"/>
                  </a:lnTo>
                  <a:lnTo>
                    <a:pt x="21" y="56"/>
                  </a:lnTo>
                  <a:lnTo>
                    <a:pt x="15" y="56"/>
                  </a:lnTo>
                  <a:lnTo>
                    <a:pt x="15" y="56"/>
                  </a:lnTo>
                  <a:lnTo>
                    <a:pt x="8" y="56"/>
                  </a:lnTo>
                  <a:lnTo>
                    <a:pt x="8" y="56"/>
                  </a:lnTo>
                  <a:lnTo>
                    <a:pt x="0" y="0"/>
                  </a:lnTo>
                  <a:lnTo>
                    <a:pt x="0" y="0"/>
                  </a:lnTo>
                  <a:lnTo>
                    <a:pt x="8" y="2"/>
                  </a:lnTo>
                  <a:lnTo>
                    <a:pt x="8" y="2"/>
                  </a:lnTo>
                  <a:lnTo>
                    <a:pt x="18" y="0"/>
                  </a:lnTo>
                  <a:lnTo>
                    <a:pt x="18" y="0"/>
                  </a:lnTo>
                  <a:lnTo>
                    <a:pt x="23" y="41"/>
                  </a:lnTo>
                  <a:lnTo>
                    <a:pt x="23" y="41"/>
                  </a:lnTo>
                  <a:close/>
                </a:path>
              </a:pathLst>
            </a:custGeom>
            <a:grpFill/>
            <a:ln w="9525">
              <a:noFill/>
              <a:round/>
              <a:headEnd/>
              <a:tailEnd/>
            </a:ln>
          </p:spPr>
          <p:txBody>
            <a:bodyPr/>
            <a:lstStyle/>
            <a:p>
              <a:endParaRPr lang="en-GB" noProof="0" dirty="0"/>
            </a:p>
          </p:txBody>
        </p:sp>
        <p:sp>
          <p:nvSpPr>
            <p:cNvPr id="22" name="Freeform 50"/>
            <p:cNvSpPr>
              <a:spLocks noEditPoints="1"/>
            </p:cNvSpPr>
            <p:nvPr userDrawn="1"/>
          </p:nvSpPr>
          <p:spPr bwMode="black">
            <a:xfrm>
              <a:off x="5030"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7"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8" y="5"/>
                </a:cxn>
                <a:cxn ang="0">
                  <a:pos x="13" y="8"/>
                </a:cxn>
                <a:cxn ang="0">
                  <a:pos x="10" y="13"/>
                </a:cxn>
                <a:cxn ang="0">
                  <a:pos x="6" y="18"/>
                </a:cxn>
                <a:cxn ang="0">
                  <a:pos x="3" y="24"/>
                </a:cxn>
                <a:cxn ang="0">
                  <a:pos x="2" y="31"/>
                </a:cxn>
                <a:cxn ang="0">
                  <a:pos x="2" y="31"/>
                </a:cxn>
                <a:cxn ang="0">
                  <a:pos x="0" y="37"/>
                </a:cxn>
                <a:cxn ang="0">
                  <a:pos x="2" y="43"/>
                </a:cxn>
                <a:cxn ang="0">
                  <a:pos x="3" y="48"/>
                </a:cxn>
                <a:cxn ang="0">
                  <a:pos x="5" y="53"/>
                </a:cxn>
                <a:cxn ang="0">
                  <a:pos x="10" y="56"/>
                </a:cxn>
                <a:cxn ang="0">
                  <a:pos x="13" y="58"/>
                </a:cxn>
                <a:cxn ang="0">
                  <a:pos x="24" y="59"/>
                </a:cxn>
                <a:cxn ang="0">
                  <a:pos x="24" y="59"/>
                </a:cxn>
                <a:cxn ang="0">
                  <a:pos x="35" y="58"/>
                </a:cxn>
                <a:cxn ang="0">
                  <a:pos x="41" y="54"/>
                </a:cxn>
                <a:cxn ang="0">
                  <a:pos x="46" y="48"/>
                </a:cxn>
                <a:cxn ang="0">
                  <a:pos x="44" y="47"/>
                </a:cxn>
                <a:cxn ang="0">
                  <a:pos x="44" y="47"/>
                </a:cxn>
                <a:cxn ang="0">
                  <a:pos x="37" y="51"/>
                </a:cxn>
                <a:cxn ang="0">
                  <a:pos x="30" y="51"/>
                </a:cxn>
                <a:cxn ang="0">
                  <a:pos x="30" y="51"/>
                </a:cxn>
                <a:cxn ang="0">
                  <a:pos x="25" y="51"/>
                </a:cxn>
                <a:cxn ang="0">
                  <a:pos x="22" y="50"/>
                </a:cxn>
                <a:cxn ang="0">
                  <a:pos x="19" y="47"/>
                </a:cxn>
                <a:cxn ang="0">
                  <a:pos x="18"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7"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8" y="5"/>
                  </a:lnTo>
                  <a:lnTo>
                    <a:pt x="13" y="8"/>
                  </a:lnTo>
                  <a:lnTo>
                    <a:pt x="10" y="13"/>
                  </a:lnTo>
                  <a:lnTo>
                    <a:pt x="6" y="18"/>
                  </a:lnTo>
                  <a:lnTo>
                    <a:pt x="3" y="24"/>
                  </a:lnTo>
                  <a:lnTo>
                    <a:pt x="2" y="31"/>
                  </a:lnTo>
                  <a:lnTo>
                    <a:pt x="2" y="31"/>
                  </a:lnTo>
                  <a:lnTo>
                    <a:pt x="0" y="37"/>
                  </a:lnTo>
                  <a:lnTo>
                    <a:pt x="2" y="43"/>
                  </a:lnTo>
                  <a:lnTo>
                    <a:pt x="3" y="48"/>
                  </a:lnTo>
                  <a:lnTo>
                    <a:pt x="5" y="53"/>
                  </a:lnTo>
                  <a:lnTo>
                    <a:pt x="10" y="56"/>
                  </a:lnTo>
                  <a:lnTo>
                    <a:pt x="13" y="58"/>
                  </a:lnTo>
                  <a:lnTo>
                    <a:pt x="24" y="59"/>
                  </a:lnTo>
                  <a:lnTo>
                    <a:pt x="24" y="59"/>
                  </a:lnTo>
                  <a:lnTo>
                    <a:pt x="35" y="58"/>
                  </a:lnTo>
                  <a:lnTo>
                    <a:pt x="41" y="54"/>
                  </a:lnTo>
                  <a:lnTo>
                    <a:pt x="46" y="48"/>
                  </a:lnTo>
                  <a:lnTo>
                    <a:pt x="44" y="47"/>
                  </a:lnTo>
                  <a:lnTo>
                    <a:pt x="44" y="47"/>
                  </a:lnTo>
                  <a:lnTo>
                    <a:pt x="37" y="51"/>
                  </a:lnTo>
                  <a:lnTo>
                    <a:pt x="30" y="51"/>
                  </a:lnTo>
                  <a:lnTo>
                    <a:pt x="30" y="51"/>
                  </a:lnTo>
                  <a:lnTo>
                    <a:pt x="25" y="51"/>
                  </a:lnTo>
                  <a:lnTo>
                    <a:pt x="22" y="50"/>
                  </a:lnTo>
                  <a:lnTo>
                    <a:pt x="19" y="47"/>
                  </a:lnTo>
                  <a:lnTo>
                    <a:pt x="18" y="39"/>
                  </a:lnTo>
                  <a:lnTo>
                    <a:pt x="19" y="31"/>
                  </a:lnTo>
                  <a:lnTo>
                    <a:pt x="51" y="31"/>
                  </a:lnTo>
                  <a:close/>
                </a:path>
              </a:pathLst>
            </a:custGeom>
            <a:grpFill/>
            <a:ln w="9525">
              <a:noFill/>
              <a:round/>
              <a:headEnd/>
              <a:tailEnd/>
            </a:ln>
          </p:spPr>
          <p:txBody>
            <a:bodyPr/>
            <a:lstStyle/>
            <a:p>
              <a:endParaRPr lang="en-GB" noProof="0" dirty="0"/>
            </a:p>
          </p:txBody>
        </p:sp>
        <p:sp>
          <p:nvSpPr>
            <p:cNvPr id="23" name="Freeform 51"/>
            <p:cNvSpPr>
              <a:spLocks/>
            </p:cNvSpPr>
            <p:nvPr userDrawn="1"/>
          </p:nvSpPr>
          <p:spPr bwMode="black">
            <a:xfrm>
              <a:off x="5062" y="4221"/>
              <a:ext cx="25" cy="31"/>
            </a:xfrm>
            <a:custGeom>
              <a:avLst/>
              <a:gdLst/>
              <a:ahLst/>
              <a:cxnLst>
                <a:cxn ang="0">
                  <a:pos x="24" y="14"/>
                </a:cxn>
                <a:cxn ang="0">
                  <a:pos x="24" y="14"/>
                </a:cxn>
                <a:cxn ang="0">
                  <a:pos x="24" y="14"/>
                </a:cxn>
                <a:cxn ang="0">
                  <a:pos x="29" y="8"/>
                </a:cxn>
                <a:cxn ang="0">
                  <a:pos x="33" y="3"/>
                </a:cxn>
                <a:cxn ang="0">
                  <a:pos x="40" y="0"/>
                </a:cxn>
                <a:cxn ang="0">
                  <a:pos x="45" y="0"/>
                </a:cxn>
                <a:cxn ang="0">
                  <a:pos x="45" y="0"/>
                </a:cxn>
                <a:cxn ang="0">
                  <a:pos x="46" y="0"/>
                </a:cxn>
                <a:cxn ang="0">
                  <a:pos x="46" y="0"/>
                </a:cxn>
                <a:cxn ang="0">
                  <a:pos x="45" y="8"/>
                </a:cxn>
                <a:cxn ang="0">
                  <a:pos x="45" y="8"/>
                </a:cxn>
                <a:cxn ang="0">
                  <a:pos x="43" y="16"/>
                </a:cxn>
                <a:cxn ang="0">
                  <a:pos x="41" y="16"/>
                </a:cxn>
                <a:cxn ang="0">
                  <a:pos x="41" y="16"/>
                </a:cxn>
                <a:cxn ang="0">
                  <a:pos x="40" y="16"/>
                </a:cxn>
                <a:cxn ang="0">
                  <a:pos x="37" y="14"/>
                </a:cxn>
                <a:cxn ang="0">
                  <a:pos x="37" y="14"/>
                </a:cxn>
                <a:cxn ang="0">
                  <a:pos x="32" y="16"/>
                </a:cxn>
                <a:cxn ang="0">
                  <a:pos x="27" y="17"/>
                </a:cxn>
                <a:cxn ang="0">
                  <a:pos x="24" y="22"/>
                </a:cxn>
                <a:cxn ang="0">
                  <a:pos x="22" y="25"/>
                </a:cxn>
                <a:cxn ang="0">
                  <a:pos x="22" y="30"/>
                </a:cxn>
                <a:cxn ang="0">
                  <a:pos x="22" y="30"/>
                </a:cxn>
                <a:cxn ang="0">
                  <a:pos x="18" y="56"/>
                </a:cxn>
                <a:cxn ang="0">
                  <a:pos x="18" y="56"/>
                </a:cxn>
                <a:cxn ang="0">
                  <a:pos x="10" y="56"/>
                </a:cxn>
                <a:cxn ang="0">
                  <a:pos x="10" y="56"/>
                </a:cxn>
                <a:cxn ang="0">
                  <a:pos x="0" y="56"/>
                </a:cxn>
                <a:cxn ang="0">
                  <a:pos x="0" y="56"/>
                </a:cxn>
                <a:cxn ang="0">
                  <a:pos x="7" y="30"/>
                </a:cxn>
                <a:cxn ang="0">
                  <a:pos x="8" y="25"/>
                </a:cxn>
                <a:cxn ang="0">
                  <a:pos x="8" y="25"/>
                </a:cxn>
                <a:cxn ang="0">
                  <a:pos x="11" y="0"/>
                </a:cxn>
                <a:cxn ang="0">
                  <a:pos x="11" y="0"/>
                </a:cxn>
                <a:cxn ang="0">
                  <a:pos x="19" y="2"/>
                </a:cxn>
                <a:cxn ang="0">
                  <a:pos x="19" y="2"/>
                </a:cxn>
                <a:cxn ang="0">
                  <a:pos x="27" y="0"/>
                </a:cxn>
                <a:cxn ang="0">
                  <a:pos x="24" y="14"/>
                </a:cxn>
              </a:cxnLst>
              <a:rect l="0" t="0" r="r" b="b"/>
              <a:pathLst>
                <a:path w="46" h="56">
                  <a:moveTo>
                    <a:pt x="24" y="14"/>
                  </a:moveTo>
                  <a:lnTo>
                    <a:pt x="24" y="14"/>
                  </a:lnTo>
                  <a:lnTo>
                    <a:pt x="24" y="14"/>
                  </a:lnTo>
                  <a:lnTo>
                    <a:pt x="29" y="8"/>
                  </a:lnTo>
                  <a:lnTo>
                    <a:pt x="33" y="3"/>
                  </a:lnTo>
                  <a:lnTo>
                    <a:pt x="40" y="0"/>
                  </a:lnTo>
                  <a:lnTo>
                    <a:pt x="45" y="0"/>
                  </a:lnTo>
                  <a:lnTo>
                    <a:pt x="45" y="0"/>
                  </a:lnTo>
                  <a:lnTo>
                    <a:pt x="46" y="0"/>
                  </a:lnTo>
                  <a:lnTo>
                    <a:pt x="46" y="0"/>
                  </a:lnTo>
                  <a:lnTo>
                    <a:pt x="45" y="8"/>
                  </a:lnTo>
                  <a:lnTo>
                    <a:pt x="45" y="8"/>
                  </a:lnTo>
                  <a:lnTo>
                    <a:pt x="43" y="16"/>
                  </a:lnTo>
                  <a:lnTo>
                    <a:pt x="41" y="16"/>
                  </a:lnTo>
                  <a:lnTo>
                    <a:pt x="41" y="16"/>
                  </a:lnTo>
                  <a:lnTo>
                    <a:pt x="40" y="16"/>
                  </a:lnTo>
                  <a:lnTo>
                    <a:pt x="37" y="14"/>
                  </a:lnTo>
                  <a:lnTo>
                    <a:pt x="37" y="14"/>
                  </a:lnTo>
                  <a:lnTo>
                    <a:pt x="32" y="16"/>
                  </a:lnTo>
                  <a:lnTo>
                    <a:pt x="27" y="17"/>
                  </a:lnTo>
                  <a:lnTo>
                    <a:pt x="24" y="22"/>
                  </a:lnTo>
                  <a:lnTo>
                    <a:pt x="22" y="25"/>
                  </a:lnTo>
                  <a:lnTo>
                    <a:pt x="22" y="30"/>
                  </a:lnTo>
                  <a:lnTo>
                    <a:pt x="22" y="30"/>
                  </a:lnTo>
                  <a:lnTo>
                    <a:pt x="18" y="56"/>
                  </a:lnTo>
                  <a:lnTo>
                    <a:pt x="18" y="56"/>
                  </a:lnTo>
                  <a:lnTo>
                    <a:pt x="10" y="56"/>
                  </a:lnTo>
                  <a:lnTo>
                    <a:pt x="10" y="56"/>
                  </a:lnTo>
                  <a:lnTo>
                    <a:pt x="0" y="56"/>
                  </a:lnTo>
                  <a:lnTo>
                    <a:pt x="0" y="56"/>
                  </a:lnTo>
                  <a:lnTo>
                    <a:pt x="7" y="30"/>
                  </a:lnTo>
                  <a:lnTo>
                    <a:pt x="8" y="25"/>
                  </a:lnTo>
                  <a:lnTo>
                    <a:pt x="8" y="25"/>
                  </a:lnTo>
                  <a:lnTo>
                    <a:pt x="11" y="0"/>
                  </a:lnTo>
                  <a:lnTo>
                    <a:pt x="11" y="0"/>
                  </a:lnTo>
                  <a:lnTo>
                    <a:pt x="19" y="2"/>
                  </a:lnTo>
                  <a:lnTo>
                    <a:pt x="19" y="2"/>
                  </a:lnTo>
                  <a:lnTo>
                    <a:pt x="27" y="0"/>
                  </a:lnTo>
                  <a:lnTo>
                    <a:pt x="24" y="14"/>
                  </a:lnTo>
                  <a:close/>
                </a:path>
              </a:pathLst>
            </a:custGeom>
            <a:grpFill/>
            <a:ln w="9525">
              <a:noFill/>
              <a:round/>
              <a:headEnd/>
              <a:tailEnd/>
            </a:ln>
          </p:spPr>
          <p:txBody>
            <a:bodyPr/>
            <a:lstStyle/>
            <a:p>
              <a:endParaRPr lang="en-GB" noProof="0" dirty="0"/>
            </a:p>
          </p:txBody>
        </p:sp>
        <p:sp>
          <p:nvSpPr>
            <p:cNvPr id="24" name="Freeform 52"/>
            <p:cNvSpPr>
              <a:spLocks/>
            </p:cNvSpPr>
            <p:nvPr userDrawn="1"/>
          </p:nvSpPr>
          <p:spPr bwMode="black">
            <a:xfrm>
              <a:off x="5087" y="4221"/>
              <a:ext cx="34" cy="48"/>
            </a:xfrm>
            <a:custGeom>
              <a:avLst/>
              <a:gdLst/>
              <a:ahLst/>
              <a:cxnLst>
                <a:cxn ang="0">
                  <a:pos x="50" y="0"/>
                </a:cxn>
                <a:cxn ang="0">
                  <a:pos x="50" y="0"/>
                </a:cxn>
                <a:cxn ang="0">
                  <a:pos x="55" y="2"/>
                </a:cxn>
                <a:cxn ang="0">
                  <a:pos x="55" y="2"/>
                </a:cxn>
                <a:cxn ang="0">
                  <a:pos x="61" y="0"/>
                </a:cxn>
                <a:cxn ang="0">
                  <a:pos x="61" y="0"/>
                </a:cxn>
                <a:cxn ang="0">
                  <a:pos x="41" y="35"/>
                </a:cxn>
                <a:cxn ang="0">
                  <a:pos x="9" y="86"/>
                </a:cxn>
                <a:cxn ang="0">
                  <a:pos x="9" y="86"/>
                </a:cxn>
                <a:cxn ang="0">
                  <a:pos x="4" y="86"/>
                </a:cxn>
                <a:cxn ang="0">
                  <a:pos x="4" y="86"/>
                </a:cxn>
                <a:cxn ang="0">
                  <a:pos x="0" y="86"/>
                </a:cxn>
                <a:cxn ang="0">
                  <a:pos x="0" y="86"/>
                </a:cxn>
                <a:cxn ang="0">
                  <a:pos x="19" y="56"/>
                </a:cxn>
                <a:cxn ang="0">
                  <a:pos x="19" y="56"/>
                </a:cxn>
                <a:cxn ang="0">
                  <a:pos x="8" y="0"/>
                </a:cxn>
                <a:cxn ang="0">
                  <a:pos x="8" y="0"/>
                </a:cxn>
                <a:cxn ang="0">
                  <a:pos x="15" y="2"/>
                </a:cxn>
                <a:cxn ang="0">
                  <a:pos x="15" y="2"/>
                </a:cxn>
                <a:cxn ang="0">
                  <a:pos x="25" y="0"/>
                </a:cxn>
                <a:cxn ang="0">
                  <a:pos x="25" y="0"/>
                </a:cxn>
                <a:cxn ang="0">
                  <a:pos x="31" y="37"/>
                </a:cxn>
                <a:cxn ang="0">
                  <a:pos x="31" y="37"/>
                </a:cxn>
                <a:cxn ang="0">
                  <a:pos x="50" y="0"/>
                </a:cxn>
                <a:cxn ang="0">
                  <a:pos x="50" y="0"/>
                </a:cxn>
              </a:cxnLst>
              <a:rect l="0" t="0" r="r" b="b"/>
              <a:pathLst>
                <a:path w="61" h="86">
                  <a:moveTo>
                    <a:pt x="50" y="0"/>
                  </a:moveTo>
                  <a:lnTo>
                    <a:pt x="50" y="0"/>
                  </a:lnTo>
                  <a:lnTo>
                    <a:pt x="55" y="2"/>
                  </a:lnTo>
                  <a:lnTo>
                    <a:pt x="55" y="2"/>
                  </a:lnTo>
                  <a:lnTo>
                    <a:pt x="61" y="0"/>
                  </a:lnTo>
                  <a:lnTo>
                    <a:pt x="61" y="0"/>
                  </a:lnTo>
                  <a:lnTo>
                    <a:pt x="41" y="35"/>
                  </a:lnTo>
                  <a:lnTo>
                    <a:pt x="9" y="86"/>
                  </a:lnTo>
                  <a:lnTo>
                    <a:pt x="9" y="86"/>
                  </a:lnTo>
                  <a:lnTo>
                    <a:pt x="4" y="86"/>
                  </a:lnTo>
                  <a:lnTo>
                    <a:pt x="4" y="86"/>
                  </a:lnTo>
                  <a:lnTo>
                    <a:pt x="0" y="86"/>
                  </a:lnTo>
                  <a:lnTo>
                    <a:pt x="0" y="86"/>
                  </a:lnTo>
                  <a:lnTo>
                    <a:pt x="19" y="56"/>
                  </a:lnTo>
                  <a:lnTo>
                    <a:pt x="19" y="56"/>
                  </a:lnTo>
                  <a:lnTo>
                    <a:pt x="8" y="0"/>
                  </a:lnTo>
                  <a:lnTo>
                    <a:pt x="8" y="0"/>
                  </a:lnTo>
                  <a:lnTo>
                    <a:pt x="15" y="2"/>
                  </a:lnTo>
                  <a:lnTo>
                    <a:pt x="15" y="2"/>
                  </a:lnTo>
                  <a:lnTo>
                    <a:pt x="25" y="0"/>
                  </a:lnTo>
                  <a:lnTo>
                    <a:pt x="25" y="0"/>
                  </a:lnTo>
                  <a:lnTo>
                    <a:pt x="31" y="37"/>
                  </a:lnTo>
                  <a:lnTo>
                    <a:pt x="31" y="37"/>
                  </a:lnTo>
                  <a:lnTo>
                    <a:pt x="50" y="0"/>
                  </a:lnTo>
                  <a:lnTo>
                    <a:pt x="50" y="0"/>
                  </a:lnTo>
                  <a:close/>
                </a:path>
              </a:pathLst>
            </a:custGeom>
            <a:grpFill/>
            <a:ln w="9525">
              <a:noFill/>
              <a:round/>
              <a:headEnd/>
              <a:tailEnd/>
            </a:ln>
          </p:spPr>
          <p:txBody>
            <a:bodyPr/>
            <a:lstStyle/>
            <a:p>
              <a:endParaRPr lang="en-GB" noProof="0" dirty="0"/>
            </a:p>
          </p:txBody>
        </p:sp>
        <p:sp>
          <p:nvSpPr>
            <p:cNvPr id="25" name="Freeform 53"/>
            <p:cNvSpPr>
              <a:spLocks/>
            </p:cNvSpPr>
            <p:nvPr userDrawn="1"/>
          </p:nvSpPr>
          <p:spPr bwMode="black">
            <a:xfrm>
              <a:off x="5123" y="4210"/>
              <a:ext cx="20" cy="42"/>
            </a:xfrm>
            <a:custGeom>
              <a:avLst/>
              <a:gdLst/>
              <a:ahLst/>
              <a:cxnLst>
                <a:cxn ang="0">
                  <a:pos x="35" y="21"/>
                </a:cxn>
                <a:cxn ang="0">
                  <a:pos x="35" y="21"/>
                </a:cxn>
                <a:cxn ang="0">
                  <a:pos x="33" y="24"/>
                </a:cxn>
                <a:cxn ang="0">
                  <a:pos x="33" y="24"/>
                </a:cxn>
                <a:cxn ang="0">
                  <a:pos x="33" y="27"/>
                </a:cxn>
                <a:cxn ang="0">
                  <a:pos x="23" y="25"/>
                </a:cxn>
                <a:cxn ang="0">
                  <a:pos x="23" y="25"/>
                </a:cxn>
                <a:cxn ang="0">
                  <a:pos x="17" y="51"/>
                </a:cxn>
                <a:cxn ang="0">
                  <a:pos x="17" y="51"/>
                </a:cxn>
                <a:cxn ang="0">
                  <a:pos x="16" y="60"/>
                </a:cxn>
                <a:cxn ang="0">
                  <a:pos x="16" y="67"/>
                </a:cxn>
                <a:cxn ang="0">
                  <a:pos x="17" y="70"/>
                </a:cxn>
                <a:cxn ang="0">
                  <a:pos x="20" y="70"/>
                </a:cxn>
                <a:cxn ang="0">
                  <a:pos x="20" y="70"/>
                </a:cxn>
                <a:cxn ang="0">
                  <a:pos x="25" y="68"/>
                </a:cxn>
                <a:cxn ang="0">
                  <a:pos x="25" y="73"/>
                </a:cxn>
                <a:cxn ang="0">
                  <a:pos x="25" y="73"/>
                </a:cxn>
                <a:cxn ang="0">
                  <a:pos x="19" y="76"/>
                </a:cxn>
                <a:cxn ang="0">
                  <a:pos x="12" y="76"/>
                </a:cxn>
                <a:cxn ang="0">
                  <a:pos x="12" y="76"/>
                </a:cxn>
                <a:cxn ang="0">
                  <a:pos x="6" y="75"/>
                </a:cxn>
                <a:cxn ang="0">
                  <a:pos x="1" y="71"/>
                </a:cxn>
                <a:cxn ang="0">
                  <a:pos x="0" y="67"/>
                </a:cxn>
                <a:cxn ang="0">
                  <a:pos x="1" y="59"/>
                </a:cxn>
                <a:cxn ang="0">
                  <a:pos x="1" y="59"/>
                </a:cxn>
                <a:cxn ang="0">
                  <a:pos x="8" y="25"/>
                </a:cxn>
                <a:cxn ang="0">
                  <a:pos x="0" y="27"/>
                </a:cxn>
                <a:cxn ang="0">
                  <a:pos x="0" y="27"/>
                </a:cxn>
                <a:cxn ang="0">
                  <a:pos x="1" y="24"/>
                </a:cxn>
                <a:cxn ang="0">
                  <a:pos x="1" y="24"/>
                </a:cxn>
                <a:cxn ang="0">
                  <a:pos x="1" y="21"/>
                </a:cxn>
                <a:cxn ang="0">
                  <a:pos x="9" y="21"/>
                </a:cxn>
                <a:cxn ang="0">
                  <a:pos x="9" y="21"/>
                </a:cxn>
                <a:cxn ang="0">
                  <a:pos x="11" y="6"/>
                </a:cxn>
                <a:cxn ang="0">
                  <a:pos x="11" y="6"/>
                </a:cxn>
                <a:cxn ang="0">
                  <a:pos x="28" y="0"/>
                </a:cxn>
                <a:cxn ang="0">
                  <a:pos x="30" y="0"/>
                </a:cxn>
                <a:cxn ang="0">
                  <a:pos x="30" y="0"/>
                </a:cxn>
                <a:cxn ang="0">
                  <a:pos x="23" y="21"/>
                </a:cxn>
                <a:cxn ang="0">
                  <a:pos x="35" y="21"/>
                </a:cxn>
              </a:cxnLst>
              <a:rect l="0" t="0" r="r" b="b"/>
              <a:pathLst>
                <a:path w="35" h="76">
                  <a:moveTo>
                    <a:pt x="35" y="21"/>
                  </a:moveTo>
                  <a:lnTo>
                    <a:pt x="35" y="21"/>
                  </a:lnTo>
                  <a:lnTo>
                    <a:pt x="33" y="24"/>
                  </a:lnTo>
                  <a:lnTo>
                    <a:pt x="33" y="24"/>
                  </a:lnTo>
                  <a:lnTo>
                    <a:pt x="33" y="27"/>
                  </a:lnTo>
                  <a:lnTo>
                    <a:pt x="23" y="25"/>
                  </a:lnTo>
                  <a:lnTo>
                    <a:pt x="23" y="25"/>
                  </a:lnTo>
                  <a:lnTo>
                    <a:pt x="17" y="51"/>
                  </a:lnTo>
                  <a:lnTo>
                    <a:pt x="17" y="51"/>
                  </a:lnTo>
                  <a:lnTo>
                    <a:pt x="16" y="60"/>
                  </a:lnTo>
                  <a:lnTo>
                    <a:pt x="16" y="67"/>
                  </a:lnTo>
                  <a:lnTo>
                    <a:pt x="17" y="70"/>
                  </a:lnTo>
                  <a:lnTo>
                    <a:pt x="20" y="70"/>
                  </a:lnTo>
                  <a:lnTo>
                    <a:pt x="20" y="70"/>
                  </a:lnTo>
                  <a:lnTo>
                    <a:pt x="25" y="68"/>
                  </a:lnTo>
                  <a:lnTo>
                    <a:pt x="25" y="73"/>
                  </a:lnTo>
                  <a:lnTo>
                    <a:pt x="25" y="73"/>
                  </a:lnTo>
                  <a:lnTo>
                    <a:pt x="19" y="76"/>
                  </a:lnTo>
                  <a:lnTo>
                    <a:pt x="12" y="76"/>
                  </a:lnTo>
                  <a:lnTo>
                    <a:pt x="12" y="76"/>
                  </a:lnTo>
                  <a:lnTo>
                    <a:pt x="6" y="75"/>
                  </a:lnTo>
                  <a:lnTo>
                    <a:pt x="1" y="71"/>
                  </a:lnTo>
                  <a:lnTo>
                    <a:pt x="0" y="67"/>
                  </a:lnTo>
                  <a:lnTo>
                    <a:pt x="1" y="59"/>
                  </a:lnTo>
                  <a:lnTo>
                    <a:pt x="1" y="59"/>
                  </a:lnTo>
                  <a:lnTo>
                    <a:pt x="8" y="25"/>
                  </a:lnTo>
                  <a:lnTo>
                    <a:pt x="0" y="27"/>
                  </a:lnTo>
                  <a:lnTo>
                    <a:pt x="0" y="27"/>
                  </a:lnTo>
                  <a:lnTo>
                    <a:pt x="1" y="24"/>
                  </a:lnTo>
                  <a:lnTo>
                    <a:pt x="1" y="24"/>
                  </a:lnTo>
                  <a:lnTo>
                    <a:pt x="1" y="21"/>
                  </a:lnTo>
                  <a:lnTo>
                    <a:pt x="9" y="21"/>
                  </a:lnTo>
                  <a:lnTo>
                    <a:pt x="9" y="21"/>
                  </a:lnTo>
                  <a:lnTo>
                    <a:pt x="11" y="6"/>
                  </a:lnTo>
                  <a:lnTo>
                    <a:pt x="11" y="6"/>
                  </a:lnTo>
                  <a:lnTo>
                    <a:pt x="28" y="0"/>
                  </a:lnTo>
                  <a:lnTo>
                    <a:pt x="30" y="0"/>
                  </a:lnTo>
                  <a:lnTo>
                    <a:pt x="30" y="0"/>
                  </a:lnTo>
                  <a:lnTo>
                    <a:pt x="23" y="21"/>
                  </a:lnTo>
                  <a:lnTo>
                    <a:pt x="35" y="21"/>
                  </a:lnTo>
                  <a:close/>
                </a:path>
              </a:pathLst>
            </a:custGeom>
            <a:grpFill/>
            <a:ln w="9525">
              <a:noFill/>
              <a:round/>
              <a:headEnd/>
              <a:tailEnd/>
            </a:ln>
          </p:spPr>
          <p:txBody>
            <a:bodyPr/>
            <a:lstStyle/>
            <a:p>
              <a:endParaRPr lang="en-GB" noProof="0" dirty="0"/>
            </a:p>
          </p:txBody>
        </p:sp>
        <p:sp>
          <p:nvSpPr>
            <p:cNvPr id="26" name="Freeform 54"/>
            <p:cNvSpPr>
              <a:spLocks/>
            </p:cNvSpPr>
            <p:nvPr userDrawn="1"/>
          </p:nvSpPr>
          <p:spPr bwMode="black">
            <a:xfrm>
              <a:off x="5143" y="4204"/>
              <a:ext cx="33" cy="48"/>
            </a:xfrm>
            <a:custGeom>
              <a:avLst/>
              <a:gdLst/>
              <a:ahLst/>
              <a:cxnLst>
                <a:cxn ang="0">
                  <a:pos x="11" y="40"/>
                </a:cxn>
                <a:cxn ang="0">
                  <a:pos x="11" y="40"/>
                </a:cxn>
                <a:cxn ang="0">
                  <a:pos x="18" y="0"/>
                </a:cxn>
                <a:cxn ang="0">
                  <a:pos x="18" y="0"/>
                </a:cxn>
                <a:cxn ang="0">
                  <a:pos x="26" y="0"/>
                </a:cxn>
                <a:cxn ang="0">
                  <a:pos x="26" y="0"/>
                </a:cxn>
                <a:cxn ang="0">
                  <a:pos x="35" y="0"/>
                </a:cxn>
                <a:cxn ang="0">
                  <a:pos x="35" y="0"/>
                </a:cxn>
                <a:cxn ang="0">
                  <a:pos x="26" y="40"/>
                </a:cxn>
                <a:cxn ang="0">
                  <a:pos x="26" y="40"/>
                </a:cxn>
                <a:cxn ang="0">
                  <a:pos x="26" y="40"/>
                </a:cxn>
                <a:cxn ang="0">
                  <a:pos x="30" y="35"/>
                </a:cxn>
                <a:cxn ang="0">
                  <a:pos x="35" y="32"/>
                </a:cxn>
                <a:cxn ang="0">
                  <a:pos x="40" y="30"/>
                </a:cxn>
                <a:cxn ang="0">
                  <a:pos x="45" y="28"/>
                </a:cxn>
                <a:cxn ang="0">
                  <a:pos x="45" y="28"/>
                </a:cxn>
                <a:cxn ang="0">
                  <a:pos x="52" y="30"/>
                </a:cxn>
                <a:cxn ang="0">
                  <a:pos x="57" y="35"/>
                </a:cxn>
                <a:cxn ang="0">
                  <a:pos x="59" y="41"/>
                </a:cxn>
                <a:cxn ang="0">
                  <a:pos x="59" y="51"/>
                </a:cxn>
                <a:cxn ang="0">
                  <a:pos x="59" y="51"/>
                </a:cxn>
                <a:cxn ang="0">
                  <a:pos x="54" y="70"/>
                </a:cxn>
                <a:cxn ang="0">
                  <a:pos x="54" y="70"/>
                </a:cxn>
                <a:cxn ang="0">
                  <a:pos x="52" y="86"/>
                </a:cxn>
                <a:cxn ang="0">
                  <a:pos x="52" y="86"/>
                </a:cxn>
                <a:cxn ang="0">
                  <a:pos x="43" y="86"/>
                </a:cxn>
                <a:cxn ang="0">
                  <a:pos x="43" y="86"/>
                </a:cxn>
                <a:cxn ang="0">
                  <a:pos x="35" y="86"/>
                </a:cxn>
                <a:cxn ang="0">
                  <a:pos x="35" y="86"/>
                </a:cxn>
                <a:cxn ang="0">
                  <a:pos x="38" y="71"/>
                </a:cxn>
                <a:cxn ang="0">
                  <a:pos x="43" y="54"/>
                </a:cxn>
                <a:cxn ang="0">
                  <a:pos x="43" y="54"/>
                </a:cxn>
                <a:cxn ang="0">
                  <a:pos x="43" y="47"/>
                </a:cxn>
                <a:cxn ang="0">
                  <a:pos x="41" y="43"/>
                </a:cxn>
                <a:cxn ang="0">
                  <a:pos x="40" y="40"/>
                </a:cxn>
                <a:cxn ang="0">
                  <a:pos x="35" y="40"/>
                </a:cxn>
                <a:cxn ang="0">
                  <a:pos x="35" y="40"/>
                </a:cxn>
                <a:cxn ang="0">
                  <a:pos x="32" y="41"/>
                </a:cxn>
                <a:cxn ang="0">
                  <a:pos x="27" y="44"/>
                </a:cxn>
                <a:cxn ang="0">
                  <a:pos x="24" y="49"/>
                </a:cxn>
                <a:cxn ang="0">
                  <a:pos x="22" y="55"/>
                </a:cxn>
                <a:cxn ang="0">
                  <a:pos x="22" y="60"/>
                </a:cxn>
                <a:cxn ang="0">
                  <a:pos x="22" y="60"/>
                </a:cxn>
                <a:cxn ang="0">
                  <a:pos x="18" y="86"/>
                </a:cxn>
                <a:cxn ang="0">
                  <a:pos x="18" y="86"/>
                </a:cxn>
                <a:cxn ang="0">
                  <a:pos x="10" y="86"/>
                </a:cxn>
                <a:cxn ang="0">
                  <a:pos x="10" y="86"/>
                </a:cxn>
                <a:cxn ang="0">
                  <a:pos x="0" y="86"/>
                </a:cxn>
                <a:cxn ang="0">
                  <a:pos x="0" y="86"/>
                </a:cxn>
                <a:cxn ang="0">
                  <a:pos x="10" y="46"/>
                </a:cxn>
                <a:cxn ang="0">
                  <a:pos x="11" y="40"/>
                </a:cxn>
              </a:cxnLst>
              <a:rect l="0" t="0" r="r" b="b"/>
              <a:pathLst>
                <a:path w="59" h="86">
                  <a:moveTo>
                    <a:pt x="11" y="40"/>
                  </a:moveTo>
                  <a:lnTo>
                    <a:pt x="11" y="40"/>
                  </a:lnTo>
                  <a:lnTo>
                    <a:pt x="18" y="0"/>
                  </a:lnTo>
                  <a:lnTo>
                    <a:pt x="18" y="0"/>
                  </a:lnTo>
                  <a:lnTo>
                    <a:pt x="26" y="0"/>
                  </a:lnTo>
                  <a:lnTo>
                    <a:pt x="26" y="0"/>
                  </a:lnTo>
                  <a:lnTo>
                    <a:pt x="35" y="0"/>
                  </a:lnTo>
                  <a:lnTo>
                    <a:pt x="35" y="0"/>
                  </a:lnTo>
                  <a:lnTo>
                    <a:pt x="26" y="40"/>
                  </a:lnTo>
                  <a:lnTo>
                    <a:pt x="26" y="40"/>
                  </a:lnTo>
                  <a:lnTo>
                    <a:pt x="26" y="40"/>
                  </a:lnTo>
                  <a:lnTo>
                    <a:pt x="30" y="35"/>
                  </a:lnTo>
                  <a:lnTo>
                    <a:pt x="35" y="32"/>
                  </a:lnTo>
                  <a:lnTo>
                    <a:pt x="40" y="30"/>
                  </a:lnTo>
                  <a:lnTo>
                    <a:pt x="45" y="28"/>
                  </a:lnTo>
                  <a:lnTo>
                    <a:pt x="45" y="28"/>
                  </a:lnTo>
                  <a:lnTo>
                    <a:pt x="52" y="30"/>
                  </a:lnTo>
                  <a:lnTo>
                    <a:pt x="57" y="35"/>
                  </a:lnTo>
                  <a:lnTo>
                    <a:pt x="59" y="41"/>
                  </a:lnTo>
                  <a:lnTo>
                    <a:pt x="59" y="51"/>
                  </a:lnTo>
                  <a:lnTo>
                    <a:pt x="59" y="51"/>
                  </a:lnTo>
                  <a:lnTo>
                    <a:pt x="54" y="70"/>
                  </a:lnTo>
                  <a:lnTo>
                    <a:pt x="54" y="70"/>
                  </a:lnTo>
                  <a:lnTo>
                    <a:pt x="52" y="86"/>
                  </a:lnTo>
                  <a:lnTo>
                    <a:pt x="52" y="86"/>
                  </a:lnTo>
                  <a:lnTo>
                    <a:pt x="43" y="86"/>
                  </a:lnTo>
                  <a:lnTo>
                    <a:pt x="43" y="86"/>
                  </a:lnTo>
                  <a:lnTo>
                    <a:pt x="35" y="86"/>
                  </a:lnTo>
                  <a:lnTo>
                    <a:pt x="35" y="86"/>
                  </a:lnTo>
                  <a:lnTo>
                    <a:pt x="38" y="71"/>
                  </a:lnTo>
                  <a:lnTo>
                    <a:pt x="43" y="54"/>
                  </a:lnTo>
                  <a:lnTo>
                    <a:pt x="43" y="54"/>
                  </a:lnTo>
                  <a:lnTo>
                    <a:pt x="43" y="47"/>
                  </a:lnTo>
                  <a:lnTo>
                    <a:pt x="41" y="43"/>
                  </a:lnTo>
                  <a:lnTo>
                    <a:pt x="40" y="40"/>
                  </a:lnTo>
                  <a:lnTo>
                    <a:pt x="35" y="40"/>
                  </a:lnTo>
                  <a:lnTo>
                    <a:pt x="35" y="40"/>
                  </a:lnTo>
                  <a:lnTo>
                    <a:pt x="32" y="41"/>
                  </a:lnTo>
                  <a:lnTo>
                    <a:pt x="27" y="44"/>
                  </a:lnTo>
                  <a:lnTo>
                    <a:pt x="24" y="49"/>
                  </a:lnTo>
                  <a:lnTo>
                    <a:pt x="22" y="55"/>
                  </a:lnTo>
                  <a:lnTo>
                    <a:pt x="22" y="60"/>
                  </a:lnTo>
                  <a:lnTo>
                    <a:pt x="22" y="60"/>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27" name="Freeform 55"/>
            <p:cNvSpPr>
              <a:spLocks noEditPoints="1"/>
            </p:cNvSpPr>
            <p:nvPr userDrawn="1"/>
          </p:nvSpPr>
          <p:spPr bwMode="black">
            <a:xfrm>
              <a:off x="5181" y="4204"/>
              <a:ext cx="18" cy="48"/>
            </a:xfrm>
            <a:custGeom>
              <a:avLst/>
              <a:gdLst/>
              <a:ahLst/>
              <a:cxnLst>
                <a:cxn ang="0">
                  <a:pos x="6" y="55"/>
                </a:cxn>
                <a:cxn ang="0">
                  <a:pos x="6" y="55"/>
                </a:cxn>
                <a:cxn ang="0">
                  <a:pos x="11" y="30"/>
                </a:cxn>
                <a:cxn ang="0">
                  <a:pos x="11" y="30"/>
                </a:cxn>
                <a:cxn ang="0">
                  <a:pos x="19" y="32"/>
                </a:cxn>
                <a:cxn ang="0">
                  <a:pos x="19" y="32"/>
                </a:cxn>
                <a:cxn ang="0">
                  <a:pos x="28" y="30"/>
                </a:cxn>
                <a:cxn ang="0">
                  <a:pos x="28" y="30"/>
                </a:cxn>
                <a:cxn ang="0">
                  <a:pos x="22" y="55"/>
                </a:cxn>
                <a:cxn ang="0">
                  <a:pos x="20" y="60"/>
                </a:cxn>
                <a:cxn ang="0">
                  <a:pos x="20" y="60"/>
                </a:cxn>
                <a:cxn ang="0">
                  <a:pos x="17" y="86"/>
                </a:cxn>
                <a:cxn ang="0">
                  <a:pos x="17" y="86"/>
                </a:cxn>
                <a:cxn ang="0">
                  <a:pos x="9" y="86"/>
                </a:cxn>
                <a:cxn ang="0">
                  <a:pos x="9" y="86"/>
                </a:cxn>
                <a:cxn ang="0">
                  <a:pos x="0" y="86"/>
                </a:cxn>
                <a:cxn ang="0">
                  <a:pos x="0" y="86"/>
                </a:cxn>
                <a:cxn ang="0">
                  <a:pos x="6" y="60"/>
                </a:cxn>
                <a:cxn ang="0">
                  <a:pos x="6" y="55"/>
                </a:cxn>
                <a:cxn ang="0">
                  <a:pos x="25" y="0"/>
                </a:cxn>
                <a:cxn ang="0">
                  <a:pos x="25" y="0"/>
                </a:cxn>
                <a:cxn ang="0">
                  <a:pos x="28" y="1"/>
                </a:cxn>
                <a:cxn ang="0">
                  <a:pos x="31" y="3"/>
                </a:cxn>
                <a:cxn ang="0">
                  <a:pos x="33" y="6"/>
                </a:cxn>
                <a:cxn ang="0">
                  <a:pos x="33" y="9"/>
                </a:cxn>
                <a:cxn ang="0">
                  <a:pos x="33" y="9"/>
                </a:cxn>
                <a:cxn ang="0">
                  <a:pos x="31" y="13"/>
                </a:cxn>
                <a:cxn ang="0">
                  <a:pos x="28" y="16"/>
                </a:cxn>
                <a:cxn ang="0">
                  <a:pos x="25" y="17"/>
                </a:cxn>
                <a:cxn ang="0">
                  <a:pos x="22" y="19"/>
                </a:cxn>
                <a:cxn ang="0">
                  <a:pos x="22" y="19"/>
                </a:cxn>
                <a:cxn ang="0">
                  <a:pos x="19" y="17"/>
                </a:cxn>
                <a:cxn ang="0">
                  <a:pos x="16" y="16"/>
                </a:cxn>
                <a:cxn ang="0">
                  <a:pos x="14" y="13"/>
                </a:cxn>
                <a:cxn ang="0">
                  <a:pos x="14" y="9"/>
                </a:cxn>
                <a:cxn ang="0">
                  <a:pos x="14" y="9"/>
                </a:cxn>
                <a:cxn ang="0">
                  <a:pos x="16" y="6"/>
                </a:cxn>
                <a:cxn ang="0">
                  <a:pos x="19" y="3"/>
                </a:cxn>
                <a:cxn ang="0">
                  <a:pos x="22" y="1"/>
                </a:cxn>
                <a:cxn ang="0">
                  <a:pos x="25" y="0"/>
                </a:cxn>
                <a:cxn ang="0">
                  <a:pos x="25" y="0"/>
                </a:cxn>
              </a:cxnLst>
              <a:rect l="0" t="0" r="r" b="b"/>
              <a:pathLst>
                <a:path w="33" h="86">
                  <a:moveTo>
                    <a:pt x="6" y="55"/>
                  </a:moveTo>
                  <a:lnTo>
                    <a:pt x="6" y="55"/>
                  </a:lnTo>
                  <a:lnTo>
                    <a:pt x="11" y="30"/>
                  </a:lnTo>
                  <a:lnTo>
                    <a:pt x="11" y="30"/>
                  </a:lnTo>
                  <a:lnTo>
                    <a:pt x="19" y="32"/>
                  </a:lnTo>
                  <a:lnTo>
                    <a:pt x="19" y="32"/>
                  </a:lnTo>
                  <a:lnTo>
                    <a:pt x="28" y="30"/>
                  </a:lnTo>
                  <a:lnTo>
                    <a:pt x="28" y="30"/>
                  </a:lnTo>
                  <a:lnTo>
                    <a:pt x="22" y="55"/>
                  </a:lnTo>
                  <a:lnTo>
                    <a:pt x="20" y="60"/>
                  </a:lnTo>
                  <a:lnTo>
                    <a:pt x="20" y="60"/>
                  </a:lnTo>
                  <a:lnTo>
                    <a:pt x="17" y="86"/>
                  </a:lnTo>
                  <a:lnTo>
                    <a:pt x="17" y="86"/>
                  </a:lnTo>
                  <a:lnTo>
                    <a:pt x="9" y="86"/>
                  </a:lnTo>
                  <a:lnTo>
                    <a:pt x="9" y="86"/>
                  </a:lnTo>
                  <a:lnTo>
                    <a:pt x="0" y="86"/>
                  </a:lnTo>
                  <a:lnTo>
                    <a:pt x="0" y="86"/>
                  </a:lnTo>
                  <a:lnTo>
                    <a:pt x="6" y="60"/>
                  </a:lnTo>
                  <a:lnTo>
                    <a:pt x="6" y="55"/>
                  </a:lnTo>
                  <a:close/>
                  <a:moveTo>
                    <a:pt x="25" y="0"/>
                  </a:moveTo>
                  <a:lnTo>
                    <a:pt x="25" y="0"/>
                  </a:lnTo>
                  <a:lnTo>
                    <a:pt x="28" y="1"/>
                  </a:lnTo>
                  <a:lnTo>
                    <a:pt x="31" y="3"/>
                  </a:lnTo>
                  <a:lnTo>
                    <a:pt x="33" y="6"/>
                  </a:lnTo>
                  <a:lnTo>
                    <a:pt x="33" y="9"/>
                  </a:lnTo>
                  <a:lnTo>
                    <a:pt x="33" y="9"/>
                  </a:lnTo>
                  <a:lnTo>
                    <a:pt x="31" y="13"/>
                  </a:lnTo>
                  <a:lnTo>
                    <a:pt x="28" y="16"/>
                  </a:lnTo>
                  <a:lnTo>
                    <a:pt x="25" y="17"/>
                  </a:lnTo>
                  <a:lnTo>
                    <a:pt x="22" y="19"/>
                  </a:lnTo>
                  <a:lnTo>
                    <a:pt x="22" y="19"/>
                  </a:lnTo>
                  <a:lnTo>
                    <a:pt x="19" y="17"/>
                  </a:lnTo>
                  <a:lnTo>
                    <a:pt x="16" y="16"/>
                  </a:lnTo>
                  <a:lnTo>
                    <a:pt x="14" y="13"/>
                  </a:lnTo>
                  <a:lnTo>
                    <a:pt x="14" y="9"/>
                  </a:lnTo>
                  <a:lnTo>
                    <a:pt x="14" y="9"/>
                  </a:lnTo>
                  <a:lnTo>
                    <a:pt x="16" y="6"/>
                  </a:lnTo>
                  <a:lnTo>
                    <a:pt x="19" y="3"/>
                  </a:lnTo>
                  <a:lnTo>
                    <a:pt x="22" y="1"/>
                  </a:lnTo>
                  <a:lnTo>
                    <a:pt x="25" y="0"/>
                  </a:lnTo>
                  <a:lnTo>
                    <a:pt x="25" y="0"/>
                  </a:lnTo>
                  <a:close/>
                </a:path>
              </a:pathLst>
            </a:custGeom>
            <a:grpFill/>
            <a:ln w="9525">
              <a:noFill/>
              <a:round/>
              <a:headEnd/>
              <a:tailEnd/>
            </a:ln>
          </p:spPr>
          <p:txBody>
            <a:bodyPr/>
            <a:lstStyle/>
            <a:p>
              <a:endParaRPr lang="en-GB" noProof="0" dirty="0"/>
            </a:p>
          </p:txBody>
        </p:sp>
        <p:sp>
          <p:nvSpPr>
            <p:cNvPr id="28" name="Freeform 56"/>
            <p:cNvSpPr>
              <a:spLocks/>
            </p:cNvSpPr>
            <p:nvPr userDrawn="1"/>
          </p:nvSpPr>
          <p:spPr bwMode="black">
            <a:xfrm>
              <a:off x="5199" y="4219"/>
              <a:ext cx="33" cy="33"/>
            </a:xfrm>
            <a:custGeom>
              <a:avLst/>
              <a:gdLst/>
              <a:ahLst/>
              <a:cxnLst>
                <a:cxn ang="0">
                  <a:pos x="25" y="12"/>
                </a:cxn>
                <a:cxn ang="0">
                  <a:pos x="25" y="12"/>
                </a:cxn>
                <a:cxn ang="0">
                  <a:pos x="25" y="12"/>
                </a:cxn>
                <a:cxn ang="0">
                  <a:pos x="30" y="7"/>
                </a:cxn>
                <a:cxn ang="0">
                  <a:pos x="35" y="4"/>
                </a:cxn>
                <a:cxn ang="0">
                  <a:pos x="40" y="2"/>
                </a:cxn>
                <a:cxn ang="0">
                  <a:pos x="44" y="0"/>
                </a:cxn>
                <a:cxn ang="0">
                  <a:pos x="44" y="0"/>
                </a:cxn>
                <a:cxn ang="0">
                  <a:pos x="52" y="2"/>
                </a:cxn>
                <a:cxn ang="0">
                  <a:pos x="57" y="7"/>
                </a:cxn>
                <a:cxn ang="0">
                  <a:pos x="59" y="13"/>
                </a:cxn>
                <a:cxn ang="0">
                  <a:pos x="59" y="23"/>
                </a:cxn>
                <a:cxn ang="0">
                  <a:pos x="59" y="23"/>
                </a:cxn>
                <a:cxn ang="0">
                  <a:pos x="54" y="42"/>
                </a:cxn>
                <a:cxn ang="0">
                  <a:pos x="54" y="42"/>
                </a:cxn>
                <a:cxn ang="0">
                  <a:pos x="52" y="58"/>
                </a:cxn>
                <a:cxn ang="0">
                  <a:pos x="52" y="58"/>
                </a:cxn>
                <a:cxn ang="0">
                  <a:pos x="43" y="58"/>
                </a:cxn>
                <a:cxn ang="0">
                  <a:pos x="43" y="58"/>
                </a:cxn>
                <a:cxn ang="0">
                  <a:pos x="35" y="58"/>
                </a:cxn>
                <a:cxn ang="0">
                  <a:pos x="35" y="58"/>
                </a:cxn>
                <a:cxn ang="0">
                  <a:pos x="38" y="43"/>
                </a:cxn>
                <a:cxn ang="0">
                  <a:pos x="43" y="26"/>
                </a:cxn>
                <a:cxn ang="0">
                  <a:pos x="43" y="26"/>
                </a:cxn>
                <a:cxn ang="0">
                  <a:pos x="43" y="19"/>
                </a:cxn>
                <a:cxn ang="0">
                  <a:pos x="41" y="15"/>
                </a:cxn>
                <a:cxn ang="0">
                  <a:pos x="40" y="12"/>
                </a:cxn>
                <a:cxn ang="0">
                  <a:pos x="37" y="12"/>
                </a:cxn>
                <a:cxn ang="0">
                  <a:pos x="37" y="12"/>
                </a:cxn>
                <a:cxn ang="0">
                  <a:pos x="32" y="13"/>
                </a:cxn>
                <a:cxn ang="0">
                  <a:pos x="27" y="16"/>
                </a:cxn>
                <a:cxn ang="0">
                  <a:pos x="24" y="21"/>
                </a:cxn>
                <a:cxn ang="0">
                  <a:pos x="22" y="27"/>
                </a:cxn>
                <a:cxn ang="0">
                  <a:pos x="22" y="32"/>
                </a:cxn>
                <a:cxn ang="0">
                  <a:pos x="22" y="32"/>
                </a:cxn>
                <a:cxn ang="0">
                  <a:pos x="18" y="58"/>
                </a:cxn>
                <a:cxn ang="0">
                  <a:pos x="18" y="58"/>
                </a:cxn>
                <a:cxn ang="0">
                  <a:pos x="10" y="58"/>
                </a:cxn>
                <a:cxn ang="0">
                  <a:pos x="10" y="58"/>
                </a:cxn>
                <a:cxn ang="0">
                  <a:pos x="0" y="58"/>
                </a:cxn>
                <a:cxn ang="0">
                  <a:pos x="0" y="58"/>
                </a:cxn>
                <a:cxn ang="0">
                  <a:pos x="6" y="32"/>
                </a:cxn>
                <a:cxn ang="0">
                  <a:pos x="8" y="27"/>
                </a:cxn>
                <a:cxn ang="0">
                  <a:pos x="8" y="27"/>
                </a:cxn>
                <a:cxn ang="0">
                  <a:pos x="11" y="2"/>
                </a:cxn>
                <a:cxn ang="0">
                  <a:pos x="11" y="2"/>
                </a:cxn>
                <a:cxn ang="0">
                  <a:pos x="19" y="4"/>
                </a:cxn>
                <a:cxn ang="0">
                  <a:pos x="19" y="4"/>
                </a:cxn>
                <a:cxn ang="0">
                  <a:pos x="29" y="2"/>
                </a:cxn>
                <a:cxn ang="0">
                  <a:pos x="25" y="12"/>
                </a:cxn>
              </a:cxnLst>
              <a:rect l="0" t="0" r="r" b="b"/>
              <a:pathLst>
                <a:path w="59" h="58">
                  <a:moveTo>
                    <a:pt x="25" y="12"/>
                  </a:moveTo>
                  <a:lnTo>
                    <a:pt x="25" y="12"/>
                  </a:lnTo>
                  <a:lnTo>
                    <a:pt x="25" y="12"/>
                  </a:lnTo>
                  <a:lnTo>
                    <a:pt x="30" y="7"/>
                  </a:lnTo>
                  <a:lnTo>
                    <a:pt x="35" y="4"/>
                  </a:lnTo>
                  <a:lnTo>
                    <a:pt x="40" y="2"/>
                  </a:lnTo>
                  <a:lnTo>
                    <a:pt x="44" y="0"/>
                  </a:lnTo>
                  <a:lnTo>
                    <a:pt x="44" y="0"/>
                  </a:lnTo>
                  <a:lnTo>
                    <a:pt x="52" y="2"/>
                  </a:lnTo>
                  <a:lnTo>
                    <a:pt x="57" y="7"/>
                  </a:lnTo>
                  <a:lnTo>
                    <a:pt x="59" y="13"/>
                  </a:lnTo>
                  <a:lnTo>
                    <a:pt x="59" y="23"/>
                  </a:lnTo>
                  <a:lnTo>
                    <a:pt x="59" y="23"/>
                  </a:lnTo>
                  <a:lnTo>
                    <a:pt x="54" y="42"/>
                  </a:lnTo>
                  <a:lnTo>
                    <a:pt x="54" y="42"/>
                  </a:lnTo>
                  <a:lnTo>
                    <a:pt x="52" y="58"/>
                  </a:lnTo>
                  <a:lnTo>
                    <a:pt x="52" y="58"/>
                  </a:lnTo>
                  <a:lnTo>
                    <a:pt x="43" y="58"/>
                  </a:lnTo>
                  <a:lnTo>
                    <a:pt x="43" y="58"/>
                  </a:lnTo>
                  <a:lnTo>
                    <a:pt x="35" y="58"/>
                  </a:lnTo>
                  <a:lnTo>
                    <a:pt x="35" y="58"/>
                  </a:lnTo>
                  <a:lnTo>
                    <a:pt x="38" y="43"/>
                  </a:lnTo>
                  <a:lnTo>
                    <a:pt x="43" y="26"/>
                  </a:lnTo>
                  <a:lnTo>
                    <a:pt x="43" y="26"/>
                  </a:lnTo>
                  <a:lnTo>
                    <a:pt x="43" y="19"/>
                  </a:lnTo>
                  <a:lnTo>
                    <a:pt x="41" y="15"/>
                  </a:lnTo>
                  <a:lnTo>
                    <a:pt x="40" y="12"/>
                  </a:lnTo>
                  <a:lnTo>
                    <a:pt x="37" y="12"/>
                  </a:lnTo>
                  <a:lnTo>
                    <a:pt x="37" y="12"/>
                  </a:lnTo>
                  <a:lnTo>
                    <a:pt x="32" y="13"/>
                  </a:lnTo>
                  <a:lnTo>
                    <a:pt x="27" y="16"/>
                  </a:lnTo>
                  <a:lnTo>
                    <a:pt x="24" y="21"/>
                  </a:lnTo>
                  <a:lnTo>
                    <a:pt x="22" y="27"/>
                  </a:lnTo>
                  <a:lnTo>
                    <a:pt x="22" y="32"/>
                  </a:lnTo>
                  <a:lnTo>
                    <a:pt x="22" y="32"/>
                  </a:lnTo>
                  <a:lnTo>
                    <a:pt x="18" y="58"/>
                  </a:lnTo>
                  <a:lnTo>
                    <a:pt x="18" y="58"/>
                  </a:lnTo>
                  <a:lnTo>
                    <a:pt x="10" y="58"/>
                  </a:lnTo>
                  <a:lnTo>
                    <a:pt x="10" y="58"/>
                  </a:lnTo>
                  <a:lnTo>
                    <a:pt x="0" y="58"/>
                  </a:lnTo>
                  <a:lnTo>
                    <a:pt x="0" y="58"/>
                  </a:lnTo>
                  <a:lnTo>
                    <a:pt x="6" y="32"/>
                  </a:lnTo>
                  <a:lnTo>
                    <a:pt x="8" y="27"/>
                  </a:lnTo>
                  <a:lnTo>
                    <a:pt x="8" y="27"/>
                  </a:lnTo>
                  <a:lnTo>
                    <a:pt x="11" y="2"/>
                  </a:lnTo>
                  <a:lnTo>
                    <a:pt x="11" y="2"/>
                  </a:lnTo>
                  <a:lnTo>
                    <a:pt x="19" y="4"/>
                  </a:lnTo>
                  <a:lnTo>
                    <a:pt x="19" y="4"/>
                  </a:lnTo>
                  <a:lnTo>
                    <a:pt x="29" y="2"/>
                  </a:lnTo>
                  <a:lnTo>
                    <a:pt x="25" y="12"/>
                  </a:lnTo>
                  <a:close/>
                </a:path>
              </a:pathLst>
            </a:custGeom>
            <a:grpFill/>
            <a:ln w="9525">
              <a:noFill/>
              <a:round/>
              <a:headEnd/>
              <a:tailEnd/>
            </a:ln>
          </p:spPr>
          <p:txBody>
            <a:bodyPr/>
            <a:lstStyle/>
            <a:p>
              <a:endParaRPr lang="en-GB" noProof="0" dirty="0"/>
            </a:p>
          </p:txBody>
        </p:sp>
        <p:sp>
          <p:nvSpPr>
            <p:cNvPr id="29" name="Freeform 57"/>
            <p:cNvSpPr>
              <a:spLocks noEditPoints="1"/>
            </p:cNvSpPr>
            <p:nvPr userDrawn="1"/>
          </p:nvSpPr>
          <p:spPr bwMode="black">
            <a:xfrm>
              <a:off x="5233" y="4219"/>
              <a:ext cx="36" cy="50"/>
            </a:xfrm>
            <a:custGeom>
              <a:avLst/>
              <a:gdLst/>
              <a:ahLst/>
              <a:cxnLst>
                <a:cxn ang="0">
                  <a:pos x="40" y="70"/>
                </a:cxn>
                <a:cxn ang="0">
                  <a:pos x="35" y="80"/>
                </a:cxn>
                <a:cxn ang="0">
                  <a:pos x="24" y="83"/>
                </a:cxn>
                <a:cxn ang="0">
                  <a:pos x="18" y="83"/>
                </a:cxn>
                <a:cxn ang="0">
                  <a:pos x="11" y="77"/>
                </a:cxn>
                <a:cxn ang="0">
                  <a:pos x="11" y="70"/>
                </a:cxn>
                <a:cxn ang="0">
                  <a:pos x="18" y="61"/>
                </a:cxn>
                <a:cxn ang="0">
                  <a:pos x="26" y="59"/>
                </a:cxn>
                <a:cxn ang="0">
                  <a:pos x="32" y="59"/>
                </a:cxn>
                <a:cxn ang="0">
                  <a:pos x="40" y="64"/>
                </a:cxn>
                <a:cxn ang="0">
                  <a:pos x="40" y="70"/>
                </a:cxn>
                <a:cxn ang="0">
                  <a:pos x="65" y="7"/>
                </a:cxn>
                <a:cxn ang="0">
                  <a:pos x="65" y="5"/>
                </a:cxn>
                <a:cxn ang="0">
                  <a:pos x="65" y="2"/>
                </a:cxn>
                <a:cxn ang="0">
                  <a:pos x="54" y="2"/>
                </a:cxn>
                <a:cxn ang="0">
                  <a:pos x="48" y="2"/>
                </a:cxn>
                <a:cxn ang="0">
                  <a:pos x="38" y="0"/>
                </a:cxn>
                <a:cxn ang="0">
                  <a:pos x="21" y="7"/>
                </a:cxn>
                <a:cxn ang="0">
                  <a:pos x="11" y="19"/>
                </a:cxn>
                <a:cxn ang="0">
                  <a:pos x="11" y="26"/>
                </a:cxn>
                <a:cxn ang="0">
                  <a:pos x="13" y="32"/>
                </a:cxn>
                <a:cxn ang="0">
                  <a:pos x="23" y="37"/>
                </a:cxn>
                <a:cxn ang="0">
                  <a:pos x="23" y="39"/>
                </a:cxn>
                <a:cxn ang="0">
                  <a:pos x="13" y="43"/>
                </a:cxn>
                <a:cxn ang="0">
                  <a:pos x="10" y="50"/>
                </a:cxn>
                <a:cxn ang="0">
                  <a:pos x="10" y="53"/>
                </a:cxn>
                <a:cxn ang="0">
                  <a:pos x="15" y="59"/>
                </a:cxn>
                <a:cxn ang="0">
                  <a:pos x="15" y="59"/>
                </a:cxn>
                <a:cxn ang="0">
                  <a:pos x="5" y="64"/>
                </a:cxn>
                <a:cxn ang="0">
                  <a:pos x="0" y="74"/>
                </a:cxn>
                <a:cxn ang="0">
                  <a:pos x="0" y="80"/>
                </a:cxn>
                <a:cxn ang="0">
                  <a:pos x="10" y="88"/>
                </a:cxn>
                <a:cxn ang="0">
                  <a:pos x="19" y="88"/>
                </a:cxn>
                <a:cxn ang="0">
                  <a:pos x="42" y="83"/>
                </a:cxn>
                <a:cxn ang="0">
                  <a:pos x="50" y="75"/>
                </a:cxn>
                <a:cxn ang="0">
                  <a:pos x="54" y="64"/>
                </a:cxn>
                <a:cxn ang="0">
                  <a:pos x="54" y="58"/>
                </a:cxn>
                <a:cxn ang="0">
                  <a:pos x="46" y="50"/>
                </a:cxn>
                <a:cxn ang="0">
                  <a:pos x="30" y="48"/>
                </a:cxn>
                <a:cxn ang="0">
                  <a:pos x="27" y="48"/>
                </a:cxn>
                <a:cxn ang="0">
                  <a:pos x="23" y="45"/>
                </a:cxn>
                <a:cxn ang="0">
                  <a:pos x="23" y="43"/>
                </a:cxn>
                <a:cxn ang="0">
                  <a:pos x="27" y="39"/>
                </a:cxn>
                <a:cxn ang="0">
                  <a:pos x="32" y="39"/>
                </a:cxn>
                <a:cxn ang="0">
                  <a:pos x="42" y="37"/>
                </a:cxn>
                <a:cxn ang="0">
                  <a:pos x="54" y="27"/>
                </a:cxn>
                <a:cxn ang="0">
                  <a:pos x="57" y="19"/>
                </a:cxn>
                <a:cxn ang="0">
                  <a:pos x="57" y="12"/>
                </a:cxn>
                <a:cxn ang="0">
                  <a:pos x="54" y="7"/>
                </a:cxn>
                <a:cxn ang="0">
                  <a:pos x="37" y="5"/>
                </a:cxn>
                <a:cxn ang="0">
                  <a:pos x="40" y="7"/>
                </a:cxn>
                <a:cxn ang="0">
                  <a:pos x="43" y="13"/>
                </a:cxn>
                <a:cxn ang="0">
                  <a:pos x="42" y="19"/>
                </a:cxn>
                <a:cxn ang="0">
                  <a:pos x="38" y="31"/>
                </a:cxn>
                <a:cxn ang="0">
                  <a:pos x="32" y="34"/>
                </a:cxn>
                <a:cxn ang="0">
                  <a:pos x="29" y="34"/>
                </a:cxn>
                <a:cxn ang="0">
                  <a:pos x="26" y="27"/>
                </a:cxn>
                <a:cxn ang="0">
                  <a:pos x="27" y="21"/>
                </a:cxn>
                <a:cxn ang="0">
                  <a:pos x="30" y="10"/>
                </a:cxn>
                <a:cxn ang="0">
                  <a:pos x="37" y="5"/>
                </a:cxn>
              </a:cxnLst>
              <a:rect l="0" t="0" r="r" b="b"/>
              <a:pathLst>
                <a:path w="65" h="88">
                  <a:moveTo>
                    <a:pt x="40" y="70"/>
                  </a:moveTo>
                  <a:lnTo>
                    <a:pt x="40" y="70"/>
                  </a:lnTo>
                  <a:lnTo>
                    <a:pt x="38" y="75"/>
                  </a:lnTo>
                  <a:lnTo>
                    <a:pt x="35" y="80"/>
                  </a:lnTo>
                  <a:lnTo>
                    <a:pt x="29" y="83"/>
                  </a:lnTo>
                  <a:lnTo>
                    <a:pt x="24" y="83"/>
                  </a:lnTo>
                  <a:lnTo>
                    <a:pt x="24" y="83"/>
                  </a:lnTo>
                  <a:lnTo>
                    <a:pt x="18" y="83"/>
                  </a:lnTo>
                  <a:lnTo>
                    <a:pt x="13" y="80"/>
                  </a:lnTo>
                  <a:lnTo>
                    <a:pt x="11" y="77"/>
                  </a:lnTo>
                  <a:lnTo>
                    <a:pt x="11" y="70"/>
                  </a:lnTo>
                  <a:lnTo>
                    <a:pt x="11" y="70"/>
                  </a:lnTo>
                  <a:lnTo>
                    <a:pt x="15" y="64"/>
                  </a:lnTo>
                  <a:lnTo>
                    <a:pt x="18" y="61"/>
                  </a:lnTo>
                  <a:lnTo>
                    <a:pt x="18" y="61"/>
                  </a:lnTo>
                  <a:lnTo>
                    <a:pt x="26" y="59"/>
                  </a:lnTo>
                  <a:lnTo>
                    <a:pt x="26" y="59"/>
                  </a:lnTo>
                  <a:lnTo>
                    <a:pt x="32" y="59"/>
                  </a:lnTo>
                  <a:lnTo>
                    <a:pt x="37" y="61"/>
                  </a:lnTo>
                  <a:lnTo>
                    <a:pt x="40" y="64"/>
                  </a:lnTo>
                  <a:lnTo>
                    <a:pt x="40" y="70"/>
                  </a:lnTo>
                  <a:lnTo>
                    <a:pt x="40" y="70"/>
                  </a:lnTo>
                  <a:close/>
                  <a:moveTo>
                    <a:pt x="65" y="7"/>
                  </a:moveTo>
                  <a:lnTo>
                    <a:pt x="65" y="7"/>
                  </a:lnTo>
                  <a:lnTo>
                    <a:pt x="65" y="5"/>
                  </a:lnTo>
                  <a:lnTo>
                    <a:pt x="65" y="5"/>
                  </a:lnTo>
                  <a:lnTo>
                    <a:pt x="65" y="2"/>
                  </a:lnTo>
                  <a:lnTo>
                    <a:pt x="65" y="2"/>
                  </a:lnTo>
                  <a:lnTo>
                    <a:pt x="54" y="2"/>
                  </a:lnTo>
                  <a:lnTo>
                    <a:pt x="54" y="2"/>
                  </a:lnTo>
                  <a:lnTo>
                    <a:pt x="48" y="2"/>
                  </a:lnTo>
                  <a:lnTo>
                    <a:pt x="48" y="2"/>
                  </a:lnTo>
                  <a:lnTo>
                    <a:pt x="38" y="0"/>
                  </a:lnTo>
                  <a:lnTo>
                    <a:pt x="38" y="0"/>
                  </a:lnTo>
                  <a:lnTo>
                    <a:pt x="29" y="2"/>
                  </a:lnTo>
                  <a:lnTo>
                    <a:pt x="21" y="7"/>
                  </a:lnTo>
                  <a:lnTo>
                    <a:pt x="15" y="12"/>
                  </a:lnTo>
                  <a:lnTo>
                    <a:pt x="11" y="19"/>
                  </a:lnTo>
                  <a:lnTo>
                    <a:pt x="11" y="19"/>
                  </a:lnTo>
                  <a:lnTo>
                    <a:pt x="11" y="26"/>
                  </a:lnTo>
                  <a:lnTo>
                    <a:pt x="13" y="32"/>
                  </a:lnTo>
                  <a:lnTo>
                    <a:pt x="13" y="32"/>
                  </a:lnTo>
                  <a:lnTo>
                    <a:pt x="16" y="35"/>
                  </a:lnTo>
                  <a:lnTo>
                    <a:pt x="23" y="37"/>
                  </a:lnTo>
                  <a:lnTo>
                    <a:pt x="23" y="39"/>
                  </a:lnTo>
                  <a:lnTo>
                    <a:pt x="23" y="39"/>
                  </a:lnTo>
                  <a:lnTo>
                    <a:pt x="18" y="40"/>
                  </a:lnTo>
                  <a:lnTo>
                    <a:pt x="13" y="43"/>
                  </a:lnTo>
                  <a:lnTo>
                    <a:pt x="11" y="47"/>
                  </a:lnTo>
                  <a:lnTo>
                    <a:pt x="10" y="50"/>
                  </a:lnTo>
                  <a:lnTo>
                    <a:pt x="10" y="50"/>
                  </a:lnTo>
                  <a:lnTo>
                    <a:pt x="10" y="53"/>
                  </a:lnTo>
                  <a:lnTo>
                    <a:pt x="10" y="54"/>
                  </a:lnTo>
                  <a:lnTo>
                    <a:pt x="15" y="59"/>
                  </a:lnTo>
                  <a:lnTo>
                    <a:pt x="15" y="59"/>
                  </a:lnTo>
                  <a:lnTo>
                    <a:pt x="15" y="59"/>
                  </a:lnTo>
                  <a:lnTo>
                    <a:pt x="10" y="61"/>
                  </a:lnTo>
                  <a:lnTo>
                    <a:pt x="5" y="64"/>
                  </a:lnTo>
                  <a:lnTo>
                    <a:pt x="2" y="69"/>
                  </a:lnTo>
                  <a:lnTo>
                    <a:pt x="0" y="74"/>
                  </a:lnTo>
                  <a:lnTo>
                    <a:pt x="0" y="74"/>
                  </a:lnTo>
                  <a:lnTo>
                    <a:pt x="0" y="80"/>
                  </a:lnTo>
                  <a:lnTo>
                    <a:pt x="4" y="85"/>
                  </a:lnTo>
                  <a:lnTo>
                    <a:pt x="10" y="88"/>
                  </a:lnTo>
                  <a:lnTo>
                    <a:pt x="19" y="88"/>
                  </a:lnTo>
                  <a:lnTo>
                    <a:pt x="19" y="88"/>
                  </a:lnTo>
                  <a:lnTo>
                    <a:pt x="30" y="86"/>
                  </a:lnTo>
                  <a:lnTo>
                    <a:pt x="42" y="83"/>
                  </a:lnTo>
                  <a:lnTo>
                    <a:pt x="46" y="80"/>
                  </a:lnTo>
                  <a:lnTo>
                    <a:pt x="50" y="75"/>
                  </a:lnTo>
                  <a:lnTo>
                    <a:pt x="53" y="70"/>
                  </a:lnTo>
                  <a:lnTo>
                    <a:pt x="54" y="64"/>
                  </a:lnTo>
                  <a:lnTo>
                    <a:pt x="54" y="64"/>
                  </a:lnTo>
                  <a:lnTo>
                    <a:pt x="54" y="58"/>
                  </a:lnTo>
                  <a:lnTo>
                    <a:pt x="53" y="53"/>
                  </a:lnTo>
                  <a:lnTo>
                    <a:pt x="46" y="50"/>
                  </a:lnTo>
                  <a:lnTo>
                    <a:pt x="38" y="48"/>
                  </a:lnTo>
                  <a:lnTo>
                    <a:pt x="30" y="48"/>
                  </a:lnTo>
                  <a:lnTo>
                    <a:pt x="30" y="48"/>
                  </a:lnTo>
                  <a:lnTo>
                    <a:pt x="27" y="48"/>
                  </a:lnTo>
                  <a:lnTo>
                    <a:pt x="24" y="47"/>
                  </a:lnTo>
                  <a:lnTo>
                    <a:pt x="23" y="45"/>
                  </a:lnTo>
                  <a:lnTo>
                    <a:pt x="23" y="43"/>
                  </a:lnTo>
                  <a:lnTo>
                    <a:pt x="23" y="43"/>
                  </a:lnTo>
                  <a:lnTo>
                    <a:pt x="24" y="40"/>
                  </a:lnTo>
                  <a:lnTo>
                    <a:pt x="27" y="39"/>
                  </a:lnTo>
                  <a:lnTo>
                    <a:pt x="27" y="39"/>
                  </a:lnTo>
                  <a:lnTo>
                    <a:pt x="32" y="39"/>
                  </a:lnTo>
                  <a:lnTo>
                    <a:pt x="32" y="39"/>
                  </a:lnTo>
                  <a:lnTo>
                    <a:pt x="42" y="37"/>
                  </a:lnTo>
                  <a:lnTo>
                    <a:pt x="50" y="34"/>
                  </a:lnTo>
                  <a:lnTo>
                    <a:pt x="54" y="27"/>
                  </a:lnTo>
                  <a:lnTo>
                    <a:pt x="57" y="19"/>
                  </a:lnTo>
                  <a:lnTo>
                    <a:pt x="57" y="19"/>
                  </a:lnTo>
                  <a:lnTo>
                    <a:pt x="59" y="16"/>
                  </a:lnTo>
                  <a:lnTo>
                    <a:pt x="57" y="12"/>
                  </a:lnTo>
                  <a:lnTo>
                    <a:pt x="54" y="7"/>
                  </a:lnTo>
                  <a:lnTo>
                    <a:pt x="54" y="7"/>
                  </a:lnTo>
                  <a:lnTo>
                    <a:pt x="65" y="7"/>
                  </a:lnTo>
                  <a:close/>
                  <a:moveTo>
                    <a:pt x="37" y="5"/>
                  </a:moveTo>
                  <a:lnTo>
                    <a:pt x="37" y="5"/>
                  </a:lnTo>
                  <a:lnTo>
                    <a:pt x="40" y="7"/>
                  </a:lnTo>
                  <a:lnTo>
                    <a:pt x="42" y="8"/>
                  </a:lnTo>
                  <a:lnTo>
                    <a:pt x="43" y="13"/>
                  </a:lnTo>
                  <a:lnTo>
                    <a:pt x="42" y="19"/>
                  </a:lnTo>
                  <a:lnTo>
                    <a:pt x="42" y="19"/>
                  </a:lnTo>
                  <a:lnTo>
                    <a:pt x="40" y="26"/>
                  </a:lnTo>
                  <a:lnTo>
                    <a:pt x="38" y="31"/>
                  </a:lnTo>
                  <a:lnTo>
                    <a:pt x="35" y="34"/>
                  </a:lnTo>
                  <a:lnTo>
                    <a:pt x="32" y="34"/>
                  </a:lnTo>
                  <a:lnTo>
                    <a:pt x="32" y="34"/>
                  </a:lnTo>
                  <a:lnTo>
                    <a:pt x="29" y="34"/>
                  </a:lnTo>
                  <a:lnTo>
                    <a:pt x="27" y="31"/>
                  </a:lnTo>
                  <a:lnTo>
                    <a:pt x="26" y="27"/>
                  </a:lnTo>
                  <a:lnTo>
                    <a:pt x="27" y="21"/>
                  </a:lnTo>
                  <a:lnTo>
                    <a:pt x="27" y="21"/>
                  </a:lnTo>
                  <a:lnTo>
                    <a:pt x="29" y="15"/>
                  </a:lnTo>
                  <a:lnTo>
                    <a:pt x="30" y="10"/>
                  </a:lnTo>
                  <a:lnTo>
                    <a:pt x="34" y="7"/>
                  </a:lnTo>
                  <a:lnTo>
                    <a:pt x="37" y="5"/>
                  </a:lnTo>
                  <a:lnTo>
                    <a:pt x="37" y="5"/>
                  </a:lnTo>
                  <a:close/>
                </a:path>
              </a:pathLst>
            </a:custGeom>
            <a:grpFill/>
            <a:ln w="9525">
              <a:noFill/>
              <a:round/>
              <a:headEnd/>
              <a:tailEnd/>
            </a:ln>
          </p:spPr>
          <p:txBody>
            <a:bodyPr/>
            <a:lstStyle/>
            <a:p>
              <a:endParaRPr lang="en-GB" noProof="0" dirty="0"/>
            </a:p>
          </p:txBody>
        </p:sp>
        <p:sp>
          <p:nvSpPr>
            <p:cNvPr id="30" name="Freeform 58"/>
            <p:cNvSpPr>
              <a:spLocks/>
            </p:cNvSpPr>
            <p:nvPr userDrawn="1"/>
          </p:nvSpPr>
          <p:spPr bwMode="black">
            <a:xfrm>
              <a:off x="5287" y="4208"/>
              <a:ext cx="62" cy="44"/>
            </a:xfrm>
            <a:custGeom>
              <a:avLst/>
              <a:gdLst/>
              <a:ahLst/>
              <a:cxnLst>
                <a:cxn ang="0">
                  <a:pos x="49" y="22"/>
                </a:cxn>
                <a:cxn ang="0">
                  <a:pos x="49" y="22"/>
                </a:cxn>
                <a:cxn ang="0">
                  <a:pos x="35" y="49"/>
                </a:cxn>
                <a:cxn ang="0">
                  <a:pos x="19" y="78"/>
                </a:cxn>
                <a:cxn ang="0">
                  <a:pos x="19" y="78"/>
                </a:cxn>
                <a:cxn ang="0">
                  <a:pos x="14" y="78"/>
                </a:cxn>
                <a:cxn ang="0">
                  <a:pos x="14" y="78"/>
                </a:cxn>
                <a:cxn ang="0">
                  <a:pos x="8" y="78"/>
                </a:cxn>
                <a:cxn ang="0">
                  <a:pos x="8" y="78"/>
                </a:cxn>
                <a:cxn ang="0">
                  <a:pos x="5" y="33"/>
                </a:cxn>
                <a:cxn ang="0">
                  <a:pos x="0" y="0"/>
                </a:cxn>
                <a:cxn ang="0">
                  <a:pos x="0" y="0"/>
                </a:cxn>
                <a:cxn ang="0">
                  <a:pos x="10" y="0"/>
                </a:cxn>
                <a:cxn ang="0">
                  <a:pos x="10" y="0"/>
                </a:cxn>
                <a:cxn ang="0">
                  <a:pos x="19" y="0"/>
                </a:cxn>
                <a:cxn ang="0">
                  <a:pos x="19" y="0"/>
                </a:cxn>
                <a:cxn ang="0">
                  <a:pos x="22" y="57"/>
                </a:cxn>
                <a:cxn ang="0">
                  <a:pos x="24" y="57"/>
                </a:cxn>
                <a:cxn ang="0">
                  <a:pos x="24" y="57"/>
                </a:cxn>
                <a:cxn ang="0">
                  <a:pos x="54" y="0"/>
                </a:cxn>
                <a:cxn ang="0">
                  <a:pos x="54" y="0"/>
                </a:cxn>
                <a:cxn ang="0">
                  <a:pos x="59" y="0"/>
                </a:cxn>
                <a:cxn ang="0">
                  <a:pos x="59" y="0"/>
                </a:cxn>
                <a:cxn ang="0">
                  <a:pos x="65" y="0"/>
                </a:cxn>
                <a:cxn ang="0">
                  <a:pos x="65" y="0"/>
                </a:cxn>
                <a:cxn ang="0">
                  <a:pos x="68" y="27"/>
                </a:cxn>
                <a:cxn ang="0">
                  <a:pos x="72" y="57"/>
                </a:cxn>
                <a:cxn ang="0">
                  <a:pos x="73" y="57"/>
                </a:cxn>
                <a:cxn ang="0">
                  <a:pos x="73" y="57"/>
                </a:cxn>
                <a:cxn ang="0">
                  <a:pos x="100" y="0"/>
                </a:cxn>
                <a:cxn ang="0">
                  <a:pos x="100" y="0"/>
                </a:cxn>
                <a:cxn ang="0">
                  <a:pos x="105" y="0"/>
                </a:cxn>
                <a:cxn ang="0">
                  <a:pos x="105" y="0"/>
                </a:cxn>
                <a:cxn ang="0">
                  <a:pos x="110" y="0"/>
                </a:cxn>
                <a:cxn ang="0">
                  <a:pos x="110" y="0"/>
                </a:cxn>
                <a:cxn ang="0">
                  <a:pos x="92" y="33"/>
                </a:cxn>
                <a:cxn ang="0">
                  <a:pos x="70" y="78"/>
                </a:cxn>
                <a:cxn ang="0">
                  <a:pos x="70" y="78"/>
                </a:cxn>
                <a:cxn ang="0">
                  <a:pos x="64" y="78"/>
                </a:cxn>
                <a:cxn ang="0">
                  <a:pos x="64" y="78"/>
                </a:cxn>
                <a:cxn ang="0">
                  <a:pos x="57" y="78"/>
                </a:cxn>
                <a:cxn ang="0">
                  <a:pos x="57" y="78"/>
                </a:cxn>
                <a:cxn ang="0">
                  <a:pos x="54" y="51"/>
                </a:cxn>
                <a:cxn ang="0">
                  <a:pos x="51" y="22"/>
                </a:cxn>
                <a:cxn ang="0">
                  <a:pos x="49" y="22"/>
                </a:cxn>
              </a:cxnLst>
              <a:rect l="0" t="0" r="r" b="b"/>
              <a:pathLst>
                <a:path w="110" h="78">
                  <a:moveTo>
                    <a:pt x="49" y="22"/>
                  </a:moveTo>
                  <a:lnTo>
                    <a:pt x="49" y="22"/>
                  </a:lnTo>
                  <a:lnTo>
                    <a:pt x="35" y="49"/>
                  </a:lnTo>
                  <a:lnTo>
                    <a:pt x="19" y="78"/>
                  </a:lnTo>
                  <a:lnTo>
                    <a:pt x="19" y="78"/>
                  </a:lnTo>
                  <a:lnTo>
                    <a:pt x="14" y="78"/>
                  </a:lnTo>
                  <a:lnTo>
                    <a:pt x="14" y="78"/>
                  </a:lnTo>
                  <a:lnTo>
                    <a:pt x="8" y="78"/>
                  </a:lnTo>
                  <a:lnTo>
                    <a:pt x="8" y="78"/>
                  </a:lnTo>
                  <a:lnTo>
                    <a:pt x="5" y="33"/>
                  </a:lnTo>
                  <a:lnTo>
                    <a:pt x="0" y="0"/>
                  </a:lnTo>
                  <a:lnTo>
                    <a:pt x="0" y="0"/>
                  </a:lnTo>
                  <a:lnTo>
                    <a:pt x="10" y="0"/>
                  </a:lnTo>
                  <a:lnTo>
                    <a:pt x="10" y="0"/>
                  </a:lnTo>
                  <a:lnTo>
                    <a:pt x="19" y="0"/>
                  </a:lnTo>
                  <a:lnTo>
                    <a:pt x="19" y="0"/>
                  </a:lnTo>
                  <a:lnTo>
                    <a:pt x="22" y="57"/>
                  </a:lnTo>
                  <a:lnTo>
                    <a:pt x="24" y="57"/>
                  </a:lnTo>
                  <a:lnTo>
                    <a:pt x="24" y="57"/>
                  </a:lnTo>
                  <a:lnTo>
                    <a:pt x="54" y="0"/>
                  </a:lnTo>
                  <a:lnTo>
                    <a:pt x="54" y="0"/>
                  </a:lnTo>
                  <a:lnTo>
                    <a:pt x="59" y="0"/>
                  </a:lnTo>
                  <a:lnTo>
                    <a:pt x="59" y="0"/>
                  </a:lnTo>
                  <a:lnTo>
                    <a:pt x="65" y="0"/>
                  </a:lnTo>
                  <a:lnTo>
                    <a:pt x="65" y="0"/>
                  </a:lnTo>
                  <a:lnTo>
                    <a:pt x="68" y="27"/>
                  </a:lnTo>
                  <a:lnTo>
                    <a:pt x="72" y="57"/>
                  </a:lnTo>
                  <a:lnTo>
                    <a:pt x="73" y="57"/>
                  </a:lnTo>
                  <a:lnTo>
                    <a:pt x="73" y="57"/>
                  </a:lnTo>
                  <a:lnTo>
                    <a:pt x="100" y="0"/>
                  </a:lnTo>
                  <a:lnTo>
                    <a:pt x="100" y="0"/>
                  </a:lnTo>
                  <a:lnTo>
                    <a:pt x="105" y="0"/>
                  </a:lnTo>
                  <a:lnTo>
                    <a:pt x="105" y="0"/>
                  </a:lnTo>
                  <a:lnTo>
                    <a:pt x="110" y="0"/>
                  </a:lnTo>
                  <a:lnTo>
                    <a:pt x="110" y="0"/>
                  </a:lnTo>
                  <a:lnTo>
                    <a:pt x="92" y="33"/>
                  </a:lnTo>
                  <a:lnTo>
                    <a:pt x="70" y="78"/>
                  </a:lnTo>
                  <a:lnTo>
                    <a:pt x="70" y="78"/>
                  </a:lnTo>
                  <a:lnTo>
                    <a:pt x="64" y="78"/>
                  </a:lnTo>
                  <a:lnTo>
                    <a:pt x="64" y="78"/>
                  </a:lnTo>
                  <a:lnTo>
                    <a:pt x="57" y="78"/>
                  </a:lnTo>
                  <a:lnTo>
                    <a:pt x="57" y="78"/>
                  </a:lnTo>
                  <a:lnTo>
                    <a:pt x="54" y="51"/>
                  </a:lnTo>
                  <a:lnTo>
                    <a:pt x="51" y="22"/>
                  </a:lnTo>
                  <a:lnTo>
                    <a:pt x="49" y="22"/>
                  </a:lnTo>
                  <a:close/>
                </a:path>
              </a:pathLst>
            </a:custGeom>
            <a:grpFill/>
            <a:ln w="9525">
              <a:noFill/>
              <a:round/>
              <a:headEnd/>
              <a:tailEnd/>
            </a:ln>
          </p:spPr>
          <p:txBody>
            <a:bodyPr/>
            <a:lstStyle/>
            <a:p>
              <a:endParaRPr lang="en-GB" noProof="0" dirty="0"/>
            </a:p>
          </p:txBody>
        </p:sp>
        <p:sp>
          <p:nvSpPr>
            <p:cNvPr id="31" name="Freeform 59"/>
            <p:cNvSpPr>
              <a:spLocks noEditPoints="1"/>
            </p:cNvSpPr>
            <p:nvPr userDrawn="1"/>
          </p:nvSpPr>
          <p:spPr bwMode="black">
            <a:xfrm>
              <a:off x="5341"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6"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7" y="5"/>
                </a:cxn>
                <a:cxn ang="0">
                  <a:pos x="13" y="8"/>
                </a:cxn>
                <a:cxn ang="0">
                  <a:pos x="9" y="13"/>
                </a:cxn>
                <a:cxn ang="0">
                  <a:pos x="6" y="18"/>
                </a:cxn>
                <a:cxn ang="0">
                  <a:pos x="3" y="24"/>
                </a:cxn>
                <a:cxn ang="0">
                  <a:pos x="1" y="31"/>
                </a:cxn>
                <a:cxn ang="0">
                  <a:pos x="1" y="31"/>
                </a:cxn>
                <a:cxn ang="0">
                  <a:pos x="0" y="37"/>
                </a:cxn>
                <a:cxn ang="0">
                  <a:pos x="1" y="43"/>
                </a:cxn>
                <a:cxn ang="0">
                  <a:pos x="3" y="48"/>
                </a:cxn>
                <a:cxn ang="0">
                  <a:pos x="5" y="53"/>
                </a:cxn>
                <a:cxn ang="0">
                  <a:pos x="9" y="56"/>
                </a:cxn>
                <a:cxn ang="0">
                  <a:pos x="13" y="58"/>
                </a:cxn>
                <a:cxn ang="0">
                  <a:pos x="24" y="59"/>
                </a:cxn>
                <a:cxn ang="0">
                  <a:pos x="24" y="59"/>
                </a:cxn>
                <a:cxn ang="0">
                  <a:pos x="35" y="58"/>
                </a:cxn>
                <a:cxn ang="0">
                  <a:pos x="41" y="54"/>
                </a:cxn>
                <a:cxn ang="0">
                  <a:pos x="46" y="48"/>
                </a:cxn>
                <a:cxn ang="0">
                  <a:pos x="44" y="47"/>
                </a:cxn>
                <a:cxn ang="0">
                  <a:pos x="44" y="47"/>
                </a:cxn>
                <a:cxn ang="0">
                  <a:pos x="36" y="51"/>
                </a:cxn>
                <a:cxn ang="0">
                  <a:pos x="28" y="51"/>
                </a:cxn>
                <a:cxn ang="0">
                  <a:pos x="28" y="51"/>
                </a:cxn>
                <a:cxn ang="0">
                  <a:pos x="25" y="51"/>
                </a:cxn>
                <a:cxn ang="0">
                  <a:pos x="22" y="50"/>
                </a:cxn>
                <a:cxn ang="0">
                  <a:pos x="19" y="47"/>
                </a:cxn>
                <a:cxn ang="0">
                  <a:pos x="17"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6"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7" y="5"/>
                  </a:lnTo>
                  <a:lnTo>
                    <a:pt x="13" y="8"/>
                  </a:lnTo>
                  <a:lnTo>
                    <a:pt x="9" y="13"/>
                  </a:lnTo>
                  <a:lnTo>
                    <a:pt x="6" y="18"/>
                  </a:lnTo>
                  <a:lnTo>
                    <a:pt x="3" y="24"/>
                  </a:lnTo>
                  <a:lnTo>
                    <a:pt x="1" y="31"/>
                  </a:lnTo>
                  <a:lnTo>
                    <a:pt x="1" y="31"/>
                  </a:lnTo>
                  <a:lnTo>
                    <a:pt x="0" y="37"/>
                  </a:lnTo>
                  <a:lnTo>
                    <a:pt x="1" y="43"/>
                  </a:lnTo>
                  <a:lnTo>
                    <a:pt x="3" y="48"/>
                  </a:lnTo>
                  <a:lnTo>
                    <a:pt x="5" y="53"/>
                  </a:lnTo>
                  <a:lnTo>
                    <a:pt x="9" y="56"/>
                  </a:lnTo>
                  <a:lnTo>
                    <a:pt x="13" y="58"/>
                  </a:lnTo>
                  <a:lnTo>
                    <a:pt x="24" y="59"/>
                  </a:lnTo>
                  <a:lnTo>
                    <a:pt x="24" y="59"/>
                  </a:lnTo>
                  <a:lnTo>
                    <a:pt x="35" y="58"/>
                  </a:lnTo>
                  <a:lnTo>
                    <a:pt x="41" y="54"/>
                  </a:lnTo>
                  <a:lnTo>
                    <a:pt x="46" y="48"/>
                  </a:lnTo>
                  <a:lnTo>
                    <a:pt x="44" y="47"/>
                  </a:lnTo>
                  <a:lnTo>
                    <a:pt x="44" y="47"/>
                  </a:lnTo>
                  <a:lnTo>
                    <a:pt x="36" y="51"/>
                  </a:lnTo>
                  <a:lnTo>
                    <a:pt x="28" y="51"/>
                  </a:lnTo>
                  <a:lnTo>
                    <a:pt x="28" y="51"/>
                  </a:lnTo>
                  <a:lnTo>
                    <a:pt x="25" y="51"/>
                  </a:lnTo>
                  <a:lnTo>
                    <a:pt x="22" y="50"/>
                  </a:lnTo>
                  <a:lnTo>
                    <a:pt x="19" y="47"/>
                  </a:lnTo>
                  <a:lnTo>
                    <a:pt x="17" y="39"/>
                  </a:lnTo>
                  <a:lnTo>
                    <a:pt x="19" y="31"/>
                  </a:lnTo>
                  <a:lnTo>
                    <a:pt x="51" y="31"/>
                  </a:lnTo>
                  <a:close/>
                </a:path>
              </a:pathLst>
            </a:custGeom>
            <a:grpFill/>
            <a:ln w="9525">
              <a:noFill/>
              <a:round/>
              <a:headEnd/>
              <a:tailEnd/>
            </a:ln>
          </p:spPr>
          <p:txBody>
            <a:bodyPr/>
            <a:lstStyle/>
            <a:p>
              <a:endParaRPr lang="en-GB" noProof="0" dirty="0"/>
            </a:p>
          </p:txBody>
        </p:sp>
        <p:sp>
          <p:nvSpPr>
            <p:cNvPr id="32" name="Freeform 60"/>
            <p:cNvSpPr>
              <a:spLocks noEditPoints="1"/>
            </p:cNvSpPr>
            <p:nvPr userDrawn="1"/>
          </p:nvSpPr>
          <p:spPr bwMode="black">
            <a:xfrm>
              <a:off x="5389" y="4208"/>
              <a:ext cx="46" cy="44"/>
            </a:xfrm>
            <a:custGeom>
              <a:avLst/>
              <a:gdLst/>
              <a:ahLst/>
              <a:cxnLst>
                <a:cxn ang="0">
                  <a:pos x="27" y="28"/>
                </a:cxn>
                <a:cxn ang="0">
                  <a:pos x="27" y="28"/>
                </a:cxn>
                <a:cxn ang="0">
                  <a:pos x="31" y="6"/>
                </a:cxn>
                <a:cxn ang="0">
                  <a:pos x="31" y="6"/>
                </a:cxn>
                <a:cxn ang="0">
                  <a:pos x="42" y="6"/>
                </a:cxn>
                <a:cxn ang="0">
                  <a:pos x="42" y="6"/>
                </a:cxn>
                <a:cxn ang="0">
                  <a:pos x="49" y="6"/>
                </a:cxn>
                <a:cxn ang="0">
                  <a:pos x="54" y="8"/>
                </a:cxn>
                <a:cxn ang="0">
                  <a:pos x="57" y="11"/>
                </a:cxn>
                <a:cxn ang="0">
                  <a:pos x="60" y="14"/>
                </a:cxn>
                <a:cxn ang="0">
                  <a:pos x="63" y="19"/>
                </a:cxn>
                <a:cxn ang="0">
                  <a:pos x="65" y="24"/>
                </a:cxn>
                <a:cxn ang="0">
                  <a:pos x="65" y="30"/>
                </a:cxn>
                <a:cxn ang="0">
                  <a:pos x="63" y="36"/>
                </a:cxn>
                <a:cxn ang="0">
                  <a:pos x="63" y="36"/>
                </a:cxn>
                <a:cxn ang="0">
                  <a:pos x="61" y="44"/>
                </a:cxn>
                <a:cxn ang="0">
                  <a:pos x="58" y="52"/>
                </a:cxn>
                <a:cxn ang="0">
                  <a:pos x="55" y="57"/>
                </a:cxn>
                <a:cxn ang="0">
                  <a:pos x="50" y="63"/>
                </a:cxn>
                <a:cxn ang="0">
                  <a:pos x="46" y="67"/>
                </a:cxn>
                <a:cxn ang="0">
                  <a:pos x="41" y="70"/>
                </a:cxn>
                <a:cxn ang="0">
                  <a:pos x="34" y="71"/>
                </a:cxn>
                <a:cxn ang="0">
                  <a:pos x="28" y="71"/>
                </a:cxn>
                <a:cxn ang="0">
                  <a:pos x="28" y="71"/>
                </a:cxn>
                <a:cxn ang="0">
                  <a:pos x="19" y="71"/>
                </a:cxn>
                <a:cxn ang="0">
                  <a:pos x="19" y="71"/>
                </a:cxn>
                <a:cxn ang="0">
                  <a:pos x="23" y="49"/>
                </a:cxn>
                <a:cxn ang="0">
                  <a:pos x="27" y="28"/>
                </a:cxn>
                <a:cxn ang="0">
                  <a:pos x="6" y="46"/>
                </a:cxn>
                <a:cxn ang="0">
                  <a:pos x="6" y="46"/>
                </a:cxn>
                <a:cxn ang="0">
                  <a:pos x="0" y="78"/>
                </a:cxn>
                <a:cxn ang="0">
                  <a:pos x="0" y="78"/>
                </a:cxn>
                <a:cxn ang="0">
                  <a:pos x="9" y="78"/>
                </a:cxn>
                <a:cxn ang="0">
                  <a:pos x="9" y="78"/>
                </a:cxn>
                <a:cxn ang="0">
                  <a:pos x="34" y="78"/>
                </a:cxn>
                <a:cxn ang="0">
                  <a:pos x="34" y="78"/>
                </a:cxn>
                <a:cxn ang="0">
                  <a:pos x="42" y="78"/>
                </a:cxn>
                <a:cxn ang="0">
                  <a:pos x="50" y="74"/>
                </a:cxn>
                <a:cxn ang="0">
                  <a:pos x="57" y="71"/>
                </a:cxn>
                <a:cxn ang="0">
                  <a:pos x="63" y="67"/>
                </a:cxn>
                <a:cxn ang="0">
                  <a:pos x="69" y="60"/>
                </a:cxn>
                <a:cxn ang="0">
                  <a:pos x="74" y="54"/>
                </a:cxn>
                <a:cxn ang="0">
                  <a:pos x="79" y="46"/>
                </a:cxn>
                <a:cxn ang="0">
                  <a:pos x="82" y="36"/>
                </a:cxn>
                <a:cxn ang="0">
                  <a:pos x="82" y="36"/>
                </a:cxn>
                <a:cxn ang="0">
                  <a:pos x="82" y="27"/>
                </a:cxn>
                <a:cxn ang="0">
                  <a:pos x="82" y="19"/>
                </a:cxn>
                <a:cxn ang="0">
                  <a:pos x="79" y="12"/>
                </a:cxn>
                <a:cxn ang="0">
                  <a:pos x="74" y="8"/>
                </a:cxn>
                <a:cxn ang="0">
                  <a:pos x="69" y="3"/>
                </a:cxn>
                <a:cxn ang="0">
                  <a:pos x="61" y="1"/>
                </a:cxn>
                <a:cxn ang="0">
                  <a:pos x="54" y="0"/>
                </a:cxn>
                <a:cxn ang="0">
                  <a:pos x="44" y="0"/>
                </a:cxn>
                <a:cxn ang="0">
                  <a:pos x="44" y="0"/>
                </a:cxn>
                <a:cxn ang="0">
                  <a:pos x="23" y="0"/>
                </a:cxn>
                <a:cxn ang="0">
                  <a:pos x="23" y="0"/>
                </a:cxn>
                <a:cxn ang="0">
                  <a:pos x="15" y="0"/>
                </a:cxn>
                <a:cxn ang="0">
                  <a:pos x="15" y="0"/>
                </a:cxn>
                <a:cxn ang="0">
                  <a:pos x="9" y="32"/>
                </a:cxn>
                <a:cxn ang="0">
                  <a:pos x="6" y="46"/>
                </a:cxn>
              </a:cxnLst>
              <a:rect l="0" t="0" r="r" b="b"/>
              <a:pathLst>
                <a:path w="82" h="78">
                  <a:moveTo>
                    <a:pt x="27" y="28"/>
                  </a:moveTo>
                  <a:lnTo>
                    <a:pt x="27" y="28"/>
                  </a:lnTo>
                  <a:lnTo>
                    <a:pt x="31" y="6"/>
                  </a:lnTo>
                  <a:lnTo>
                    <a:pt x="31" y="6"/>
                  </a:lnTo>
                  <a:lnTo>
                    <a:pt x="42" y="6"/>
                  </a:lnTo>
                  <a:lnTo>
                    <a:pt x="42" y="6"/>
                  </a:lnTo>
                  <a:lnTo>
                    <a:pt x="49" y="6"/>
                  </a:lnTo>
                  <a:lnTo>
                    <a:pt x="54" y="8"/>
                  </a:lnTo>
                  <a:lnTo>
                    <a:pt x="57" y="11"/>
                  </a:lnTo>
                  <a:lnTo>
                    <a:pt x="60" y="14"/>
                  </a:lnTo>
                  <a:lnTo>
                    <a:pt x="63" y="19"/>
                  </a:lnTo>
                  <a:lnTo>
                    <a:pt x="65" y="24"/>
                  </a:lnTo>
                  <a:lnTo>
                    <a:pt x="65" y="30"/>
                  </a:lnTo>
                  <a:lnTo>
                    <a:pt x="63" y="36"/>
                  </a:lnTo>
                  <a:lnTo>
                    <a:pt x="63" y="36"/>
                  </a:lnTo>
                  <a:lnTo>
                    <a:pt x="61" y="44"/>
                  </a:lnTo>
                  <a:lnTo>
                    <a:pt x="58" y="52"/>
                  </a:lnTo>
                  <a:lnTo>
                    <a:pt x="55" y="57"/>
                  </a:lnTo>
                  <a:lnTo>
                    <a:pt x="50" y="63"/>
                  </a:lnTo>
                  <a:lnTo>
                    <a:pt x="46" y="67"/>
                  </a:lnTo>
                  <a:lnTo>
                    <a:pt x="41" y="70"/>
                  </a:lnTo>
                  <a:lnTo>
                    <a:pt x="34" y="71"/>
                  </a:lnTo>
                  <a:lnTo>
                    <a:pt x="28" y="71"/>
                  </a:lnTo>
                  <a:lnTo>
                    <a:pt x="28" y="71"/>
                  </a:lnTo>
                  <a:lnTo>
                    <a:pt x="19" y="71"/>
                  </a:lnTo>
                  <a:lnTo>
                    <a:pt x="19" y="71"/>
                  </a:lnTo>
                  <a:lnTo>
                    <a:pt x="23" y="49"/>
                  </a:lnTo>
                  <a:lnTo>
                    <a:pt x="27" y="28"/>
                  </a:lnTo>
                  <a:close/>
                  <a:moveTo>
                    <a:pt x="6" y="46"/>
                  </a:moveTo>
                  <a:lnTo>
                    <a:pt x="6" y="46"/>
                  </a:lnTo>
                  <a:lnTo>
                    <a:pt x="0" y="78"/>
                  </a:lnTo>
                  <a:lnTo>
                    <a:pt x="0" y="78"/>
                  </a:lnTo>
                  <a:lnTo>
                    <a:pt x="9" y="78"/>
                  </a:lnTo>
                  <a:lnTo>
                    <a:pt x="9" y="78"/>
                  </a:lnTo>
                  <a:lnTo>
                    <a:pt x="34" y="78"/>
                  </a:lnTo>
                  <a:lnTo>
                    <a:pt x="34" y="78"/>
                  </a:lnTo>
                  <a:lnTo>
                    <a:pt x="42" y="78"/>
                  </a:lnTo>
                  <a:lnTo>
                    <a:pt x="50" y="74"/>
                  </a:lnTo>
                  <a:lnTo>
                    <a:pt x="57" y="71"/>
                  </a:lnTo>
                  <a:lnTo>
                    <a:pt x="63" y="67"/>
                  </a:lnTo>
                  <a:lnTo>
                    <a:pt x="69" y="60"/>
                  </a:lnTo>
                  <a:lnTo>
                    <a:pt x="74" y="54"/>
                  </a:lnTo>
                  <a:lnTo>
                    <a:pt x="79" y="46"/>
                  </a:lnTo>
                  <a:lnTo>
                    <a:pt x="82" y="36"/>
                  </a:lnTo>
                  <a:lnTo>
                    <a:pt x="82" y="36"/>
                  </a:lnTo>
                  <a:lnTo>
                    <a:pt x="82" y="27"/>
                  </a:lnTo>
                  <a:lnTo>
                    <a:pt x="82" y="19"/>
                  </a:lnTo>
                  <a:lnTo>
                    <a:pt x="79" y="12"/>
                  </a:lnTo>
                  <a:lnTo>
                    <a:pt x="74" y="8"/>
                  </a:lnTo>
                  <a:lnTo>
                    <a:pt x="69" y="3"/>
                  </a:lnTo>
                  <a:lnTo>
                    <a:pt x="61" y="1"/>
                  </a:lnTo>
                  <a:lnTo>
                    <a:pt x="54" y="0"/>
                  </a:lnTo>
                  <a:lnTo>
                    <a:pt x="44" y="0"/>
                  </a:lnTo>
                  <a:lnTo>
                    <a:pt x="44" y="0"/>
                  </a:lnTo>
                  <a:lnTo>
                    <a:pt x="23" y="0"/>
                  </a:lnTo>
                  <a:lnTo>
                    <a:pt x="23" y="0"/>
                  </a:lnTo>
                  <a:lnTo>
                    <a:pt x="15" y="0"/>
                  </a:lnTo>
                  <a:lnTo>
                    <a:pt x="15" y="0"/>
                  </a:lnTo>
                  <a:lnTo>
                    <a:pt x="9" y="32"/>
                  </a:lnTo>
                  <a:lnTo>
                    <a:pt x="6" y="46"/>
                  </a:lnTo>
                  <a:close/>
                </a:path>
              </a:pathLst>
            </a:custGeom>
            <a:grpFill/>
            <a:ln w="9525">
              <a:noFill/>
              <a:round/>
              <a:headEnd/>
              <a:tailEnd/>
            </a:ln>
          </p:spPr>
          <p:txBody>
            <a:bodyPr/>
            <a:lstStyle/>
            <a:p>
              <a:endParaRPr lang="en-GB" noProof="0" dirty="0"/>
            </a:p>
          </p:txBody>
        </p:sp>
        <p:sp>
          <p:nvSpPr>
            <p:cNvPr id="33" name="Freeform 61"/>
            <p:cNvSpPr>
              <a:spLocks noEditPoints="1"/>
            </p:cNvSpPr>
            <p:nvPr userDrawn="1"/>
          </p:nvSpPr>
          <p:spPr bwMode="black">
            <a:xfrm>
              <a:off x="5436" y="4219"/>
              <a:ext cx="32" cy="33"/>
            </a:xfrm>
            <a:custGeom>
              <a:avLst/>
              <a:gdLst/>
              <a:ahLst/>
              <a:cxnLst>
                <a:cxn ang="0">
                  <a:pos x="40" y="27"/>
                </a:cxn>
                <a:cxn ang="0">
                  <a:pos x="40" y="27"/>
                </a:cxn>
                <a:cxn ang="0">
                  <a:pos x="38" y="39"/>
                </a:cxn>
                <a:cxn ang="0">
                  <a:pos x="34" y="48"/>
                </a:cxn>
                <a:cxn ang="0">
                  <a:pos x="29" y="53"/>
                </a:cxn>
                <a:cxn ang="0">
                  <a:pos x="24" y="54"/>
                </a:cxn>
                <a:cxn ang="0">
                  <a:pos x="24" y="54"/>
                </a:cxn>
                <a:cxn ang="0">
                  <a:pos x="22" y="54"/>
                </a:cxn>
                <a:cxn ang="0">
                  <a:pos x="19" y="53"/>
                </a:cxn>
                <a:cxn ang="0">
                  <a:pos x="18" y="48"/>
                </a:cxn>
                <a:cxn ang="0">
                  <a:pos x="16" y="40"/>
                </a:cxn>
                <a:cxn ang="0">
                  <a:pos x="18" y="32"/>
                </a:cxn>
                <a:cxn ang="0">
                  <a:pos x="18" y="32"/>
                </a:cxn>
                <a:cxn ang="0">
                  <a:pos x="21" y="21"/>
                </a:cxn>
                <a:cxn ang="0">
                  <a:pos x="24" y="13"/>
                </a:cxn>
                <a:cxn ang="0">
                  <a:pos x="29" y="8"/>
                </a:cxn>
                <a:cxn ang="0">
                  <a:pos x="34" y="7"/>
                </a:cxn>
                <a:cxn ang="0">
                  <a:pos x="34" y="7"/>
                </a:cxn>
                <a:cxn ang="0">
                  <a:pos x="38" y="8"/>
                </a:cxn>
                <a:cxn ang="0">
                  <a:pos x="41" y="12"/>
                </a:cxn>
                <a:cxn ang="0">
                  <a:pos x="41" y="18"/>
                </a:cxn>
                <a:cxn ang="0">
                  <a:pos x="40" y="27"/>
                </a:cxn>
                <a:cxn ang="0">
                  <a:pos x="40" y="27"/>
                </a:cxn>
                <a:cxn ang="0">
                  <a:pos x="0" y="32"/>
                </a:cxn>
                <a:cxn ang="0">
                  <a:pos x="0" y="32"/>
                </a:cxn>
                <a:cxn ang="0">
                  <a:pos x="0" y="39"/>
                </a:cxn>
                <a:cxn ang="0">
                  <a:pos x="0" y="45"/>
                </a:cxn>
                <a:cxn ang="0">
                  <a:pos x="3" y="50"/>
                </a:cxn>
                <a:cxn ang="0">
                  <a:pos x="5" y="53"/>
                </a:cxn>
                <a:cxn ang="0">
                  <a:pos x="10" y="56"/>
                </a:cxn>
                <a:cxn ang="0">
                  <a:pos x="13" y="58"/>
                </a:cxn>
                <a:cxn ang="0">
                  <a:pos x="24" y="59"/>
                </a:cxn>
                <a:cxn ang="0">
                  <a:pos x="24" y="59"/>
                </a:cxn>
                <a:cxn ang="0">
                  <a:pos x="29" y="59"/>
                </a:cxn>
                <a:cxn ang="0">
                  <a:pos x="35" y="58"/>
                </a:cxn>
                <a:cxn ang="0">
                  <a:pos x="40" y="54"/>
                </a:cxn>
                <a:cxn ang="0">
                  <a:pos x="45" y="51"/>
                </a:cxn>
                <a:cxn ang="0">
                  <a:pos x="49" y="47"/>
                </a:cxn>
                <a:cxn ang="0">
                  <a:pos x="53" y="42"/>
                </a:cxn>
                <a:cxn ang="0">
                  <a:pos x="56" y="35"/>
                </a:cxn>
                <a:cxn ang="0">
                  <a:pos x="57" y="29"/>
                </a:cxn>
                <a:cxn ang="0">
                  <a:pos x="57" y="29"/>
                </a:cxn>
                <a:cxn ang="0">
                  <a:pos x="57" y="23"/>
                </a:cxn>
                <a:cxn ang="0">
                  <a:pos x="57" y="18"/>
                </a:cxn>
                <a:cxn ang="0">
                  <a:pos x="56" y="13"/>
                </a:cxn>
                <a:cxn ang="0">
                  <a:pos x="54" y="8"/>
                </a:cxn>
                <a:cxn ang="0">
                  <a:pos x="51" y="5"/>
                </a:cxn>
                <a:cxn ang="0">
                  <a:pos x="46" y="4"/>
                </a:cxn>
                <a:cxn ang="0">
                  <a:pos x="41" y="2"/>
                </a:cxn>
                <a:cxn ang="0">
                  <a:pos x="35" y="0"/>
                </a:cxn>
                <a:cxn ang="0">
                  <a:pos x="35" y="0"/>
                </a:cxn>
                <a:cxn ang="0">
                  <a:pos x="24" y="4"/>
                </a:cxn>
                <a:cxn ang="0">
                  <a:pos x="19" y="5"/>
                </a:cxn>
                <a:cxn ang="0">
                  <a:pos x="15" y="8"/>
                </a:cxn>
                <a:cxn ang="0">
                  <a:pos x="10" y="13"/>
                </a:cxn>
                <a:cxn ang="0">
                  <a:pos x="7" y="18"/>
                </a:cxn>
                <a:cxn ang="0">
                  <a:pos x="3" y="24"/>
                </a:cxn>
                <a:cxn ang="0">
                  <a:pos x="0" y="32"/>
                </a:cxn>
                <a:cxn ang="0">
                  <a:pos x="0" y="32"/>
                </a:cxn>
              </a:cxnLst>
              <a:rect l="0" t="0" r="r" b="b"/>
              <a:pathLst>
                <a:path w="57" h="59">
                  <a:moveTo>
                    <a:pt x="40" y="27"/>
                  </a:moveTo>
                  <a:lnTo>
                    <a:pt x="40" y="27"/>
                  </a:lnTo>
                  <a:lnTo>
                    <a:pt x="38" y="39"/>
                  </a:lnTo>
                  <a:lnTo>
                    <a:pt x="34" y="48"/>
                  </a:lnTo>
                  <a:lnTo>
                    <a:pt x="29" y="53"/>
                  </a:lnTo>
                  <a:lnTo>
                    <a:pt x="24" y="54"/>
                  </a:lnTo>
                  <a:lnTo>
                    <a:pt x="24" y="54"/>
                  </a:lnTo>
                  <a:lnTo>
                    <a:pt x="22" y="54"/>
                  </a:lnTo>
                  <a:lnTo>
                    <a:pt x="19" y="53"/>
                  </a:lnTo>
                  <a:lnTo>
                    <a:pt x="18" y="48"/>
                  </a:lnTo>
                  <a:lnTo>
                    <a:pt x="16" y="40"/>
                  </a:lnTo>
                  <a:lnTo>
                    <a:pt x="18" y="32"/>
                  </a:lnTo>
                  <a:lnTo>
                    <a:pt x="18" y="32"/>
                  </a:lnTo>
                  <a:lnTo>
                    <a:pt x="21" y="21"/>
                  </a:lnTo>
                  <a:lnTo>
                    <a:pt x="24" y="13"/>
                  </a:lnTo>
                  <a:lnTo>
                    <a:pt x="29" y="8"/>
                  </a:lnTo>
                  <a:lnTo>
                    <a:pt x="34" y="7"/>
                  </a:lnTo>
                  <a:lnTo>
                    <a:pt x="34" y="7"/>
                  </a:lnTo>
                  <a:lnTo>
                    <a:pt x="38" y="8"/>
                  </a:lnTo>
                  <a:lnTo>
                    <a:pt x="41" y="12"/>
                  </a:lnTo>
                  <a:lnTo>
                    <a:pt x="41" y="18"/>
                  </a:lnTo>
                  <a:lnTo>
                    <a:pt x="40" y="27"/>
                  </a:lnTo>
                  <a:lnTo>
                    <a:pt x="40" y="27"/>
                  </a:lnTo>
                  <a:close/>
                  <a:moveTo>
                    <a:pt x="0" y="32"/>
                  </a:moveTo>
                  <a:lnTo>
                    <a:pt x="0" y="32"/>
                  </a:lnTo>
                  <a:lnTo>
                    <a:pt x="0" y="39"/>
                  </a:lnTo>
                  <a:lnTo>
                    <a:pt x="0" y="45"/>
                  </a:lnTo>
                  <a:lnTo>
                    <a:pt x="3" y="50"/>
                  </a:lnTo>
                  <a:lnTo>
                    <a:pt x="5" y="53"/>
                  </a:lnTo>
                  <a:lnTo>
                    <a:pt x="10" y="56"/>
                  </a:lnTo>
                  <a:lnTo>
                    <a:pt x="13" y="58"/>
                  </a:lnTo>
                  <a:lnTo>
                    <a:pt x="24" y="59"/>
                  </a:lnTo>
                  <a:lnTo>
                    <a:pt x="24" y="59"/>
                  </a:lnTo>
                  <a:lnTo>
                    <a:pt x="29" y="59"/>
                  </a:lnTo>
                  <a:lnTo>
                    <a:pt x="35" y="58"/>
                  </a:lnTo>
                  <a:lnTo>
                    <a:pt x="40" y="54"/>
                  </a:lnTo>
                  <a:lnTo>
                    <a:pt x="45" y="51"/>
                  </a:lnTo>
                  <a:lnTo>
                    <a:pt x="49" y="47"/>
                  </a:lnTo>
                  <a:lnTo>
                    <a:pt x="53" y="42"/>
                  </a:lnTo>
                  <a:lnTo>
                    <a:pt x="56" y="35"/>
                  </a:lnTo>
                  <a:lnTo>
                    <a:pt x="57" y="29"/>
                  </a:lnTo>
                  <a:lnTo>
                    <a:pt x="57" y="29"/>
                  </a:lnTo>
                  <a:lnTo>
                    <a:pt x="57" y="23"/>
                  </a:lnTo>
                  <a:lnTo>
                    <a:pt x="57" y="18"/>
                  </a:lnTo>
                  <a:lnTo>
                    <a:pt x="56" y="13"/>
                  </a:lnTo>
                  <a:lnTo>
                    <a:pt x="54" y="8"/>
                  </a:lnTo>
                  <a:lnTo>
                    <a:pt x="51" y="5"/>
                  </a:lnTo>
                  <a:lnTo>
                    <a:pt x="46" y="4"/>
                  </a:lnTo>
                  <a:lnTo>
                    <a:pt x="41" y="2"/>
                  </a:lnTo>
                  <a:lnTo>
                    <a:pt x="35" y="0"/>
                  </a:lnTo>
                  <a:lnTo>
                    <a:pt x="35" y="0"/>
                  </a:lnTo>
                  <a:lnTo>
                    <a:pt x="24" y="4"/>
                  </a:lnTo>
                  <a:lnTo>
                    <a:pt x="19" y="5"/>
                  </a:lnTo>
                  <a:lnTo>
                    <a:pt x="15" y="8"/>
                  </a:lnTo>
                  <a:lnTo>
                    <a:pt x="10" y="13"/>
                  </a:lnTo>
                  <a:lnTo>
                    <a:pt x="7" y="18"/>
                  </a:lnTo>
                  <a:lnTo>
                    <a:pt x="3" y="24"/>
                  </a:lnTo>
                  <a:lnTo>
                    <a:pt x="0" y="32"/>
                  </a:lnTo>
                  <a:lnTo>
                    <a:pt x="0" y="32"/>
                  </a:lnTo>
                  <a:close/>
                </a:path>
              </a:pathLst>
            </a:custGeom>
            <a:grpFill/>
            <a:ln w="9525">
              <a:noFill/>
              <a:round/>
              <a:headEnd/>
              <a:tailEnd/>
            </a:ln>
          </p:spPr>
          <p:txBody>
            <a:bodyPr/>
            <a:lstStyle/>
            <a:p>
              <a:endParaRPr lang="en-GB" noProof="0" dirty="0"/>
            </a:p>
          </p:txBody>
        </p:sp>
      </p:grpSp>
      <p:sp>
        <p:nvSpPr>
          <p:cNvPr id="2" name="Title 1"/>
          <p:cNvSpPr>
            <a:spLocks noGrp="1"/>
          </p:cNvSpPr>
          <p:nvPr>
            <p:ph type="title" hasCustomPrompt="1"/>
          </p:nvPr>
        </p:nvSpPr>
        <p:spPr>
          <a:xfrm>
            <a:off x="463550" y="261938"/>
            <a:ext cx="8213725" cy="790575"/>
          </a:xfrm>
        </p:spPr>
        <p:txBody>
          <a:bodyPr anchor="t"/>
          <a:lstStyle>
            <a:lvl1pPr algn="l">
              <a:defRPr sz="3000" b="1" cap="none" baseline="0">
                <a:solidFill>
                  <a:schemeClr val="tx2"/>
                </a:solidFill>
              </a:defRPr>
            </a:lvl1pPr>
          </a:lstStyle>
          <a:p>
            <a:r>
              <a:rPr lang="en-GB" noProof="0" smtClean="0"/>
              <a:t>Divider title</a:t>
            </a:r>
            <a:endParaRPr lang="en-GB" noProof="0"/>
          </a:p>
        </p:txBody>
      </p:sp>
      <p:pic>
        <p:nvPicPr>
          <p:cNvPr id="35" name="Picture 2" descr="Y:\UKDPD\Administration\00 CSG India\Project Tiger\00 Employee Personal folders\Paul Srinivasan Ganesan\Question Image\Question Marks black.png"/>
          <p:cNvPicPr>
            <a:picLocks noChangeAspect="1" noChangeArrowheads="1"/>
          </p:cNvPicPr>
          <p:nvPr userDrawn="1"/>
        </p:nvPicPr>
        <p:blipFill>
          <a:blip r:embed="rId2" cstate="print">
            <a:lum bright="28000"/>
          </a:blip>
          <a:srcRect/>
          <a:stretch>
            <a:fillRect/>
          </a:stretch>
        </p:blipFill>
        <p:spPr bwMode="auto">
          <a:xfrm>
            <a:off x="468313" y="1052512"/>
            <a:ext cx="8208962" cy="5202863"/>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Divider (Input)">
    <p:spTree>
      <p:nvGrpSpPr>
        <p:cNvPr id="1" name=""/>
        <p:cNvGrpSpPr/>
        <p:nvPr/>
      </p:nvGrpSpPr>
      <p:grpSpPr>
        <a:xfrm>
          <a:off x="0" y="0"/>
          <a:ext cx="0" cy="0"/>
          <a:chOff x="0" y="0"/>
          <a:chExt cx="0" cy="0"/>
        </a:xfrm>
      </p:grpSpPr>
      <p:sp>
        <p:nvSpPr>
          <p:cNvPr id="34" name="Freeform 2"/>
          <p:cNvSpPr>
            <a:spLocks/>
          </p:cNvSpPr>
          <p:nvPr userDrawn="1"/>
        </p:nvSpPr>
        <p:spPr bwMode="ltGray">
          <a:xfrm>
            <a:off x="455613" y="1039813"/>
            <a:ext cx="8253412" cy="5197475"/>
          </a:xfrm>
          <a:custGeom>
            <a:avLst/>
            <a:gdLst/>
            <a:ahLst/>
            <a:cxnLst>
              <a:cxn ang="0">
                <a:pos x="0" y="0"/>
              </a:cxn>
              <a:cxn ang="0">
                <a:pos x="5170" y="0"/>
              </a:cxn>
              <a:cxn ang="0">
                <a:pos x="4535" y="3266"/>
              </a:cxn>
              <a:cxn ang="0">
                <a:pos x="0" y="3266"/>
              </a:cxn>
              <a:cxn ang="0">
                <a:pos x="0" y="0"/>
              </a:cxn>
            </a:cxnLst>
            <a:rect l="0" t="0" r="r" b="b"/>
            <a:pathLst>
              <a:path w="5170" h="3266">
                <a:moveTo>
                  <a:pt x="0" y="0"/>
                </a:moveTo>
                <a:lnTo>
                  <a:pt x="5170" y="0"/>
                </a:lnTo>
                <a:lnTo>
                  <a:pt x="4535" y="3266"/>
                </a:lnTo>
                <a:lnTo>
                  <a:pt x="0" y="3266"/>
                </a:lnTo>
                <a:lnTo>
                  <a:pt x="0" y="0"/>
                </a:lnTo>
                <a:close/>
              </a:path>
            </a:pathLst>
          </a:custGeom>
          <a:solidFill>
            <a:schemeClr val="accent2"/>
          </a:solidFill>
          <a:ln w="9525">
            <a:noFill/>
            <a:round/>
            <a:headEnd/>
            <a:tailEnd/>
          </a:ln>
          <a:effectLst/>
        </p:spPr>
        <p:txBody>
          <a:bodyPr/>
          <a:lstStyle/>
          <a:p>
            <a:endParaRPr lang="en-GB" noProof="0" dirty="0"/>
          </a:p>
        </p:txBody>
      </p:sp>
      <p:sp>
        <p:nvSpPr>
          <p:cNvPr id="4" name="Date Placeholder 3"/>
          <p:cNvSpPr>
            <a:spLocks noGrp="1"/>
          </p:cNvSpPr>
          <p:nvPr>
            <p:ph type="dt" sz="half" idx="10"/>
          </p:nvPr>
        </p:nvSpPr>
        <p:spPr/>
        <p:txBody>
          <a:bodyPr/>
          <a:lstStyle/>
          <a:p>
            <a:endParaRPr lang="en-GB" noProof="0" dirty="0"/>
          </a:p>
        </p:txBody>
      </p:sp>
      <p:sp>
        <p:nvSpPr>
          <p:cNvPr id="5" name="Footer Placeholder 4"/>
          <p:cNvSpPr>
            <a:spLocks noGrp="1"/>
          </p:cNvSpPr>
          <p:nvPr>
            <p:ph type="ftr" sz="quarter" idx="11"/>
          </p:nvPr>
        </p:nvSpPr>
        <p:spPr/>
        <p:txBody>
          <a:bodyPr/>
          <a:lstStyle/>
          <a:p>
            <a:r>
              <a:rPr lang="en-GB" noProof="0" dirty="0" smtClean="0"/>
              <a:t>MIMA Conference 2013</a:t>
            </a:r>
            <a:endParaRPr lang="en-GB" noProof="0" dirty="0"/>
          </a:p>
        </p:txBody>
      </p:sp>
      <p:sp>
        <p:nvSpPr>
          <p:cNvPr id="6" name="Slide Number Placeholder 5"/>
          <p:cNvSpPr>
            <a:spLocks noGrp="1"/>
          </p:cNvSpPr>
          <p:nvPr>
            <p:ph type="sldNum" sz="quarter" idx="12"/>
          </p:nvPr>
        </p:nvSpPr>
        <p:spPr/>
        <p:txBody>
          <a:bodyPr/>
          <a:lstStyle/>
          <a:p>
            <a:r>
              <a:rPr lang="en-GB" noProof="0" dirty="0" smtClean="0"/>
              <a:t>Page </a:t>
            </a:r>
            <a:fld id="{E5A1EDF7-6110-42C0-A4FC-CB56AF1E2FBC}" type="slidenum">
              <a:rPr lang="en-GB" noProof="0" smtClean="0"/>
              <a:pPr/>
              <a:t>‹#›</a:t>
            </a:fld>
            <a:endParaRPr lang="en-GB" noProof="0" dirty="0"/>
          </a:p>
        </p:txBody>
      </p:sp>
      <p:grpSp>
        <p:nvGrpSpPr>
          <p:cNvPr id="8" name="Group 62"/>
          <p:cNvGrpSpPr>
            <a:grpSpLocks/>
          </p:cNvGrpSpPr>
          <p:nvPr userDrawn="1"/>
        </p:nvGrpSpPr>
        <p:grpSpPr bwMode="black">
          <a:xfrm>
            <a:off x="7191375" y="6380163"/>
            <a:ext cx="1484313" cy="334962"/>
            <a:chOff x="4554" y="4058"/>
            <a:chExt cx="935" cy="211"/>
          </a:xfrm>
          <a:solidFill>
            <a:schemeClr val="bg1"/>
          </a:solidFill>
        </p:grpSpPr>
        <p:sp>
          <p:nvSpPr>
            <p:cNvPr id="9" name="Freeform 37"/>
            <p:cNvSpPr>
              <a:spLocks noEditPoints="1"/>
            </p:cNvSpPr>
            <p:nvPr userDrawn="1"/>
          </p:nvSpPr>
          <p:spPr bwMode="black">
            <a:xfrm>
              <a:off x="4554" y="4058"/>
              <a:ext cx="118" cy="99"/>
            </a:xfrm>
            <a:custGeom>
              <a:avLst/>
              <a:gdLst/>
              <a:ahLst/>
              <a:cxnLst>
                <a:cxn ang="0">
                  <a:pos x="164" y="0"/>
                </a:cxn>
                <a:cxn ang="0">
                  <a:pos x="138" y="129"/>
                </a:cxn>
                <a:cxn ang="0">
                  <a:pos x="108" y="129"/>
                </a:cxn>
                <a:cxn ang="0">
                  <a:pos x="132" y="0"/>
                </a:cxn>
                <a:cxn ang="0">
                  <a:pos x="164" y="0"/>
                </a:cxn>
                <a:cxn ang="0">
                  <a:pos x="116" y="0"/>
                </a:cxn>
                <a:cxn ang="0">
                  <a:pos x="110" y="32"/>
                </a:cxn>
                <a:cxn ang="0">
                  <a:pos x="27" y="32"/>
                </a:cxn>
                <a:cxn ang="0">
                  <a:pos x="33" y="0"/>
                </a:cxn>
                <a:cxn ang="0">
                  <a:pos x="116" y="0"/>
                </a:cxn>
                <a:cxn ang="0">
                  <a:pos x="211" y="0"/>
                </a:cxn>
                <a:cxn ang="0">
                  <a:pos x="176" y="177"/>
                </a:cxn>
                <a:cxn ang="0">
                  <a:pos x="0" y="177"/>
                </a:cxn>
                <a:cxn ang="0">
                  <a:pos x="7" y="145"/>
                </a:cxn>
                <a:cxn ang="0">
                  <a:pos x="152" y="145"/>
                </a:cxn>
                <a:cxn ang="0">
                  <a:pos x="181" y="0"/>
                </a:cxn>
                <a:cxn ang="0">
                  <a:pos x="211" y="0"/>
                </a:cxn>
                <a:cxn ang="0">
                  <a:pos x="106" y="48"/>
                </a:cxn>
                <a:cxn ang="0">
                  <a:pos x="100" y="80"/>
                </a:cxn>
                <a:cxn ang="0">
                  <a:pos x="18" y="80"/>
                </a:cxn>
                <a:cxn ang="0">
                  <a:pos x="24" y="48"/>
                </a:cxn>
                <a:cxn ang="0">
                  <a:pos x="106" y="48"/>
                </a:cxn>
                <a:cxn ang="0">
                  <a:pos x="97" y="97"/>
                </a:cxn>
                <a:cxn ang="0">
                  <a:pos x="91" y="129"/>
                </a:cxn>
                <a:cxn ang="0">
                  <a:pos x="10" y="129"/>
                </a:cxn>
                <a:cxn ang="0">
                  <a:pos x="14" y="97"/>
                </a:cxn>
                <a:cxn ang="0">
                  <a:pos x="97" y="97"/>
                </a:cxn>
              </a:cxnLst>
              <a:rect l="0" t="0" r="r" b="b"/>
              <a:pathLst>
                <a:path w="211" h="177">
                  <a:moveTo>
                    <a:pt x="164" y="0"/>
                  </a:moveTo>
                  <a:lnTo>
                    <a:pt x="138" y="129"/>
                  </a:lnTo>
                  <a:lnTo>
                    <a:pt x="108" y="129"/>
                  </a:lnTo>
                  <a:lnTo>
                    <a:pt x="132" y="0"/>
                  </a:lnTo>
                  <a:lnTo>
                    <a:pt x="164" y="0"/>
                  </a:lnTo>
                  <a:close/>
                  <a:moveTo>
                    <a:pt x="116" y="0"/>
                  </a:moveTo>
                  <a:lnTo>
                    <a:pt x="110" y="32"/>
                  </a:lnTo>
                  <a:lnTo>
                    <a:pt x="27" y="32"/>
                  </a:lnTo>
                  <a:lnTo>
                    <a:pt x="33" y="0"/>
                  </a:lnTo>
                  <a:lnTo>
                    <a:pt x="116" y="0"/>
                  </a:lnTo>
                  <a:close/>
                  <a:moveTo>
                    <a:pt x="211" y="0"/>
                  </a:moveTo>
                  <a:lnTo>
                    <a:pt x="176" y="177"/>
                  </a:lnTo>
                  <a:lnTo>
                    <a:pt x="0" y="177"/>
                  </a:lnTo>
                  <a:lnTo>
                    <a:pt x="7" y="145"/>
                  </a:lnTo>
                  <a:lnTo>
                    <a:pt x="152" y="145"/>
                  </a:lnTo>
                  <a:lnTo>
                    <a:pt x="181" y="0"/>
                  </a:lnTo>
                  <a:lnTo>
                    <a:pt x="211" y="0"/>
                  </a:lnTo>
                  <a:close/>
                  <a:moveTo>
                    <a:pt x="106" y="48"/>
                  </a:moveTo>
                  <a:lnTo>
                    <a:pt x="100" y="80"/>
                  </a:lnTo>
                  <a:lnTo>
                    <a:pt x="18" y="80"/>
                  </a:lnTo>
                  <a:lnTo>
                    <a:pt x="24" y="48"/>
                  </a:lnTo>
                  <a:lnTo>
                    <a:pt x="106" y="48"/>
                  </a:lnTo>
                  <a:close/>
                  <a:moveTo>
                    <a:pt x="97" y="97"/>
                  </a:moveTo>
                  <a:lnTo>
                    <a:pt x="91" y="129"/>
                  </a:lnTo>
                  <a:lnTo>
                    <a:pt x="10" y="129"/>
                  </a:lnTo>
                  <a:lnTo>
                    <a:pt x="14" y="97"/>
                  </a:lnTo>
                  <a:lnTo>
                    <a:pt x="97" y="97"/>
                  </a:lnTo>
                  <a:close/>
                </a:path>
              </a:pathLst>
            </a:custGeom>
            <a:grpFill/>
            <a:ln w="9525">
              <a:noFill/>
              <a:round/>
              <a:headEnd/>
              <a:tailEnd/>
            </a:ln>
          </p:spPr>
          <p:txBody>
            <a:bodyPr/>
            <a:lstStyle/>
            <a:p>
              <a:endParaRPr lang="en-GB" noProof="0" dirty="0"/>
            </a:p>
          </p:txBody>
        </p:sp>
        <p:sp>
          <p:nvSpPr>
            <p:cNvPr id="10" name="Freeform 38"/>
            <p:cNvSpPr>
              <a:spLocks noEditPoints="1"/>
            </p:cNvSpPr>
            <p:nvPr userDrawn="1"/>
          </p:nvSpPr>
          <p:spPr bwMode="black">
            <a:xfrm>
              <a:off x="4690" y="4058"/>
              <a:ext cx="799" cy="102"/>
            </a:xfrm>
            <a:custGeom>
              <a:avLst/>
              <a:gdLst/>
              <a:ahLst/>
              <a:cxnLst>
                <a:cxn ang="0">
                  <a:pos x="909" y="167"/>
                </a:cxn>
                <a:cxn ang="0">
                  <a:pos x="895" y="108"/>
                </a:cxn>
                <a:cxn ang="0">
                  <a:pos x="955" y="56"/>
                </a:cxn>
                <a:cxn ang="0">
                  <a:pos x="979" y="94"/>
                </a:cxn>
                <a:cxn ang="0">
                  <a:pos x="1351" y="49"/>
                </a:cxn>
                <a:cxn ang="0">
                  <a:pos x="1295" y="140"/>
                </a:cxn>
                <a:cxn ang="0">
                  <a:pos x="1357" y="181"/>
                </a:cxn>
                <a:cxn ang="0">
                  <a:pos x="1384" y="162"/>
                </a:cxn>
                <a:cxn ang="0">
                  <a:pos x="1338" y="162"/>
                </a:cxn>
                <a:cxn ang="0">
                  <a:pos x="1328" y="103"/>
                </a:cxn>
                <a:cxn ang="0">
                  <a:pos x="1395" y="56"/>
                </a:cxn>
                <a:cxn ang="0">
                  <a:pos x="1420" y="49"/>
                </a:cxn>
                <a:cxn ang="0">
                  <a:pos x="1192" y="46"/>
                </a:cxn>
                <a:cxn ang="0">
                  <a:pos x="1282" y="46"/>
                </a:cxn>
                <a:cxn ang="0">
                  <a:pos x="1111" y="153"/>
                </a:cxn>
                <a:cxn ang="0">
                  <a:pos x="1067" y="167"/>
                </a:cxn>
                <a:cxn ang="0">
                  <a:pos x="1049" y="134"/>
                </a:cxn>
                <a:cxn ang="0">
                  <a:pos x="1021" y="143"/>
                </a:cxn>
                <a:cxn ang="0">
                  <a:pos x="1071" y="181"/>
                </a:cxn>
                <a:cxn ang="0">
                  <a:pos x="1132" y="143"/>
                </a:cxn>
                <a:cxn ang="0">
                  <a:pos x="975" y="46"/>
                </a:cxn>
                <a:cxn ang="0">
                  <a:pos x="878" y="80"/>
                </a:cxn>
                <a:cxn ang="0">
                  <a:pos x="879" y="167"/>
                </a:cxn>
                <a:cxn ang="0">
                  <a:pos x="984" y="156"/>
                </a:cxn>
                <a:cxn ang="0">
                  <a:pos x="1000" y="64"/>
                </a:cxn>
                <a:cxn ang="0">
                  <a:pos x="829" y="80"/>
                </a:cxn>
                <a:cxn ang="0">
                  <a:pos x="795" y="100"/>
                </a:cxn>
                <a:cxn ang="0">
                  <a:pos x="721" y="99"/>
                </a:cxn>
                <a:cxn ang="0">
                  <a:pos x="698" y="65"/>
                </a:cxn>
                <a:cxn ang="0">
                  <a:pos x="668" y="40"/>
                </a:cxn>
                <a:cxn ang="0">
                  <a:pos x="630" y="69"/>
                </a:cxn>
                <a:cxn ang="0">
                  <a:pos x="603" y="126"/>
                </a:cxn>
                <a:cxn ang="0">
                  <a:pos x="602" y="172"/>
                </a:cxn>
                <a:cxn ang="0">
                  <a:pos x="659" y="170"/>
                </a:cxn>
                <a:cxn ang="0">
                  <a:pos x="478" y="45"/>
                </a:cxn>
                <a:cxn ang="0">
                  <a:pos x="559" y="61"/>
                </a:cxn>
                <a:cxn ang="0">
                  <a:pos x="435" y="43"/>
                </a:cxn>
                <a:cxn ang="0">
                  <a:pos x="383" y="81"/>
                </a:cxn>
                <a:cxn ang="0">
                  <a:pos x="416" y="129"/>
                </a:cxn>
                <a:cxn ang="0">
                  <a:pos x="421" y="162"/>
                </a:cxn>
                <a:cxn ang="0">
                  <a:pos x="378" y="148"/>
                </a:cxn>
                <a:cxn ang="0">
                  <a:pos x="407" y="180"/>
                </a:cxn>
                <a:cxn ang="0">
                  <a:pos x="453" y="130"/>
                </a:cxn>
                <a:cxn ang="0">
                  <a:pos x="410" y="84"/>
                </a:cxn>
                <a:cxn ang="0">
                  <a:pos x="422" y="56"/>
                </a:cxn>
                <a:cxn ang="0">
                  <a:pos x="464" y="53"/>
                </a:cxn>
                <a:cxn ang="0">
                  <a:pos x="273" y="46"/>
                </a:cxn>
                <a:cxn ang="0">
                  <a:pos x="364" y="46"/>
                </a:cxn>
                <a:cxn ang="0">
                  <a:pos x="216" y="177"/>
                </a:cxn>
                <a:cxn ang="0">
                  <a:pos x="226" y="73"/>
                </a:cxn>
                <a:cxn ang="0">
                  <a:pos x="194" y="46"/>
                </a:cxn>
                <a:cxn ang="0">
                  <a:pos x="102" y="156"/>
                </a:cxn>
                <a:cxn ang="0">
                  <a:pos x="118" y="73"/>
                </a:cxn>
                <a:cxn ang="0">
                  <a:pos x="127" y="22"/>
                </a:cxn>
                <a:cxn ang="0">
                  <a:pos x="654" y="69"/>
                </a:cxn>
                <a:cxn ang="0">
                  <a:pos x="679" y="53"/>
                </a:cxn>
                <a:cxn ang="0">
                  <a:pos x="645" y="164"/>
                </a:cxn>
                <a:cxn ang="0">
                  <a:pos x="621" y="132"/>
                </a:cxn>
                <a:cxn ang="0">
                  <a:pos x="645" y="164"/>
                </a:cxn>
                <a:cxn ang="0">
                  <a:pos x="181" y="59"/>
                </a:cxn>
                <a:cxn ang="0">
                  <a:pos x="192" y="94"/>
                </a:cxn>
              </a:cxnLst>
              <a:rect l="0" t="0" r="r" b="b"/>
              <a:pathLst>
                <a:path w="1430" h="181">
                  <a:moveTo>
                    <a:pt x="965" y="143"/>
                  </a:moveTo>
                  <a:lnTo>
                    <a:pt x="965" y="143"/>
                  </a:lnTo>
                  <a:lnTo>
                    <a:pt x="955" y="154"/>
                  </a:lnTo>
                  <a:lnTo>
                    <a:pt x="946" y="164"/>
                  </a:lnTo>
                  <a:lnTo>
                    <a:pt x="935" y="169"/>
                  </a:lnTo>
                  <a:lnTo>
                    <a:pt x="924" y="170"/>
                  </a:lnTo>
                  <a:lnTo>
                    <a:pt x="924" y="170"/>
                  </a:lnTo>
                  <a:lnTo>
                    <a:pt x="916" y="170"/>
                  </a:lnTo>
                  <a:lnTo>
                    <a:pt x="909" y="167"/>
                  </a:lnTo>
                  <a:lnTo>
                    <a:pt x="905" y="165"/>
                  </a:lnTo>
                  <a:lnTo>
                    <a:pt x="900" y="161"/>
                  </a:lnTo>
                  <a:lnTo>
                    <a:pt x="897" y="156"/>
                  </a:lnTo>
                  <a:lnTo>
                    <a:pt x="894" y="150"/>
                  </a:lnTo>
                  <a:lnTo>
                    <a:pt x="892" y="143"/>
                  </a:lnTo>
                  <a:lnTo>
                    <a:pt x="892" y="134"/>
                  </a:lnTo>
                  <a:lnTo>
                    <a:pt x="892" y="134"/>
                  </a:lnTo>
                  <a:lnTo>
                    <a:pt x="892" y="121"/>
                  </a:lnTo>
                  <a:lnTo>
                    <a:pt x="895" y="108"/>
                  </a:lnTo>
                  <a:lnTo>
                    <a:pt x="900" y="96"/>
                  </a:lnTo>
                  <a:lnTo>
                    <a:pt x="906" y="83"/>
                  </a:lnTo>
                  <a:lnTo>
                    <a:pt x="906" y="83"/>
                  </a:lnTo>
                  <a:lnTo>
                    <a:pt x="916" y="72"/>
                  </a:lnTo>
                  <a:lnTo>
                    <a:pt x="925" y="62"/>
                  </a:lnTo>
                  <a:lnTo>
                    <a:pt x="936" y="57"/>
                  </a:lnTo>
                  <a:lnTo>
                    <a:pt x="949" y="56"/>
                  </a:lnTo>
                  <a:lnTo>
                    <a:pt x="949" y="56"/>
                  </a:lnTo>
                  <a:lnTo>
                    <a:pt x="955" y="56"/>
                  </a:lnTo>
                  <a:lnTo>
                    <a:pt x="962" y="59"/>
                  </a:lnTo>
                  <a:lnTo>
                    <a:pt x="968" y="62"/>
                  </a:lnTo>
                  <a:lnTo>
                    <a:pt x="973" y="67"/>
                  </a:lnTo>
                  <a:lnTo>
                    <a:pt x="973" y="67"/>
                  </a:lnTo>
                  <a:lnTo>
                    <a:pt x="976" y="73"/>
                  </a:lnTo>
                  <a:lnTo>
                    <a:pt x="978" y="80"/>
                  </a:lnTo>
                  <a:lnTo>
                    <a:pt x="979" y="86"/>
                  </a:lnTo>
                  <a:lnTo>
                    <a:pt x="979" y="94"/>
                  </a:lnTo>
                  <a:lnTo>
                    <a:pt x="979" y="94"/>
                  </a:lnTo>
                  <a:lnTo>
                    <a:pt x="979" y="107"/>
                  </a:lnTo>
                  <a:lnTo>
                    <a:pt x="976" y="119"/>
                  </a:lnTo>
                  <a:lnTo>
                    <a:pt x="971" y="132"/>
                  </a:lnTo>
                  <a:lnTo>
                    <a:pt x="965" y="143"/>
                  </a:lnTo>
                  <a:lnTo>
                    <a:pt x="965" y="143"/>
                  </a:lnTo>
                  <a:close/>
                  <a:moveTo>
                    <a:pt x="1385" y="43"/>
                  </a:moveTo>
                  <a:lnTo>
                    <a:pt x="1385" y="43"/>
                  </a:lnTo>
                  <a:lnTo>
                    <a:pt x="1366" y="45"/>
                  </a:lnTo>
                  <a:lnTo>
                    <a:pt x="1351" y="49"/>
                  </a:lnTo>
                  <a:lnTo>
                    <a:pt x="1335" y="56"/>
                  </a:lnTo>
                  <a:lnTo>
                    <a:pt x="1322" y="67"/>
                  </a:lnTo>
                  <a:lnTo>
                    <a:pt x="1322" y="67"/>
                  </a:lnTo>
                  <a:lnTo>
                    <a:pt x="1309" y="80"/>
                  </a:lnTo>
                  <a:lnTo>
                    <a:pt x="1301" y="94"/>
                  </a:lnTo>
                  <a:lnTo>
                    <a:pt x="1295" y="111"/>
                  </a:lnTo>
                  <a:lnTo>
                    <a:pt x="1293" y="129"/>
                  </a:lnTo>
                  <a:lnTo>
                    <a:pt x="1293" y="129"/>
                  </a:lnTo>
                  <a:lnTo>
                    <a:pt x="1295" y="140"/>
                  </a:lnTo>
                  <a:lnTo>
                    <a:pt x="1298" y="151"/>
                  </a:lnTo>
                  <a:lnTo>
                    <a:pt x="1305" y="161"/>
                  </a:lnTo>
                  <a:lnTo>
                    <a:pt x="1314" y="169"/>
                  </a:lnTo>
                  <a:lnTo>
                    <a:pt x="1314" y="169"/>
                  </a:lnTo>
                  <a:lnTo>
                    <a:pt x="1324" y="173"/>
                  </a:lnTo>
                  <a:lnTo>
                    <a:pt x="1333" y="178"/>
                  </a:lnTo>
                  <a:lnTo>
                    <a:pt x="1344" y="180"/>
                  </a:lnTo>
                  <a:lnTo>
                    <a:pt x="1357" y="181"/>
                  </a:lnTo>
                  <a:lnTo>
                    <a:pt x="1357" y="181"/>
                  </a:lnTo>
                  <a:lnTo>
                    <a:pt x="1368" y="180"/>
                  </a:lnTo>
                  <a:lnTo>
                    <a:pt x="1381" y="178"/>
                  </a:lnTo>
                  <a:lnTo>
                    <a:pt x="1409" y="170"/>
                  </a:lnTo>
                  <a:lnTo>
                    <a:pt x="1420" y="119"/>
                  </a:lnTo>
                  <a:lnTo>
                    <a:pt x="1420" y="119"/>
                  </a:lnTo>
                  <a:lnTo>
                    <a:pt x="1408" y="121"/>
                  </a:lnTo>
                  <a:lnTo>
                    <a:pt x="1408" y="121"/>
                  </a:lnTo>
                  <a:lnTo>
                    <a:pt x="1392" y="119"/>
                  </a:lnTo>
                  <a:lnTo>
                    <a:pt x="1384" y="162"/>
                  </a:lnTo>
                  <a:lnTo>
                    <a:pt x="1384" y="162"/>
                  </a:lnTo>
                  <a:lnTo>
                    <a:pt x="1381" y="165"/>
                  </a:lnTo>
                  <a:lnTo>
                    <a:pt x="1374" y="167"/>
                  </a:lnTo>
                  <a:lnTo>
                    <a:pt x="1368" y="169"/>
                  </a:lnTo>
                  <a:lnTo>
                    <a:pt x="1357" y="169"/>
                  </a:lnTo>
                  <a:lnTo>
                    <a:pt x="1357" y="169"/>
                  </a:lnTo>
                  <a:lnTo>
                    <a:pt x="1351" y="167"/>
                  </a:lnTo>
                  <a:lnTo>
                    <a:pt x="1343" y="165"/>
                  </a:lnTo>
                  <a:lnTo>
                    <a:pt x="1338" y="162"/>
                  </a:lnTo>
                  <a:lnTo>
                    <a:pt x="1333" y="158"/>
                  </a:lnTo>
                  <a:lnTo>
                    <a:pt x="1333" y="158"/>
                  </a:lnTo>
                  <a:lnTo>
                    <a:pt x="1330" y="153"/>
                  </a:lnTo>
                  <a:lnTo>
                    <a:pt x="1327" y="146"/>
                  </a:lnTo>
                  <a:lnTo>
                    <a:pt x="1325" y="138"/>
                  </a:lnTo>
                  <a:lnTo>
                    <a:pt x="1325" y="130"/>
                  </a:lnTo>
                  <a:lnTo>
                    <a:pt x="1325" y="130"/>
                  </a:lnTo>
                  <a:lnTo>
                    <a:pt x="1325" y="118"/>
                  </a:lnTo>
                  <a:lnTo>
                    <a:pt x="1328" y="103"/>
                  </a:lnTo>
                  <a:lnTo>
                    <a:pt x="1333" y="92"/>
                  </a:lnTo>
                  <a:lnTo>
                    <a:pt x="1341" y="80"/>
                  </a:lnTo>
                  <a:lnTo>
                    <a:pt x="1341" y="80"/>
                  </a:lnTo>
                  <a:lnTo>
                    <a:pt x="1351" y="69"/>
                  </a:lnTo>
                  <a:lnTo>
                    <a:pt x="1360" y="61"/>
                  </a:lnTo>
                  <a:lnTo>
                    <a:pt x="1373" y="56"/>
                  </a:lnTo>
                  <a:lnTo>
                    <a:pt x="1385" y="54"/>
                  </a:lnTo>
                  <a:lnTo>
                    <a:pt x="1385" y="54"/>
                  </a:lnTo>
                  <a:lnTo>
                    <a:pt x="1395" y="56"/>
                  </a:lnTo>
                  <a:lnTo>
                    <a:pt x="1404" y="59"/>
                  </a:lnTo>
                  <a:lnTo>
                    <a:pt x="1404" y="59"/>
                  </a:lnTo>
                  <a:lnTo>
                    <a:pt x="1414" y="65"/>
                  </a:lnTo>
                  <a:lnTo>
                    <a:pt x="1417" y="70"/>
                  </a:lnTo>
                  <a:lnTo>
                    <a:pt x="1419" y="73"/>
                  </a:lnTo>
                  <a:lnTo>
                    <a:pt x="1422" y="73"/>
                  </a:lnTo>
                  <a:lnTo>
                    <a:pt x="1430" y="56"/>
                  </a:lnTo>
                  <a:lnTo>
                    <a:pt x="1430" y="56"/>
                  </a:lnTo>
                  <a:lnTo>
                    <a:pt x="1420" y="49"/>
                  </a:lnTo>
                  <a:lnTo>
                    <a:pt x="1411" y="46"/>
                  </a:lnTo>
                  <a:lnTo>
                    <a:pt x="1398" y="45"/>
                  </a:lnTo>
                  <a:lnTo>
                    <a:pt x="1385" y="43"/>
                  </a:lnTo>
                  <a:lnTo>
                    <a:pt x="1385" y="43"/>
                  </a:lnTo>
                  <a:close/>
                  <a:moveTo>
                    <a:pt x="1282" y="46"/>
                  </a:moveTo>
                  <a:lnTo>
                    <a:pt x="1282" y="46"/>
                  </a:lnTo>
                  <a:lnTo>
                    <a:pt x="1276" y="46"/>
                  </a:lnTo>
                  <a:lnTo>
                    <a:pt x="1257" y="134"/>
                  </a:lnTo>
                  <a:lnTo>
                    <a:pt x="1192" y="46"/>
                  </a:lnTo>
                  <a:lnTo>
                    <a:pt x="1174" y="46"/>
                  </a:lnTo>
                  <a:lnTo>
                    <a:pt x="1149" y="177"/>
                  </a:lnTo>
                  <a:lnTo>
                    <a:pt x="1165" y="177"/>
                  </a:lnTo>
                  <a:lnTo>
                    <a:pt x="1182" y="83"/>
                  </a:lnTo>
                  <a:lnTo>
                    <a:pt x="1249" y="177"/>
                  </a:lnTo>
                  <a:lnTo>
                    <a:pt x="1263" y="177"/>
                  </a:lnTo>
                  <a:lnTo>
                    <a:pt x="1290" y="46"/>
                  </a:lnTo>
                  <a:lnTo>
                    <a:pt x="1290" y="46"/>
                  </a:lnTo>
                  <a:lnTo>
                    <a:pt x="1282" y="46"/>
                  </a:lnTo>
                  <a:lnTo>
                    <a:pt x="1282" y="46"/>
                  </a:lnTo>
                  <a:close/>
                  <a:moveTo>
                    <a:pt x="1144" y="48"/>
                  </a:moveTo>
                  <a:lnTo>
                    <a:pt x="1144" y="48"/>
                  </a:lnTo>
                  <a:lnTo>
                    <a:pt x="1138" y="46"/>
                  </a:lnTo>
                  <a:lnTo>
                    <a:pt x="1120" y="132"/>
                  </a:lnTo>
                  <a:lnTo>
                    <a:pt x="1120" y="132"/>
                  </a:lnTo>
                  <a:lnTo>
                    <a:pt x="1117" y="140"/>
                  </a:lnTo>
                  <a:lnTo>
                    <a:pt x="1114" y="146"/>
                  </a:lnTo>
                  <a:lnTo>
                    <a:pt x="1111" y="153"/>
                  </a:lnTo>
                  <a:lnTo>
                    <a:pt x="1105" y="158"/>
                  </a:lnTo>
                  <a:lnTo>
                    <a:pt x="1105" y="158"/>
                  </a:lnTo>
                  <a:lnTo>
                    <a:pt x="1100" y="162"/>
                  </a:lnTo>
                  <a:lnTo>
                    <a:pt x="1092" y="165"/>
                  </a:lnTo>
                  <a:lnTo>
                    <a:pt x="1086" y="167"/>
                  </a:lnTo>
                  <a:lnTo>
                    <a:pt x="1078" y="169"/>
                  </a:lnTo>
                  <a:lnTo>
                    <a:pt x="1078" y="169"/>
                  </a:lnTo>
                  <a:lnTo>
                    <a:pt x="1071" y="169"/>
                  </a:lnTo>
                  <a:lnTo>
                    <a:pt x="1067" y="167"/>
                  </a:lnTo>
                  <a:lnTo>
                    <a:pt x="1062" y="164"/>
                  </a:lnTo>
                  <a:lnTo>
                    <a:pt x="1057" y="161"/>
                  </a:lnTo>
                  <a:lnTo>
                    <a:pt x="1057" y="161"/>
                  </a:lnTo>
                  <a:lnTo>
                    <a:pt x="1054" y="158"/>
                  </a:lnTo>
                  <a:lnTo>
                    <a:pt x="1051" y="153"/>
                  </a:lnTo>
                  <a:lnTo>
                    <a:pt x="1049" y="146"/>
                  </a:lnTo>
                  <a:lnTo>
                    <a:pt x="1049" y="142"/>
                  </a:lnTo>
                  <a:lnTo>
                    <a:pt x="1049" y="142"/>
                  </a:lnTo>
                  <a:lnTo>
                    <a:pt x="1049" y="134"/>
                  </a:lnTo>
                  <a:lnTo>
                    <a:pt x="1067" y="48"/>
                  </a:lnTo>
                  <a:lnTo>
                    <a:pt x="1067" y="48"/>
                  </a:lnTo>
                  <a:lnTo>
                    <a:pt x="1055" y="48"/>
                  </a:lnTo>
                  <a:lnTo>
                    <a:pt x="1055" y="48"/>
                  </a:lnTo>
                  <a:lnTo>
                    <a:pt x="1038" y="48"/>
                  </a:lnTo>
                  <a:lnTo>
                    <a:pt x="1022" y="134"/>
                  </a:lnTo>
                  <a:lnTo>
                    <a:pt x="1022" y="134"/>
                  </a:lnTo>
                  <a:lnTo>
                    <a:pt x="1021" y="143"/>
                  </a:lnTo>
                  <a:lnTo>
                    <a:pt x="1021" y="143"/>
                  </a:lnTo>
                  <a:lnTo>
                    <a:pt x="1022" y="153"/>
                  </a:lnTo>
                  <a:lnTo>
                    <a:pt x="1025" y="161"/>
                  </a:lnTo>
                  <a:lnTo>
                    <a:pt x="1030" y="167"/>
                  </a:lnTo>
                  <a:lnTo>
                    <a:pt x="1036" y="173"/>
                  </a:lnTo>
                  <a:lnTo>
                    <a:pt x="1036" y="173"/>
                  </a:lnTo>
                  <a:lnTo>
                    <a:pt x="1044" y="177"/>
                  </a:lnTo>
                  <a:lnTo>
                    <a:pt x="1052" y="178"/>
                  </a:lnTo>
                  <a:lnTo>
                    <a:pt x="1062" y="180"/>
                  </a:lnTo>
                  <a:lnTo>
                    <a:pt x="1071" y="181"/>
                  </a:lnTo>
                  <a:lnTo>
                    <a:pt x="1071" y="181"/>
                  </a:lnTo>
                  <a:lnTo>
                    <a:pt x="1082" y="180"/>
                  </a:lnTo>
                  <a:lnTo>
                    <a:pt x="1094" y="178"/>
                  </a:lnTo>
                  <a:lnTo>
                    <a:pt x="1103" y="173"/>
                  </a:lnTo>
                  <a:lnTo>
                    <a:pt x="1113" y="169"/>
                  </a:lnTo>
                  <a:lnTo>
                    <a:pt x="1113" y="169"/>
                  </a:lnTo>
                  <a:lnTo>
                    <a:pt x="1120" y="161"/>
                  </a:lnTo>
                  <a:lnTo>
                    <a:pt x="1127" y="153"/>
                  </a:lnTo>
                  <a:lnTo>
                    <a:pt x="1132" y="143"/>
                  </a:lnTo>
                  <a:lnTo>
                    <a:pt x="1135" y="132"/>
                  </a:lnTo>
                  <a:lnTo>
                    <a:pt x="1152" y="48"/>
                  </a:lnTo>
                  <a:lnTo>
                    <a:pt x="1152" y="48"/>
                  </a:lnTo>
                  <a:lnTo>
                    <a:pt x="1144" y="48"/>
                  </a:lnTo>
                  <a:lnTo>
                    <a:pt x="1144" y="48"/>
                  </a:lnTo>
                  <a:close/>
                  <a:moveTo>
                    <a:pt x="994" y="56"/>
                  </a:moveTo>
                  <a:lnTo>
                    <a:pt x="994" y="56"/>
                  </a:lnTo>
                  <a:lnTo>
                    <a:pt x="984" y="51"/>
                  </a:lnTo>
                  <a:lnTo>
                    <a:pt x="975" y="46"/>
                  </a:lnTo>
                  <a:lnTo>
                    <a:pt x="963" y="45"/>
                  </a:lnTo>
                  <a:lnTo>
                    <a:pt x="951" y="43"/>
                  </a:lnTo>
                  <a:lnTo>
                    <a:pt x="951" y="43"/>
                  </a:lnTo>
                  <a:lnTo>
                    <a:pt x="933" y="45"/>
                  </a:lnTo>
                  <a:lnTo>
                    <a:pt x="917" y="49"/>
                  </a:lnTo>
                  <a:lnTo>
                    <a:pt x="903" y="56"/>
                  </a:lnTo>
                  <a:lnTo>
                    <a:pt x="890" y="67"/>
                  </a:lnTo>
                  <a:lnTo>
                    <a:pt x="890" y="67"/>
                  </a:lnTo>
                  <a:lnTo>
                    <a:pt x="878" y="80"/>
                  </a:lnTo>
                  <a:lnTo>
                    <a:pt x="870" y="94"/>
                  </a:lnTo>
                  <a:lnTo>
                    <a:pt x="865" y="110"/>
                  </a:lnTo>
                  <a:lnTo>
                    <a:pt x="863" y="127"/>
                  </a:lnTo>
                  <a:lnTo>
                    <a:pt x="863" y="127"/>
                  </a:lnTo>
                  <a:lnTo>
                    <a:pt x="863" y="138"/>
                  </a:lnTo>
                  <a:lnTo>
                    <a:pt x="867" y="150"/>
                  </a:lnTo>
                  <a:lnTo>
                    <a:pt x="871" y="159"/>
                  </a:lnTo>
                  <a:lnTo>
                    <a:pt x="879" y="167"/>
                  </a:lnTo>
                  <a:lnTo>
                    <a:pt x="879" y="167"/>
                  </a:lnTo>
                  <a:lnTo>
                    <a:pt x="887" y="173"/>
                  </a:lnTo>
                  <a:lnTo>
                    <a:pt x="897" y="177"/>
                  </a:lnTo>
                  <a:lnTo>
                    <a:pt x="908" y="180"/>
                  </a:lnTo>
                  <a:lnTo>
                    <a:pt x="921" y="181"/>
                  </a:lnTo>
                  <a:lnTo>
                    <a:pt x="921" y="181"/>
                  </a:lnTo>
                  <a:lnTo>
                    <a:pt x="938" y="180"/>
                  </a:lnTo>
                  <a:lnTo>
                    <a:pt x="954" y="175"/>
                  </a:lnTo>
                  <a:lnTo>
                    <a:pt x="970" y="167"/>
                  </a:lnTo>
                  <a:lnTo>
                    <a:pt x="984" y="156"/>
                  </a:lnTo>
                  <a:lnTo>
                    <a:pt x="984" y="156"/>
                  </a:lnTo>
                  <a:lnTo>
                    <a:pt x="995" y="143"/>
                  </a:lnTo>
                  <a:lnTo>
                    <a:pt x="1003" y="129"/>
                  </a:lnTo>
                  <a:lnTo>
                    <a:pt x="1008" y="113"/>
                  </a:lnTo>
                  <a:lnTo>
                    <a:pt x="1009" y="96"/>
                  </a:lnTo>
                  <a:lnTo>
                    <a:pt x="1009" y="96"/>
                  </a:lnTo>
                  <a:lnTo>
                    <a:pt x="1009" y="84"/>
                  </a:lnTo>
                  <a:lnTo>
                    <a:pt x="1006" y="73"/>
                  </a:lnTo>
                  <a:lnTo>
                    <a:pt x="1000" y="64"/>
                  </a:lnTo>
                  <a:lnTo>
                    <a:pt x="994" y="56"/>
                  </a:lnTo>
                  <a:lnTo>
                    <a:pt x="994" y="56"/>
                  </a:lnTo>
                  <a:close/>
                  <a:moveTo>
                    <a:pt x="894" y="2"/>
                  </a:moveTo>
                  <a:lnTo>
                    <a:pt x="894" y="2"/>
                  </a:lnTo>
                  <a:lnTo>
                    <a:pt x="889" y="2"/>
                  </a:lnTo>
                  <a:lnTo>
                    <a:pt x="883" y="0"/>
                  </a:lnTo>
                  <a:lnTo>
                    <a:pt x="883" y="0"/>
                  </a:lnTo>
                  <a:lnTo>
                    <a:pt x="856" y="43"/>
                  </a:lnTo>
                  <a:lnTo>
                    <a:pt x="829" y="80"/>
                  </a:lnTo>
                  <a:lnTo>
                    <a:pt x="829" y="80"/>
                  </a:lnTo>
                  <a:lnTo>
                    <a:pt x="805" y="0"/>
                  </a:lnTo>
                  <a:lnTo>
                    <a:pt x="805" y="0"/>
                  </a:lnTo>
                  <a:lnTo>
                    <a:pt x="795" y="2"/>
                  </a:lnTo>
                  <a:lnTo>
                    <a:pt x="786" y="2"/>
                  </a:lnTo>
                  <a:lnTo>
                    <a:pt x="786" y="2"/>
                  </a:lnTo>
                  <a:lnTo>
                    <a:pt x="773" y="2"/>
                  </a:lnTo>
                  <a:lnTo>
                    <a:pt x="760" y="0"/>
                  </a:lnTo>
                  <a:lnTo>
                    <a:pt x="795" y="100"/>
                  </a:lnTo>
                  <a:lnTo>
                    <a:pt x="781" y="177"/>
                  </a:lnTo>
                  <a:lnTo>
                    <a:pt x="819" y="177"/>
                  </a:lnTo>
                  <a:lnTo>
                    <a:pt x="833" y="97"/>
                  </a:lnTo>
                  <a:lnTo>
                    <a:pt x="833" y="97"/>
                  </a:lnTo>
                  <a:lnTo>
                    <a:pt x="908" y="0"/>
                  </a:lnTo>
                  <a:lnTo>
                    <a:pt x="908" y="0"/>
                  </a:lnTo>
                  <a:lnTo>
                    <a:pt x="894" y="2"/>
                  </a:lnTo>
                  <a:lnTo>
                    <a:pt x="894" y="2"/>
                  </a:lnTo>
                  <a:close/>
                  <a:moveTo>
                    <a:pt x="721" y="99"/>
                  </a:moveTo>
                  <a:lnTo>
                    <a:pt x="721" y="99"/>
                  </a:lnTo>
                  <a:lnTo>
                    <a:pt x="705" y="119"/>
                  </a:lnTo>
                  <a:lnTo>
                    <a:pt x="691" y="135"/>
                  </a:lnTo>
                  <a:lnTo>
                    <a:pt x="667" y="99"/>
                  </a:lnTo>
                  <a:lnTo>
                    <a:pt x="667" y="99"/>
                  </a:lnTo>
                  <a:lnTo>
                    <a:pt x="681" y="89"/>
                  </a:lnTo>
                  <a:lnTo>
                    <a:pt x="691" y="80"/>
                  </a:lnTo>
                  <a:lnTo>
                    <a:pt x="697" y="70"/>
                  </a:lnTo>
                  <a:lnTo>
                    <a:pt x="698" y="65"/>
                  </a:lnTo>
                  <a:lnTo>
                    <a:pt x="698" y="62"/>
                  </a:lnTo>
                  <a:lnTo>
                    <a:pt x="698" y="62"/>
                  </a:lnTo>
                  <a:lnTo>
                    <a:pt x="698" y="56"/>
                  </a:lnTo>
                  <a:lnTo>
                    <a:pt x="697" y="53"/>
                  </a:lnTo>
                  <a:lnTo>
                    <a:pt x="695" y="48"/>
                  </a:lnTo>
                  <a:lnTo>
                    <a:pt x="692" y="45"/>
                  </a:lnTo>
                  <a:lnTo>
                    <a:pt x="687" y="43"/>
                  </a:lnTo>
                  <a:lnTo>
                    <a:pt x="683" y="41"/>
                  </a:lnTo>
                  <a:lnTo>
                    <a:pt x="668" y="40"/>
                  </a:lnTo>
                  <a:lnTo>
                    <a:pt x="668" y="40"/>
                  </a:lnTo>
                  <a:lnTo>
                    <a:pt x="660" y="40"/>
                  </a:lnTo>
                  <a:lnTo>
                    <a:pt x="654" y="41"/>
                  </a:lnTo>
                  <a:lnTo>
                    <a:pt x="646" y="45"/>
                  </a:lnTo>
                  <a:lnTo>
                    <a:pt x="641" y="49"/>
                  </a:lnTo>
                  <a:lnTo>
                    <a:pt x="641" y="49"/>
                  </a:lnTo>
                  <a:lnTo>
                    <a:pt x="635" y="56"/>
                  </a:lnTo>
                  <a:lnTo>
                    <a:pt x="632" y="62"/>
                  </a:lnTo>
                  <a:lnTo>
                    <a:pt x="630" y="69"/>
                  </a:lnTo>
                  <a:lnTo>
                    <a:pt x="629" y="76"/>
                  </a:lnTo>
                  <a:lnTo>
                    <a:pt x="629" y="76"/>
                  </a:lnTo>
                  <a:lnTo>
                    <a:pt x="629" y="83"/>
                  </a:lnTo>
                  <a:lnTo>
                    <a:pt x="630" y="89"/>
                  </a:lnTo>
                  <a:lnTo>
                    <a:pt x="637" y="103"/>
                  </a:lnTo>
                  <a:lnTo>
                    <a:pt x="637" y="103"/>
                  </a:lnTo>
                  <a:lnTo>
                    <a:pt x="618" y="115"/>
                  </a:lnTo>
                  <a:lnTo>
                    <a:pt x="610" y="119"/>
                  </a:lnTo>
                  <a:lnTo>
                    <a:pt x="603" y="126"/>
                  </a:lnTo>
                  <a:lnTo>
                    <a:pt x="599" y="132"/>
                  </a:lnTo>
                  <a:lnTo>
                    <a:pt x="595" y="137"/>
                  </a:lnTo>
                  <a:lnTo>
                    <a:pt x="592" y="143"/>
                  </a:lnTo>
                  <a:lnTo>
                    <a:pt x="592" y="150"/>
                  </a:lnTo>
                  <a:lnTo>
                    <a:pt x="592" y="150"/>
                  </a:lnTo>
                  <a:lnTo>
                    <a:pt x="592" y="156"/>
                  </a:lnTo>
                  <a:lnTo>
                    <a:pt x="595" y="162"/>
                  </a:lnTo>
                  <a:lnTo>
                    <a:pt x="599" y="167"/>
                  </a:lnTo>
                  <a:lnTo>
                    <a:pt x="602" y="172"/>
                  </a:lnTo>
                  <a:lnTo>
                    <a:pt x="602" y="172"/>
                  </a:lnTo>
                  <a:lnTo>
                    <a:pt x="606" y="175"/>
                  </a:lnTo>
                  <a:lnTo>
                    <a:pt x="613" y="177"/>
                  </a:lnTo>
                  <a:lnTo>
                    <a:pt x="619" y="178"/>
                  </a:lnTo>
                  <a:lnTo>
                    <a:pt x="626" y="178"/>
                  </a:lnTo>
                  <a:lnTo>
                    <a:pt x="626" y="178"/>
                  </a:lnTo>
                  <a:lnTo>
                    <a:pt x="637" y="178"/>
                  </a:lnTo>
                  <a:lnTo>
                    <a:pt x="648" y="175"/>
                  </a:lnTo>
                  <a:lnTo>
                    <a:pt x="659" y="170"/>
                  </a:lnTo>
                  <a:lnTo>
                    <a:pt x="672" y="162"/>
                  </a:lnTo>
                  <a:lnTo>
                    <a:pt x="679" y="177"/>
                  </a:lnTo>
                  <a:lnTo>
                    <a:pt x="718" y="177"/>
                  </a:lnTo>
                  <a:lnTo>
                    <a:pt x="695" y="145"/>
                  </a:lnTo>
                  <a:lnTo>
                    <a:pt x="695" y="145"/>
                  </a:lnTo>
                  <a:lnTo>
                    <a:pt x="730" y="110"/>
                  </a:lnTo>
                  <a:lnTo>
                    <a:pt x="721" y="99"/>
                  </a:lnTo>
                  <a:close/>
                  <a:moveTo>
                    <a:pt x="478" y="45"/>
                  </a:moveTo>
                  <a:lnTo>
                    <a:pt x="478" y="45"/>
                  </a:lnTo>
                  <a:lnTo>
                    <a:pt x="476" y="54"/>
                  </a:lnTo>
                  <a:lnTo>
                    <a:pt x="475" y="61"/>
                  </a:lnTo>
                  <a:lnTo>
                    <a:pt x="475" y="61"/>
                  </a:lnTo>
                  <a:lnTo>
                    <a:pt x="510" y="59"/>
                  </a:lnTo>
                  <a:lnTo>
                    <a:pt x="488" y="177"/>
                  </a:lnTo>
                  <a:lnTo>
                    <a:pt x="514" y="177"/>
                  </a:lnTo>
                  <a:lnTo>
                    <a:pt x="538" y="59"/>
                  </a:lnTo>
                  <a:lnTo>
                    <a:pt x="538" y="59"/>
                  </a:lnTo>
                  <a:lnTo>
                    <a:pt x="559" y="61"/>
                  </a:lnTo>
                  <a:lnTo>
                    <a:pt x="572" y="62"/>
                  </a:lnTo>
                  <a:lnTo>
                    <a:pt x="572" y="62"/>
                  </a:lnTo>
                  <a:lnTo>
                    <a:pt x="572" y="53"/>
                  </a:lnTo>
                  <a:lnTo>
                    <a:pt x="575" y="45"/>
                  </a:lnTo>
                  <a:lnTo>
                    <a:pt x="478" y="45"/>
                  </a:lnTo>
                  <a:close/>
                  <a:moveTo>
                    <a:pt x="449" y="46"/>
                  </a:moveTo>
                  <a:lnTo>
                    <a:pt x="449" y="46"/>
                  </a:lnTo>
                  <a:lnTo>
                    <a:pt x="441" y="43"/>
                  </a:lnTo>
                  <a:lnTo>
                    <a:pt x="435" y="43"/>
                  </a:lnTo>
                  <a:lnTo>
                    <a:pt x="435" y="43"/>
                  </a:lnTo>
                  <a:lnTo>
                    <a:pt x="424" y="45"/>
                  </a:lnTo>
                  <a:lnTo>
                    <a:pt x="415" y="46"/>
                  </a:lnTo>
                  <a:lnTo>
                    <a:pt x="407" y="51"/>
                  </a:lnTo>
                  <a:lnTo>
                    <a:pt x="399" y="56"/>
                  </a:lnTo>
                  <a:lnTo>
                    <a:pt x="399" y="56"/>
                  </a:lnTo>
                  <a:lnTo>
                    <a:pt x="391" y="64"/>
                  </a:lnTo>
                  <a:lnTo>
                    <a:pt x="386" y="72"/>
                  </a:lnTo>
                  <a:lnTo>
                    <a:pt x="383" y="81"/>
                  </a:lnTo>
                  <a:lnTo>
                    <a:pt x="383" y="91"/>
                  </a:lnTo>
                  <a:lnTo>
                    <a:pt x="383" y="91"/>
                  </a:lnTo>
                  <a:lnTo>
                    <a:pt x="383" y="97"/>
                  </a:lnTo>
                  <a:lnTo>
                    <a:pt x="386" y="103"/>
                  </a:lnTo>
                  <a:lnTo>
                    <a:pt x="389" y="110"/>
                  </a:lnTo>
                  <a:lnTo>
                    <a:pt x="394" y="115"/>
                  </a:lnTo>
                  <a:lnTo>
                    <a:pt x="394" y="115"/>
                  </a:lnTo>
                  <a:lnTo>
                    <a:pt x="416" y="129"/>
                  </a:lnTo>
                  <a:lnTo>
                    <a:pt x="416" y="129"/>
                  </a:lnTo>
                  <a:lnTo>
                    <a:pt x="421" y="132"/>
                  </a:lnTo>
                  <a:lnTo>
                    <a:pt x="426" y="137"/>
                  </a:lnTo>
                  <a:lnTo>
                    <a:pt x="427" y="142"/>
                  </a:lnTo>
                  <a:lnTo>
                    <a:pt x="429" y="145"/>
                  </a:lnTo>
                  <a:lnTo>
                    <a:pt x="429" y="145"/>
                  </a:lnTo>
                  <a:lnTo>
                    <a:pt x="427" y="150"/>
                  </a:lnTo>
                  <a:lnTo>
                    <a:pt x="426" y="154"/>
                  </a:lnTo>
                  <a:lnTo>
                    <a:pt x="424" y="159"/>
                  </a:lnTo>
                  <a:lnTo>
                    <a:pt x="421" y="162"/>
                  </a:lnTo>
                  <a:lnTo>
                    <a:pt x="421" y="162"/>
                  </a:lnTo>
                  <a:lnTo>
                    <a:pt x="411" y="167"/>
                  </a:lnTo>
                  <a:lnTo>
                    <a:pt x="402" y="169"/>
                  </a:lnTo>
                  <a:lnTo>
                    <a:pt x="402" y="169"/>
                  </a:lnTo>
                  <a:lnTo>
                    <a:pt x="391" y="167"/>
                  </a:lnTo>
                  <a:lnTo>
                    <a:pt x="384" y="164"/>
                  </a:lnTo>
                  <a:lnTo>
                    <a:pt x="381" y="161"/>
                  </a:lnTo>
                  <a:lnTo>
                    <a:pt x="380" y="158"/>
                  </a:lnTo>
                  <a:lnTo>
                    <a:pt x="378" y="148"/>
                  </a:lnTo>
                  <a:lnTo>
                    <a:pt x="376" y="148"/>
                  </a:lnTo>
                  <a:lnTo>
                    <a:pt x="365" y="172"/>
                  </a:lnTo>
                  <a:lnTo>
                    <a:pt x="365" y="172"/>
                  </a:lnTo>
                  <a:lnTo>
                    <a:pt x="370" y="177"/>
                  </a:lnTo>
                  <a:lnTo>
                    <a:pt x="378" y="178"/>
                  </a:lnTo>
                  <a:lnTo>
                    <a:pt x="386" y="180"/>
                  </a:lnTo>
                  <a:lnTo>
                    <a:pt x="395" y="181"/>
                  </a:lnTo>
                  <a:lnTo>
                    <a:pt x="395" y="181"/>
                  </a:lnTo>
                  <a:lnTo>
                    <a:pt x="407" y="180"/>
                  </a:lnTo>
                  <a:lnTo>
                    <a:pt x="418" y="178"/>
                  </a:lnTo>
                  <a:lnTo>
                    <a:pt x="427" y="173"/>
                  </a:lnTo>
                  <a:lnTo>
                    <a:pt x="435" y="167"/>
                  </a:lnTo>
                  <a:lnTo>
                    <a:pt x="435" y="167"/>
                  </a:lnTo>
                  <a:lnTo>
                    <a:pt x="443" y="161"/>
                  </a:lnTo>
                  <a:lnTo>
                    <a:pt x="449" y="151"/>
                  </a:lnTo>
                  <a:lnTo>
                    <a:pt x="453" y="142"/>
                  </a:lnTo>
                  <a:lnTo>
                    <a:pt x="453" y="130"/>
                  </a:lnTo>
                  <a:lnTo>
                    <a:pt x="453" y="130"/>
                  </a:lnTo>
                  <a:lnTo>
                    <a:pt x="453" y="124"/>
                  </a:lnTo>
                  <a:lnTo>
                    <a:pt x="449" y="118"/>
                  </a:lnTo>
                  <a:lnTo>
                    <a:pt x="446" y="111"/>
                  </a:lnTo>
                  <a:lnTo>
                    <a:pt x="441" y="107"/>
                  </a:lnTo>
                  <a:lnTo>
                    <a:pt x="441" y="107"/>
                  </a:lnTo>
                  <a:lnTo>
                    <a:pt x="419" y="92"/>
                  </a:lnTo>
                  <a:lnTo>
                    <a:pt x="419" y="92"/>
                  </a:lnTo>
                  <a:lnTo>
                    <a:pt x="415" y="89"/>
                  </a:lnTo>
                  <a:lnTo>
                    <a:pt x="410" y="84"/>
                  </a:lnTo>
                  <a:lnTo>
                    <a:pt x="408" y="80"/>
                  </a:lnTo>
                  <a:lnTo>
                    <a:pt x="407" y="75"/>
                  </a:lnTo>
                  <a:lnTo>
                    <a:pt x="407" y="75"/>
                  </a:lnTo>
                  <a:lnTo>
                    <a:pt x="408" y="72"/>
                  </a:lnTo>
                  <a:lnTo>
                    <a:pt x="408" y="67"/>
                  </a:lnTo>
                  <a:lnTo>
                    <a:pt x="411" y="64"/>
                  </a:lnTo>
                  <a:lnTo>
                    <a:pt x="415" y="61"/>
                  </a:lnTo>
                  <a:lnTo>
                    <a:pt x="415" y="61"/>
                  </a:lnTo>
                  <a:lnTo>
                    <a:pt x="422" y="56"/>
                  </a:lnTo>
                  <a:lnTo>
                    <a:pt x="432" y="54"/>
                  </a:lnTo>
                  <a:lnTo>
                    <a:pt x="432" y="54"/>
                  </a:lnTo>
                  <a:lnTo>
                    <a:pt x="438" y="56"/>
                  </a:lnTo>
                  <a:lnTo>
                    <a:pt x="445" y="59"/>
                  </a:lnTo>
                  <a:lnTo>
                    <a:pt x="445" y="59"/>
                  </a:lnTo>
                  <a:lnTo>
                    <a:pt x="449" y="64"/>
                  </a:lnTo>
                  <a:lnTo>
                    <a:pt x="451" y="72"/>
                  </a:lnTo>
                  <a:lnTo>
                    <a:pt x="454" y="72"/>
                  </a:lnTo>
                  <a:lnTo>
                    <a:pt x="464" y="53"/>
                  </a:lnTo>
                  <a:lnTo>
                    <a:pt x="464" y="53"/>
                  </a:lnTo>
                  <a:lnTo>
                    <a:pt x="459" y="49"/>
                  </a:lnTo>
                  <a:lnTo>
                    <a:pt x="449" y="46"/>
                  </a:lnTo>
                  <a:lnTo>
                    <a:pt x="449" y="46"/>
                  </a:lnTo>
                  <a:close/>
                  <a:moveTo>
                    <a:pt x="364" y="46"/>
                  </a:moveTo>
                  <a:lnTo>
                    <a:pt x="364" y="46"/>
                  </a:lnTo>
                  <a:lnTo>
                    <a:pt x="357" y="46"/>
                  </a:lnTo>
                  <a:lnTo>
                    <a:pt x="340" y="135"/>
                  </a:lnTo>
                  <a:lnTo>
                    <a:pt x="273" y="46"/>
                  </a:lnTo>
                  <a:lnTo>
                    <a:pt x="257" y="46"/>
                  </a:lnTo>
                  <a:lnTo>
                    <a:pt x="231" y="177"/>
                  </a:lnTo>
                  <a:lnTo>
                    <a:pt x="246" y="177"/>
                  </a:lnTo>
                  <a:lnTo>
                    <a:pt x="264" y="83"/>
                  </a:lnTo>
                  <a:lnTo>
                    <a:pt x="330" y="177"/>
                  </a:lnTo>
                  <a:lnTo>
                    <a:pt x="346" y="177"/>
                  </a:lnTo>
                  <a:lnTo>
                    <a:pt x="372" y="46"/>
                  </a:lnTo>
                  <a:lnTo>
                    <a:pt x="372" y="46"/>
                  </a:lnTo>
                  <a:lnTo>
                    <a:pt x="364" y="46"/>
                  </a:lnTo>
                  <a:lnTo>
                    <a:pt x="364" y="46"/>
                  </a:lnTo>
                  <a:close/>
                  <a:moveTo>
                    <a:pt x="194" y="46"/>
                  </a:moveTo>
                  <a:lnTo>
                    <a:pt x="143" y="46"/>
                  </a:lnTo>
                  <a:lnTo>
                    <a:pt x="118" y="177"/>
                  </a:lnTo>
                  <a:lnTo>
                    <a:pt x="146" y="177"/>
                  </a:lnTo>
                  <a:lnTo>
                    <a:pt x="158" y="118"/>
                  </a:lnTo>
                  <a:lnTo>
                    <a:pt x="161" y="118"/>
                  </a:lnTo>
                  <a:lnTo>
                    <a:pt x="183" y="177"/>
                  </a:lnTo>
                  <a:lnTo>
                    <a:pt x="216" y="177"/>
                  </a:lnTo>
                  <a:lnTo>
                    <a:pt x="188" y="113"/>
                  </a:lnTo>
                  <a:lnTo>
                    <a:pt x="188" y="113"/>
                  </a:lnTo>
                  <a:lnTo>
                    <a:pt x="204" y="107"/>
                  </a:lnTo>
                  <a:lnTo>
                    <a:pt x="215" y="99"/>
                  </a:lnTo>
                  <a:lnTo>
                    <a:pt x="215" y="99"/>
                  </a:lnTo>
                  <a:lnTo>
                    <a:pt x="219" y="94"/>
                  </a:lnTo>
                  <a:lnTo>
                    <a:pt x="223" y="88"/>
                  </a:lnTo>
                  <a:lnTo>
                    <a:pt x="226" y="81"/>
                  </a:lnTo>
                  <a:lnTo>
                    <a:pt x="226" y="73"/>
                  </a:lnTo>
                  <a:lnTo>
                    <a:pt x="226" y="73"/>
                  </a:lnTo>
                  <a:lnTo>
                    <a:pt x="226" y="67"/>
                  </a:lnTo>
                  <a:lnTo>
                    <a:pt x="224" y="61"/>
                  </a:lnTo>
                  <a:lnTo>
                    <a:pt x="221" y="57"/>
                  </a:lnTo>
                  <a:lnTo>
                    <a:pt x="218" y="53"/>
                  </a:lnTo>
                  <a:lnTo>
                    <a:pt x="213" y="49"/>
                  </a:lnTo>
                  <a:lnTo>
                    <a:pt x="208" y="48"/>
                  </a:lnTo>
                  <a:lnTo>
                    <a:pt x="194" y="46"/>
                  </a:lnTo>
                  <a:lnTo>
                    <a:pt x="194" y="46"/>
                  </a:lnTo>
                  <a:close/>
                  <a:moveTo>
                    <a:pt x="34" y="0"/>
                  </a:moveTo>
                  <a:lnTo>
                    <a:pt x="0" y="177"/>
                  </a:lnTo>
                  <a:lnTo>
                    <a:pt x="99" y="177"/>
                  </a:lnTo>
                  <a:lnTo>
                    <a:pt x="99" y="177"/>
                  </a:lnTo>
                  <a:lnTo>
                    <a:pt x="97" y="170"/>
                  </a:lnTo>
                  <a:lnTo>
                    <a:pt x="97" y="165"/>
                  </a:lnTo>
                  <a:lnTo>
                    <a:pt x="99" y="161"/>
                  </a:lnTo>
                  <a:lnTo>
                    <a:pt x="102" y="156"/>
                  </a:lnTo>
                  <a:lnTo>
                    <a:pt x="102" y="156"/>
                  </a:lnTo>
                  <a:lnTo>
                    <a:pt x="50" y="159"/>
                  </a:lnTo>
                  <a:lnTo>
                    <a:pt x="42" y="159"/>
                  </a:lnTo>
                  <a:lnTo>
                    <a:pt x="54" y="91"/>
                  </a:lnTo>
                  <a:lnTo>
                    <a:pt x="54" y="91"/>
                  </a:lnTo>
                  <a:lnTo>
                    <a:pt x="88" y="92"/>
                  </a:lnTo>
                  <a:lnTo>
                    <a:pt x="113" y="96"/>
                  </a:lnTo>
                  <a:lnTo>
                    <a:pt x="113" y="96"/>
                  </a:lnTo>
                  <a:lnTo>
                    <a:pt x="113" y="81"/>
                  </a:lnTo>
                  <a:lnTo>
                    <a:pt x="118" y="73"/>
                  </a:lnTo>
                  <a:lnTo>
                    <a:pt x="118" y="73"/>
                  </a:lnTo>
                  <a:lnTo>
                    <a:pt x="75" y="75"/>
                  </a:lnTo>
                  <a:lnTo>
                    <a:pt x="75" y="75"/>
                  </a:lnTo>
                  <a:lnTo>
                    <a:pt x="59" y="75"/>
                  </a:lnTo>
                  <a:lnTo>
                    <a:pt x="69" y="19"/>
                  </a:lnTo>
                  <a:lnTo>
                    <a:pt x="83" y="19"/>
                  </a:lnTo>
                  <a:lnTo>
                    <a:pt x="83" y="19"/>
                  </a:lnTo>
                  <a:lnTo>
                    <a:pt x="105" y="19"/>
                  </a:lnTo>
                  <a:lnTo>
                    <a:pt x="127" y="22"/>
                  </a:lnTo>
                  <a:lnTo>
                    <a:pt x="127" y="22"/>
                  </a:lnTo>
                  <a:lnTo>
                    <a:pt x="129" y="10"/>
                  </a:lnTo>
                  <a:lnTo>
                    <a:pt x="132" y="0"/>
                  </a:lnTo>
                  <a:lnTo>
                    <a:pt x="34" y="0"/>
                  </a:lnTo>
                  <a:close/>
                  <a:moveTo>
                    <a:pt x="662" y="91"/>
                  </a:moveTo>
                  <a:lnTo>
                    <a:pt x="662" y="91"/>
                  </a:lnTo>
                  <a:lnTo>
                    <a:pt x="657" y="78"/>
                  </a:lnTo>
                  <a:lnTo>
                    <a:pt x="654" y="69"/>
                  </a:lnTo>
                  <a:lnTo>
                    <a:pt x="654" y="69"/>
                  </a:lnTo>
                  <a:lnTo>
                    <a:pt x="656" y="61"/>
                  </a:lnTo>
                  <a:lnTo>
                    <a:pt x="659" y="56"/>
                  </a:lnTo>
                  <a:lnTo>
                    <a:pt x="659" y="56"/>
                  </a:lnTo>
                  <a:lnTo>
                    <a:pt x="665" y="51"/>
                  </a:lnTo>
                  <a:lnTo>
                    <a:pt x="672" y="49"/>
                  </a:lnTo>
                  <a:lnTo>
                    <a:pt x="672" y="49"/>
                  </a:lnTo>
                  <a:lnTo>
                    <a:pt x="676" y="51"/>
                  </a:lnTo>
                  <a:lnTo>
                    <a:pt x="679" y="53"/>
                  </a:lnTo>
                  <a:lnTo>
                    <a:pt x="679" y="53"/>
                  </a:lnTo>
                  <a:lnTo>
                    <a:pt x="683" y="57"/>
                  </a:lnTo>
                  <a:lnTo>
                    <a:pt x="683" y="62"/>
                  </a:lnTo>
                  <a:lnTo>
                    <a:pt x="683" y="62"/>
                  </a:lnTo>
                  <a:lnTo>
                    <a:pt x="683" y="70"/>
                  </a:lnTo>
                  <a:lnTo>
                    <a:pt x="678" y="76"/>
                  </a:lnTo>
                  <a:lnTo>
                    <a:pt x="672" y="84"/>
                  </a:lnTo>
                  <a:lnTo>
                    <a:pt x="662" y="91"/>
                  </a:lnTo>
                  <a:lnTo>
                    <a:pt x="662" y="91"/>
                  </a:lnTo>
                  <a:close/>
                  <a:moveTo>
                    <a:pt x="645" y="164"/>
                  </a:moveTo>
                  <a:lnTo>
                    <a:pt x="645" y="164"/>
                  </a:lnTo>
                  <a:lnTo>
                    <a:pt x="633" y="162"/>
                  </a:lnTo>
                  <a:lnTo>
                    <a:pt x="629" y="161"/>
                  </a:lnTo>
                  <a:lnTo>
                    <a:pt x="626" y="158"/>
                  </a:lnTo>
                  <a:lnTo>
                    <a:pt x="624" y="154"/>
                  </a:lnTo>
                  <a:lnTo>
                    <a:pt x="621" y="151"/>
                  </a:lnTo>
                  <a:lnTo>
                    <a:pt x="619" y="140"/>
                  </a:lnTo>
                  <a:lnTo>
                    <a:pt x="619" y="140"/>
                  </a:lnTo>
                  <a:lnTo>
                    <a:pt x="621" y="132"/>
                  </a:lnTo>
                  <a:lnTo>
                    <a:pt x="627" y="124"/>
                  </a:lnTo>
                  <a:lnTo>
                    <a:pt x="627" y="124"/>
                  </a:lnTo>
                  <a:lnTo>
                    <a:pt x="633" y="116"/>
                  </a:lnTo>
                  <a:lnTo>
                    <a:pt x="640" y="113"/>
                  </a:lnTo>
                  <a:lnTo>
                    <a:pt x="667" y="156"/>
                  </a:lnTo>
                  <a:lnTo>
                    <a:pt x="667" y="156"/>
                  </a:lnTo>
                  <a:lnTo>
                    <a:pt x="654" y="162"/>
                  </a:lnTo>
                  <a:lnTo>
                    <a:pt x="645" y="164"/>
                  </a:lnTo>
                  <a:lnTo>
                    <a:pt x="645" y="164"/>
                  </a:lnTo>
                  <a:close/>
                  <a:moveTo>
                    <a:pt x="189" y="99"/>
                  </a:moveTo>
                  <a:lnTo>
                    <a:pt x="189" y="99"/>
                  </a:lnTo>
                  <a:lnTo>
                    <a:pt x="185" y="103"/>
                  </a:lnTo>
                  <a:lnTo>
                    <a:pt x="180" y="107"/>
                  </a:lnTo>
                  <a:lnTo>
                    <a:pt x="173" y="108"/>
                  </a:lnTo>
                  <a:lnTo>
                    <a:pt x="165" y="110"/>
                  </a:lnTo>
                  <a:lnTo>
                    <a:pt x="161" y="110"/>
                  </a:lnTo>
                  <a:lnTo>
                    <a:pt x="170" y="59"/>
                  </a:lnTo>
                  <a:lnTo>
                    <a:pt x="181" y="59"/>
                  </a:lnTo>
                  <a:lnTo>
                    <a:pt x="181" y="59"/>
                  </a:lnTo>
                  <a:lnTo>
                    <a:pt x="188" y="61"/>
                  </a:lnTo>
                  <a:lnTo>
                    <a:pt x="192" y="62"/>
                  </a:lnTo>
                  <a:lnTo>
                    <a:pt x="196" y="67"/>
                  </a:lnTo>
                  <a:lnTo>
                    <a:pt x="197" y="73"/>
                  </a:lnTo>
                  <a:lnTo>
                    <a:pt x="197" y="73"/>
                  </a:lnTo>
                  <a:lnTo>
                    <a:pt x="196" y="81"/>
                  </a:lnTo>
                  <a:lnTo>
                    <a:pt x="194" y="88"/>
                  </a:lnTo>
                  <a:lnTo>
                    <a:pt x="192" y="94"/>
                  </a:lnTo>
                  <a:lnTo>
                    <a:pt x="189" y="99"/>
                  </a:lnTo>
                  <a:lnTo>
                    <a:pt x="189" y="99"/>
                  </a:lnTo>
                  <a:close/>
                </a:path>
              </a:pathLst>
            </a:custGeom>
            <a:grpFill/>
            <a:ln w="9525">
              <a:noFill/>
              <a:round/>
              <a:headEnd/>
              <a:tailEnd/>
            </a:ln>
          </p:spPr>
          <p:txBody>
            <a:bodyPr/>
            <a:lstStyle/>
            <a:p>
              <a:endParaRPr lang="en-GB" noProof="0" dirty="0"/>
            </a:p>
          </p:txBody>
        </p:sp>
        <p:sp>
          <p:nvSpPr>
            <p:cNvPr id="11" name="Freeform 39"/>
            <p:cNvSpPr>
              <a:spLocks noEditPoints="1"/>
            </p:cNvSpPr>
            <p:nvPr userDrawn="1"/>
          </p:nvSpPr>
          <p:spPr bwMode="black">
            <a:xfrm>
              <a:off x="4673" y="4207"/>
              <a:ext cx="50" cy="58"/>
            </a:xfrm>
            <a:custGeom>
              <a:avLst/>
              <a:gdLst/>
              <a:ahLst/>
              <a:cxnLst>
                <a:cxn ang="0">
                  <a:pos x="70" y="38"/>
                </a:cxn>
                <a:cxn ang="0">
                  <a:pos x="65" y="54"/>
                </a:cxn>
                <a:cxn ang="0">
                  <a:pos x="57" y="65"/>
                </a:cxn>
                <a:cxn ang="0">
                  <a:pos x="47" y="72"/>
                </a:cxn>
                <a:cxn ang="0">
                  <a:pos x="36" y="75"/>
                </a:cxn>
                <a:cxn ang="0">
                  <a:pos x="31" y="73"/>
                </a:cxn>
                <a:cxn ang="0">
                  <a:pos x="24" y="70"/>
                </a:cxn>
                <a:cxn ang="0">
                  <a:pos x="19" y="62"/>
                </a:cxn>
                <a:cxn ang="0">
                  <a:pos x="19" y="49"/>
                </a:cxn>
                <a:cxn ang="0">
                  <a:pos x="19" y="41"/>
                </a:cxn>
                <a:cxn ang="0">
                  <a:pos x="30" y="16"/>
                </a:cxn>
                <a:cxn ang="0">
                  <a:pos x="39" y="10"/>
                </a:cxn>
                <a:cxn ang="0">
                  <a:pos x="51" y="7"/>
                </a:cxn>
                <a:cxn ang="0">
                  <a:pos x="55" y="7"/>
                </a:cxn>
                <a:cxn ang="0">
                  <a:pos x="65" y="11"/>
                </a:cxn>
                <a:cxn ang="0">
                  <a:pos x="70" y="19"/>
                </a:cxn>
                <a:cxn ang="0">
                  <a:pos x="70" y="30"/>
                </a:cxn>
                <a:cxn ang="0">
                  <a:pos x="70" y="38"/>
                </a:cxn>
                <a:cxn ang="0">
                  <a:pos x="52" y="0"/>
                </a:cxn>
                <a:cxn ang="0">
                  <a:pos x="33" y="3"/>
                </a:cxn>
                <a:cxn ang="0">
                  <a:pos x="19" y="11"/>
                </a:cxn>
                <a:cxn ang="0">
                  <a:pos x="8" y="24"/>
                </a:cxn>
                <a:cxn ang="0">
                  <a:pos x="1" y="40"/>
                </a:cxn>
                <a:cxn ang="0">
                  <a:pos x="0" y="51"/>
                </a:cxn>
                <a:cxn ang="0">
                  <a:pos x="3" y="65"/>
                </a:cxn>
                <a:cxn ang="0">
                  <a:pos x="12" y="76"/>
                </a:cxn>
                <a:cxn ang="0">
                  <a:pos x="27" y="81"/>
                </a:cxn>
                <a:cxn ang="0">
                  <a:pos x="35" y="81"/>
                </a:cxn>
                <a:cxn ang="0">
                  <a:pos x="60" y="103"/>
                </a:cxn>
                <a:cxn ang="0">
                  <a:pos x="70" y="99"/>
                </a:cxn>
                <a:cxn ang="0">
                  <a:pos x="77" y="97"/>
                </a:cxn>
                <a:cxn ang="0">
                  <a:pos x="51" y="80"/>
                </a:cxn>
                <a:cxn ang="0">
                  <a:pos x="76" y="64"/>
                </a:cxn>
                <a:cxn ang="0">
                  <a:pos x="85" y="46"/>
                </a:cxn>
                <a:cxn ang="0">
                  <a:pos x="87" y="40"/>
                </a:cxn>
                <a:cxn ang="0">
                  <a:pos x="87" y="22"/>
                </a:cxn>
                <a:cxn ang="0">
                  <a:pos x="81" y="10"/>
                </a:cxn>
                <a:cxn ang="0">
                  <a:pos x="70" y="2"/>
                </a:cxn>
                <a:cxn ang="0">
                  <a:pos x="52" y="0"/>
                </a:cxn>
              </a:cxnLst>
              <a:rect l="0" t="0" r="r" b="b"/>
              <a:pathLst>
                <a:path w="89" h="103">
                  <a:moveTo>
                    <a:pt x="70" y="38"/>
                  </a:moveTo>
                  <a:lnTo>
                    <a:pt x="70" y="38"/>
                  </a:lnTo>
                  <a:lnTo>
                    <a:pt x="66" y="46"/>
                  </a:lnTo>
                  <a:lnTo>
                    <a:pt x="65" y="54"/>
                  </a:lnTo>
                  <a:lnTo>
                    <a:pt x="60" y="61"/>
                  </a:lnTo>
                  <a:lnTo>
                    <a:pt x="57" y="65"/>
                  </a:lnTo>
                  <a:lnTo>
                    <a:pt x="52" y="70"/>
                  </a:lnTo>
                  <a:lnTo>
                    <a:pt x="47" y="72"/>
                  </a:lnTo>
                  <a:lnTo>
                    <a:pt x="43" y="73"/>
                  </a:lnTo>
                  <a:lnTo>
                    <a:pt x="36" y="75"/>
                  </a:lnTo>
                  <a:lnTo>
                    <a:pt x="36" y="75"/>
                  </a:lnTo>
                  <a:lnTo>
                    <a:pt x="31" y="73"/>
                  </a:lnTo>
                  <a:lnTo>
                    <a:pt x="28" y="73"/>
                  </a:lnTo>
                  <a:lnTo>
                    <a:pt x="24" y="70"/>
                  </a:lnTo>
                  <a:lnTo>
                    <a:pt x="22" y="67"/>
                  </a:lnTo>
                  <a:lnTo>
                    <a:pt x="19" y="62"/>
                  </a:lnTo>
                  <a:lnTo>
                    <a:pt x="19" y="57"/>
                  </a:lnTo>
                  <a:lnTo>
                    <a:pt x="19" y="49"/>
                  </a:lnTo>
                  <a:lnTo>
                    <a:pt x="19" y="41"/>
                  </a:lnTo>
                  <a:lnTo>
                    <a:pt x="19" y="41"/>
                  </a:lnTo>
                  <a:lnTo>
                    <a:pt x="24" y="27"/>
                  </a:lnTo>
                  <a:lnTo>
                    <a:pt x="30" y="16"/>
                  </a:lnTo>
                  <a:lnTo>
                    <a:pt x="35" y="13"/>
                  </a:lnTo>
                  <a:lnTo>
                    <a:pt x="39" y="10"/>
                  </a:lnTo>
                  <a:lnTo>
                    <a:pt x="46" y="7"/>
                  </a:lnTo>
                  <a:lnTo>
                    <a:pt x="51" y="7"/>
                  </a:lnTo>
                  <a:lnTo>
                    <a:pt x="51" y="7"/>
                  </a:lnTo>
                  <a:lnTo>
                    <a:pt x="55" y="7"/>
                  </a:lnTo>
                  <a:lnTo>
                    <a:pt x="60" y="8"/>
                  </a:lnTo>
                  <a:lnTo>
                    <a:pt x="65" y="11"/>
                  </a:lnTo>
                  <a:lnTo>
                    <a:pt x="66" y="14"/>
                  </a:lnTo>
                  <a:lnTo>
                    <a:pt x="70" y="19"/>
                  </a:lnTo>
                  <a:lnTo>
                    <a:pt x="70" y="24"/>
                  </a:lnTo>
                  <a:lnTo>
                    <a:pt x="70" y="30"/>
                  </a:lnTo>
                  <a:lnTo>
                    <a:pt x="70" y="38"/>
                  </a:lnTo>
                  <a:lnTo>
                    <a:pt x="70" y="38"/>
                  </a:lnTo>
                  <a:close/>
                  <a:moveTo>
                    <a:pt x="52" y="0"/>
                  </a:moveTo>
                  <a:lnTo>
                    <a:pt x="52" y="0"/>
                  </a:lnTo>
                  <a:lnTo>
                    <a:pt x="43" y="0"/>
                  </a:lnTo>
                  <a:lnTo>
                    <a:pt x="33" y="3"/>
                  </a:lnTo>
                  <a:lnTo>
                    <a:pt x="25" y="7"/>
                  </a:lnTo>
                  <a:lnTo>
                    <a:pt x="19" y="11"/>
                  </a:lnTo>
                  <a:lnTo>
                    <a:pt x="12" y="18"/>
                  </a:lnTo>
                  <a:lnTo>
                    <a:pt x="8" y="24"/>
                  </a:lnTo>
                  <a:lnTo>
                    <a:pt x="3" y="32"/>
                  </a:lnTo>
                  <a:lnTo>
                    <a:pt x="1" y="40"/>
                  </a:lnTo>
                  <a:lnTo>
                    <a:pt x="1" y="40"/>
                  </a:lnTo>
                  <a:lnTo>
                    <a:pt x="0" y="51"/>
                  </a:lnTo>
                  <a:lnTo>
                    <a:pt x="0" y="59"/>
                  </a:lnTo>
                  <a:lnTo>
                    <a:pt x="3" y="65"/>
                  </a:lnTo>
                  <a:lnTo>
                    <a:pt x="8" y="72"/>
                  </a:lnTo>
                  <a:lnTo>
                    <a:pt x="12" y="76"/>
                  </a:lnTo>
                  <a:lnTo>
                    <a:pt x="19" y="80"/>
                  </a:lnTo>
                  <a:lnTo>
                    <a:pt x="27" y="81"/>
                  </a:lnTo>
                  <a:lnTo>
                    <a:pt x="35" y="81"/>
                  </a:lnTo>
                  <a:lnTo>
                    <a:pt x="35" y="81"/>
                  </a:lnTo>
                  <a:lnTo>
                    <a:pt x="49" y="92"/>
                  </a:lnTo>
                  <a:lnTo>
                    <a:pt x="60" y="103"/>
                  </a:lnTo>
                  <a:lnTo>
                    <a:pt x="60" y="103"/>
                  </a:lnTo>
                  <a:lnTo>
                    <a:pt x="70" y="99"/>
                  </a:lnTo>
                  <a:lnTo>
                    <a:pt x="77" y="97"/>
                  </a:lnTo>
                  <a:lnTo>
                    <a:pt x="77" y="97"/>
                  </a:lnTo>
                  <a:lnTo>
                    <a:pt x="51" y="80"/>
                  </a:lnTo>
                  <a:lnTo>
                    <a:pt x="51" y="80"/>
                  </a:lnTo>
                  <a:lnTo>
                    <a:pt x="65" y="73"/>
                  </a:lnTo>
                  <a:lnTo>
                    <a:pt x="76" y="64"/>
                  </a:lnTo>
                  <a:lnTo>
                    <a:pt x="84" y="53"/>
                  </a:lnTo>
                  <a:lnTo>
                    <a:pt x="85" y="46"/>
                  </a:lnTo>
                  <a:lnTo>
                    <a:pt x="87" y="40"/>
                  </a:lnTo>
                  <a:lnTo>
                    <a:pt x="87" y="40"/>
                  </a:lnTo>
                  <a:lnTo>
                    <a:pt x="89" y="30"/>
                  </a:lnTo>
                  <a:lnTo>
                    <a:pt x="87" y="22"/>
                  </a:lnTo>
                  <a:lnTo>
                    <a:pt x="85" y="16"/>
                  </a:lnTo>
                  <a:lnTo>
                    <a:pt x="81" y="10"/>
                  </a:lnTo>
                  <a:lnTo>
                    <a:pt x="76" y="5"/>
                  </a:lnTo>
                  <a:lnTo>
                    <a:pt x="70" y="2"/>
                  </a:lnTo>
                  <a:lnTo>
                    <a:pt x="62" y="0"/>
                  </a:lnTo>
                  <a:lnTo>
                    <a:pt x="52" y="0"/>
                  </a:lnTo>
                  <a:lnTo>
                    <a:pt x="52" y="0"/>
                  </a:lnTo>
                  <a:close/>
                </a:path>
              </a:pathLst>
            </a:custGeom>
            <a:grpFill/>
            <a:ln w="9525">
              <a:noFill/>
              <a:round/>
              <a:headEnd/>
              <a:tailEnd/>
            </a:ln>
          </p:spPr>
          <p:txBody>
            <a:bodyPr/>
            <a:lstStyle/>
            <a:p>
              <a:endParaRPr lang="en-GB" noProof="0" dirty="0"/>
            </a:p>
          </p:txBody>
        </p:sp>
        <p:sp>
          <p:nvSpPr>
            <p:cNvPr id="12" name="Freeform 40"/>
            <p:cNvSpPr>
              <a:spLocks/>
            </p:cNvSpPr>
            <p:nvPr userDrawn="1"/>
          </p:nvSpPr>
          <p:spPr bwMode="black">
            <a:xfrm>
              <a:off x="4726" y="4221"/>
              <a:ext cx="33" cy="31"/>
            </a:xfrm>
            <a:custGeom>
              <a:avLst/>
              <a:gdLst/>
              <a:ahLst/>
              <a:cxnLst>
                <a:cxn ang="0">
                  <a:pos x="33" y="48"/>
                </a:cxn>
                <a:cxn ang="0">
                  <a:pos x="33" y="48"/>
                </a:cxn>
                <a:cxn ang="0">
                  <a:pos x="33" y="48"/>
                </a:cxn>
                <a:cxn ang="0">
                  <a:pos x="28" y="51"/>
                </a:cxn>
                <a:cxn ang="0">
                  <a:pos x="24" y="54"/>
                </a:cxn>
                <a:cxn ang="0">
                  <a:pos x="19" y="57"/>
                </a:cxn>
                <a:cxn ang="0">
                  <a:pos x="14" y="57"/>
                </a:cxn>
                <a:cxn ang="0">
                  <a:pos x="14" y="57"/>
                </a:cxn>
                <a:cxn ang="0">
                  <a:pos x="6" y="56"/>
                </a:cxn>
                <a:cxn ang="0">
                  <a:pos x="2" y="52"/>
                </a:cxn>
                <a:cxn ang="0">
                  <a:pos x="0" y="46"/>
                </a:cxn>
                <a:cxn ang="0">
                  <a:pos x="0" y="37"/>
                </a:cxn>
                <a:cxn ang="0">
                  <a:pos x="0" y="37"/>
                </a:cxn>
                <a:cxn ang="0">
                  <a:pos x="5" y="17"/>
                </a:cxn>
                <a:cxn ang="0">
                  <a:pos x="5" y="17"/>
                </a:cxn>
                <a:cxn ang="0">
                  <a:pos x="8" y="0"/>
                </a:cxn>
                <a:cxn ang="0">
                  <a:pos x="8" y="0"/>
                </a:cxn>
                <a:cxn ang="0">
                  <a:pos x="16" y="2"/>
                </a:cxn>
                <a:cxn ang="0">
                  <a:pos x="16" y="2"/>
                </a:cxn>
                <a:cxn ang="0">
                  <a:pos x="24" y="0"/>
                </a:cxn>
                <a:cxn ang="0">
                  <a:pos x="24" y="0"/>
                </a:cxn>
                <a:cxn ang="0">
                  <a:pos x="21" y="14"/>
                </a:cxn>
                <a:cxn ang="0">
                  <a:pos x="17" y="33"/>
                </a:cxn>
                <a:cxn ang="0">
                  <a:pos x="17" y="33"/>
                </a:cxn>
                <a:cxn ang="0">
                  <a:pos x="16" y="40"/>
                </a:cxn>
                <a:cxn ang="0">
                  <a:pos x="17" y="45"/>
                </a:cxn>
                <a:cxn ang="0">
                  <a:pos x="19" y="46"/>
                </a:cxn>
                <a:cxn ang="0">
                  <a:pos x="24" y="48"/>
                </a:cxn>
                <a:cxn ang="0">
                  <a:pos x="24" y="48"/>
                </a:cxn>
                <a:cxn ang="0">
                  <a:pos x="28" y="46"/>
                </a:cxn>
                <a:cxn ang="0">
                  <a:pos x="32" y="43"/>
                </a:cxn>
                <a:cxn ang="0">
                  <a:pos x="35" y="38"/>
                </a:cxn>
                <a:cxn ang="0">
                  <a:pos x="36" y="30"/>
                </a:cxn>
                <a:cxn ang="0">
                  <a:pos x="38" y="25"/>
                </a:cxn>
                <a:cxn ang="0">
                  <a:pos x="38" y="25"/>
                </a:cxn>
                <a:cxn ang="0">
                  <a:pos x="41" y="0"/>
                </a:cxn>
                <a:cxn ang="0">
                  <a:pos x="41" y="0"/>
                </a:cxn>
                <a:cxn ang="0">
                  <a:pos x="51" y="2"/>
                </a:cxn>
                <a:cxn ang="0">
                  <a:pos x="51" y="2"/>
                </a:cxn>
                <a:cxn ang="0">
                  <a:pos x="59" y="0"/>
                </a:cxn>
                <a:cxn ang="0">
                  <a:pos x="59" y="0"/>
                </a:cxn>
                <a:cxn ang="0">
                  <a:pos x="52" y="25"/>
                </a:cxn>
                <a:cxn ang="0">
                  <a:pos x="52" y="30"/>
                </a:cxn>
                <a:cxn ang="0">
                  <a:pos x="52" y="30"/>
                </a:cxn>
                <a:cxn ang="0">
                  <a:pos x="48" y="56"/>
                </a:cxn>
                <a:cxn ang="0">
                  <a:pos x="48" y="56"/>
                </a:cxn>
                <a:cxn ang="0">
                  <a:pos x="40" y="56"/>
                </a:cxn>
                <a:cxn ang="0">
                  <a:pos x="40" y="56"/>
                </a:cxn>
                <a:cxn ang="0">
                  <a:pos x="32" y="56"/>
                </a:cxn>
                <a:cxn ang="0">
                  <a:pos x="33" y="48"/>
                </a:cxn>
              </a:cxnLst>
              <a:rect l="0" t="0" r="r" b="b"/>
              <a:pathLst>
                <a:path w="59" h="57">
                  <a:moveTo>
                    <a:pt x="33" y="48"/>
                  </a:moveTo>
                  <a:lnTo>
                    <a:pt x="33" y="48"/>
                  </a:lnTo>
                  <a:lnTo>
                    <a:pt x="33" y="48"/>
                  </a:lnTo>
                  <a:lnTo>
                    <a:pt x="28" y="51"/>
                  </a:lnTo>
                  <a:lnTo>
                    <a:pt x="24" y="54"/>
                  </a:lnTo>
                  <a:lnTo>
                    <a:pt x="19" y="57"/>
                  </a:lnTo>
                  <a:lnTo>
                    <a:pt x="14" y="57"/>
                  </a:lnTo>
                  <a:lnTo>
                    <a:pt x="14" y="57"/>
                  </a:lnTo>
                  <a:lnTo>
                    <a:pt x="6" y="56"/>
                  </a:lnTo>
                  <a:lnTo>
                    <a:pt x="2" y="52"/>
                  </a:lnTo>
                  <a:lnTo>
                    <a:pt x="0" y="46"/>
                  </a:lnTo>
                  <a:lnTo>
                    <a:pt x="0" y="37"/>
                  </a:lnTo>
                  <a:lnTo>
                    <a:pt x="0" y="37"/>
                  </a:lnTo>
                  <a:lnTo>
                    <a:pt x="5" y="17"/>
                  </a:lnTo>
                  <a:lnTo>
                    <a:pt x="5" y="17"/>
                  </a:lnTo>
                  <a:lnTo>
                    <a:pt x="8" y="0"/>
                  </a:lnTo>
                  <a:lnTo>
                    <a:pt x="8" y="0"/>
                  </a:lnTo>
                  <a:lnTo>
                    <a:pt x="16" y="2"/>
                  </a:lnTo>
                  <a:lnTo>
                    <a:pt x="16" y="2"/>
                  </a:lnTo>
                  <a:lnTo>
                    <a:pt x="24" y="0"/>
                  </a:lnTo>
                  <a:lnTo>
                    <a:pt x="24" y="0"/>
                  </a:lnTo>
                  <a:lnTo>
                    <a:pt x="21" y="14"/>
                  </a:lnTo>
                  <a:lnTo>
                    <a:pt x="17" y="33"/>
                  </a:lnTo>
                  <a:lnTo>
                    <a:pt x="17" y="33"/>
                  </a:lnTo>
                  <a:lnTo>
                    <a:pt x="16" y="40"/>
                  </a:lnTo>
                  <a:lnTo>
                    <a:pt x="17" y="45"/>
                  </a:lnTo>
                  <a:lnTo>
                    <a:pt x="19" y="46"/>
                  </a:lnTo>
                  <a:lnTo>
                    <a:pt x="24" y="48"/>
                  </a:lnTo>
                  <a:lnTo>
                    <a:pt x="24" y="48"/>
                  </a:lnTo>
                  <a:lnTo>
                    <a:pt x="28" y="46"/>
                  </a:lnTo>
                  <a:lnTo>
                    <a:pt x="32" y="43"/>
                  </a:lnTo>
                  <a:lnTo>
                    <a:pt x="35" y="38"/>
                  </a:lnTo>
                  <a:lnTo>
                    <a:pt x="36" y="30"/>
                  </a:lnTo>
                  <a:lnTo>
                    <a:pt x="38" y="25"/>
                  </a:lnTo>
                  <a:lnTo>
                    <a:pt x="38" y="25"/>
                  </a:lnTo>
                  <a:lnTo>
                    <a:pt x="41" y="0"/>
                  </a:lnTo>
                  <a:lnTo>
                    <a:pt x="41" y="0"/>
                  </a:lnTo>
                  <a:lnTo>
                    <a:pt x="51" y="2"/>
                  </a:lnTo>
                  <a:lnTo>
                    <a:pt x="51" y="2"/>
                  </a:lnTo>
                  <a:lnTo>
                    <a:pt x="59" y="0"/>
                  </a:lnTo>
                  <a:lnTo>
                    <a:pt x="59" y="0"/>
                  </a:lnTo>
                  <a:lnTo>
                    <a:pt x="52" y="25"/>
                  </a:lnTo>
                  <a:lnTo>
                    <a:pt x="52" y="30"/>
                  </a:lnTo>
                  <a:lnTo>
                    <a:pt x="52" y="30"/>
                  </a:lnTo>
                  <a:lnTo>
                    <a:pt x="48" y="56"/>
                  </a:lnTo>
                  <a:lnTo>
                    <a:pt x="48" y="56"/>
                  </a:lnTo>
                  <a:lnTo>
                    <a:pt x="40" y="56"/>
                  </a:lnTo>
                  <a:lnTo>
                    <a:pt x="40" y="56"/>
                  </a:lnTo>
                  <a:lnTo>
                    <a:pt x="32" y="56"/>
                  </a:lnTo>
                  <a:lnTo>
                    <a:pt x="33" y="48"/>
                  </a:lnTo>
                  <a:close/>
                </a:path>
              </a:pathLst>
            </a:custGeom>
            <a:grpFill/>
            <a:ln w="9525">
              <a:noFill/>
              <a:round/>
              <a:headEnd/>
              <a:tailEnd/>
            </a:ln>
          </p:spPr>
          <p:txBody>
            <a:bodyPr/>
            <a:lstStyle/>
            <a:p>
              <a:endParaRPr lang="en-GB" noProof="0" dirty="0"/>
            </a:p>
          </p:txBody>
        </p:sp>
        <p:sp>
          <p:nvSpPr>
            <p:cNvPr id="13" name="Freeform 41"/>
            <p:cNvSpPr>
              <a:spLocks noEditPoints="1"/>
            </p:cNvSpPr>
            <p:nvPr userDrawn="1"/>
          </p:nvSpPr>
          <p:spPr bwMode="black">
            <a:xfrm>
              <a:off x="4760" y="4219"/>
              <a:ext cx="29" cy="33"/>
            </a:xfrm>
            <a:custGeom>
              <a:avLst/>
              <a:gdLst/>
              <a:ahLst/>
              <a:cxnLst>
                <a:cxn ang="0">
                  <a:pos x="32" y="40"/>
                </a:cxn>
                <a:cxn ang="0">
                  <a:pos x="28" y="48"/>
                </a:cxn>
                <a:cxn ang="0">
                  <a:pos x="20" y="51"/>
                </a:cxn>
                <a:cxn ang="0">
                  <a:pos x="19" y="51"/>
                </a:cxn>
                <a:cxn ang="0">
                  <a:pos x="16" y="47"/>
                </a:cxn>
                <a:cxn ang="0">
                  <a:pos x="16" y="43"/>
                </a:cxn>
                <a:cxn ang="0">
                  <a:pos x="24" y="32"/>
                </a:cxn>
                <a:cxn ang="0">
                  <a:pos x="35" y="27"/>
                </a:cxn>
                <a:cxn ang="0">
                  <a:pos x="32" y="40"/>
                </a:cxn>
                <a:cxn ang="0">
                  <a:pos x="12" y="16"/>
                </a:cxn>
                <a:cxn ang="0">
                  <a:pos x="19" y="12"/>
                </a:cxn>
                <a:cxn ang="0">
                  <a:pos x="27" y="10"/>
                </a:cxn>
                <a:cxn ang="0">
                  <a:pos x="35" y="13"/>
                </a:cxn>
                <a:cxn ang="0">
                  <a:pos x="36" y="19"/>
                </a:cxn>
                <a:cxn ang="0">
                  <a:pos x="35" y="23"/>
                </a:cxn>
                <a:cxn ang="0">
                  <a:pos x="20" y="27"/>
                </a:cxn>
                <a:cxn ang="0">
                  <a:pos x="12" y="31"/>
                </a:cxn>
                <a:cxn ang="0">
                  <a:pos x="3" y="39"/>
                </a:cxn>
                <a:cxn ang="0">
                  <a:pos x="0" y="45"/>
                </a:cxn>
                <a:cxn ang="0">
                  <a:pos x="1" y="54"/>
                </a:cxn>
                <a:cxn ang="0">
                  <a:pos x="14" y="59"/>
                </a:cxn>
                <a:cxn ang="0">
                  <a:pos x="19" y="59"/>
                </a:cxn>
                <a:cxn ang="0">
                  <a:pos x="30" y="51"/>
                </a:cxn>
                <a:cxn ang="0">
                  <a:pos x="32" y="54"/>
                </a:cxn>
                <a:cxn ang="0">
                  <a:pos x="35" y="59"/>
                </a:cxn>
                <a:cxn ang="0">
                  <a:pos x="39" y="59"/>
                </a:cxn>
                <a:cxn ang="0">
                  <a:pos x="51" y="56"/>
                </a:cxn>
                <a:cxn ang="0">
                  <a:pos x="51" y="53"/>
                </a:cxn>
                <a:cxn ang="0">
                  <a:pos x="46" y="53"/>
                </a:cxn>
                <a:cxn ang="0">
                  <a:pos x="46" y="45"/>
                </a:cxn>
                <a:cxn ang="0">
                  <a:pos x="51" y="19"/>
                </a:cxn>
                <a:cxn ang="0">
                  <a:pos x="51" y="12"/>
                </a:cxn>
                <a:cxn ang="0">
                  <a:pos x="47" y="5"/>
                </a:cxn>
                <a:cxn ang="0">
                  <a:pos x="33" y="0"/>
                </a:cxn>
                <a:cxn ang="0">
                  <a:pos x="28" y="2"/>
                </a:cxn>
                <a:cxn ang="0">
                  <a:pos x="11" y="10"/>
                </a:cxn>
              </a:cxnLst>
              <a:rect l="0" t="0" r="r" b="b"/>
              <a:pathLst>
                <a:path w="51" h="59">
                  <a:moveTo>
                    <a:pt x="32" y="40"/>
                  </a:moveTo>
                  <a:lnTo>
                    <a:pt x="32" y="40"/>
                  </a:lnTo>
                  <a:lnTo>
                    <a:pt x="30" y="45"/>
                  </a:lnTo>
                  <a:lnTo>
                    <a:pt x="28" y="48"/>
                  </a:lnTo>
                  <a:lnTo>
                    <a:pt x="25" y="51"/>
                  </a:lnTo>
                  <a:lnTo>
                    <a:pt x="20" y="51"/>
                  </a:lnTo>
                  <a:lnTo>
                    <a:pt x="20" y="51"/>
                  </a:lnTo>
                  <a:lnTo>
                    <a:pt x="19" y="51"/>
                  </a:lnTo>
                  <a:lnTo>
                    <a:pt x="17" y="50"/>
                  </a:lnTo>
                  <a:lnTo>
                    <a:pt x="16" y="47"/>
                  </a:lnTo>
                  <a:lnTo>
                    <a:pt x="16" y="43"/>
                  </a:lnTo>
                  <a:lnTo>
                    <a:pt x="16" y="43"/>
                  </a:lnTo>
                  <a:lnTo>
                    <a:pt x="19" y="37"/>
                  </a:lnTo>
                  <a:lnTo>
                    <a:pt x="24" y="32"/>
                  </a:lnTo>
                  <a:lnTo>
                    <a:pt x="35" y="27"/>
                  </a:lnTo>
                  <a:lnTo>
                    <a:pt x="35" y="27"/>
                  </a:lnTo>
                  <a:lnTo>
                    <a:pt x="32" y="40"/>
                  </a:lnTo>
                  <a:lnTo>
                    <a:pt x="32" y="40"/>
                  </a:lnTo>
                  <a:close/>
                  <a:moveTo>
                    <a:pt x="11" y="16"/>
                  </a:moveTo>
                  <a:lnTo>
                    <a:pt x="12" y="16"/>
                  </a:lnTo>
                  <a:lnTo>
                    <a:pt x="12" y="16"/>
                  </a:lnTo>
                  <a:lnTo>
                    <a:pt x="19" y="12"/>
                  </a:lnTo>
                  <a:lnTo>
                    <a:pt x="27" y="10"/>
                  </a:lnTo>
                  <a:lnTo>
                    <a:pt x="27" y="10"/>
                  </a:lnTo>
                  <a:lnTo>
                    <a:pt x="32" y="10"/>
                  </a:lnTo>
                  <a:lnTo>
                    <a:pt x="35" y="13"/>
                  </a:lnTo>
                  <a:lnTo>
                    <a:pt x="36" y="16"/>
                  </a:lnTo>
                  <a:lnTo>
                    <a:pt x="36" y="19"/>
                  </a:lnTo>
                  <a:lnTo>
                    <a:pt x="36" y="19"/>
                  </a:lnTo>
                  <a:lnTo>
                    <a:pt x="35" y="23"/>
                  </a:lnTo>
                  <a:lnTo>
                    <a:pt x="33" y="24"/>
                  </a:lnTo>
                  <a:lnTo>
                    <a:pt x="20" y="27"/>
                  </a:lnTo>
                  <a:lnTo>
                    <a:pt x="20" y="27"/>
                  </a:lnTo>
                  <a:lnTo>
                    <a:pt x="12" y="31"/>
                  </a:lnTo>
                  <a:lnTo>
                    <a:pt x="6" y="34"/>
                  </a:lnTo>
                  <a:lnTo>
                    <a:pt x="3" y="39"/>
                  </a:lnTo>
                  <a:lnTo>
                    <a:pt x="0" y="45"/>
                  </a:lnTo>
                  <a:lnTo>
                    <a:pt x="0" y="45"/>
                  </a:lnTo>
                  <a:lnTo>
                    <a:pt x="0" y="50"/>
                  </a:lnTo>
                  <a:lnTo>
                    <a:pt x="1" y="54"/>
                  </a:lnTo>
                  <a:lnTo>
                    <a:pt x="6" y="58"/>
                  </a:lnTo>
                  <a:lnTo>
                    <a:pt x="14" y="59"/>
                  </a:lnTo>
                  <a:lnTo>
                    <a:pt x="14" y="59"/>
                  </a:lnTo>
                  <a:lnTo>
                    <a:pt x="19" y="59"/>
                  </a:lnTo>
                  <a:lnTo>
                    <a:pt x="22" y="58"/>
                  </a:lnTo>
                  <a:lnTo>
                    <a:pt x="30" y="51"/>
                  </a:lnTo>
                  <a:lnTo>
                    <a:pt x="30" y="51"/>
                  </a:lnTo>
                  <a:lnTo>
                    <a:pt x="32" y="54"/>
                  </a:lnTo>
                  <a:lnTo>
                    <a:pt x="33" y="58"/>
                  </a:lnTo>
                  <a:lnTo>
                    <a:pt x="35" y="59"/>
                  </a:lnTo>
                  <a:lnTo>
                    <a:pt x="39" y="59"/>
                  </a:lnTo>
                  <a:lnTo>
                    <a:pt x="39" y="59"/>
                  </a:lnTo>
                  <a:lnTo>
                    <a:pt x="44" y="59"/>
                  </a:lnTo>
                  <a:lnTo>
                    <a:pt x="51" y="56"/>
                  </a:lnTo>
                  <a:lnTo>
                    <a:pt x="51" y="53"/>
                  </a:lnTo>
                  <a:lnTo>
                    <a:pt x="51" y="53"/>
                  </a:lnTo>
                  <a:lnTo>
                    <a:pt x="47" y="53"/>
                  </a:lnTo>
                  <a:lnTo>
                    <a:pt x="46" y="53"/>
                  </a:lnTo>
                  <a:lnTo>
                    <a:pt x="46" y="50"/>
                  </a:lnTo>
                  <a:lnTo>
                    <a:pt x="46" y="45"/>
                  </a:lnTo>
                  <a:lnTo>
                    <a:pt x="46" y="45"/>
                  </a:lnTo>
                  <a:lnTo>
                    <a:pt x="51" y="19"/>
                  </a:lnTo>
                  <a:lnTo>
                    <a:pt x="51" y="19"/>
                  </a:lnTo>
                  <a:lnTo>
                    <a:pt x="51" y="12"/>
                  </a:lnTo>
                  <a:lnTo>
                    <a:pt x="49" y="8"/>
                  </a:lnTo>
                  <a:lnTo>
                    <a:pt x="47" y="5"/>
                  </a:lnTo>
                  <a:lnTo>
                    <a:pt x="41" y="2"/>
                  </a:lnTo>
                  <a:lnTo>
                    <a:pt x="33" y="0"/>
                  </a:lnTo>
                  <a:lnTo>
                    <a:pt x="33" y="0"/>
                  </a:lnTo>
                  <a:lnTo>
                    <a:pt x="28" y="2"/>
                  </a:lnTo>
                  <a:lnTo>
                    <a:pt x="22" y="4"/>
                  </a:lnTo>
                  <a:lnTo>
                    <a:pt x="11" y="10"/>
                  </a:lnTo>
                  <a:lnTo>
                    <a:pt x="11" y="16"/>
                  </a:lnTo>
                  <a:close/>
                </a:path>
              </a:pathLst>
            </a:custGeom>
            <a:grpFill/>
            <a:ln w="9525">
              <a:noFill/>
              <a:round/>
              <a:headEnd/>
              <a:tailEnd/>
            </a:ln>
          </p:spPr>
          <p:txBody>
            <a:bodyPr/>
            <a:lstStyle/>
            <a:p>
              <a:endParaRPr lang="en-GB" noProof="0" dirty="0"/>
            </a:p>
          </p:txBody>
        </p:sp>
        <p:sp>
          <p:nvSpPr>
            <p:cNvPr id="14" name="Freeform 42"/>
            <p:cNvSpPr>
              <a:spLocks/>
            </p:cNvSpPr>
            <p:nvPr userDrawn="1"/>
          </p:nvSpPr>
          <p:spPr bwMode="black">
            <a:xfrm>
              <a:off x="4794" y="4204"/>
              <a:ext cx="20" cy="48"/>
            </a:xfrm>
            <a:custGeom>
              <a:avLst/>
              <a:gdLst/>
              <a:ahLst/>
              <a:cxnLst>
                <a:cxn ang="0">
                  <a:pos x="11" y="40"/>
                </a:cxn>
                <a:cxn ang="0">
                  <a:pos x="11" y="40"/>
                </a:cxn>
                <a:cxn ang="0">
                  <a:pos x="18" y="0"/>
                </a:cxn>
                <a:cxn ang="0">
                  <a:pos x="18" y="0"/>
                </a:cxn>
                <a:cxn ang="0">
                  <a:pos x="25" y="0"/>
                </a:cxn>
                <a:cxn ang="0">
                  <a:pos x="25" y="0"/>
                </a:cxn>
                <a:cxn ang="0">
                  <a:pos x="35" y="0"/>
                </a:cxn>
                <a:cxn ang="0">
                  <a:pos x="35" y="0"/>
                </a:cxn>
                <a:cxn ang="0">
                  <a:pos x="25" y="40"/>
                </a:cxn>
                <a:cxn ang="0">
                  <a:pos x="24" y="46"/>
                </a:cxn>
                <a:cxn ang="0">
                  <a:pos x="24" y="46"/>
                </a:cxn>
                <a:cxn ang="0">
                  <a:pos x="18" y="86"/>
                </a:cxn>
                <a:cxn ang="0">
                  <a:pos x="18" y="86"/>
                </a:cxn>
                <a:cxn ang="0">
                  <a:pos x="10" y="86"/>
                </a:cxn>
                <a:cxn ang="0">
                  <a:pos x="10" y="86"/>
                </a:cxn>
                <a:cxn ang="0">
                  <a:pos x="0" y="86"/>
                </a:cxn>
                <a:cxn ang="0">
                  <a:pos x="0" y="86"/>
                </a:cxn>
                <a:cxn ang="0">
                  <a:pos x="10" y="46"/>
                </a:cxn>
                <a:cxn ang="0">
                  <a:pos x="11" y="40"/>
                </a:cxn>
              </a:cxnLst>
              <a:rect l="0" t="0" r="r" b="b"/>
              <a:pathLst>
                <a:path w="35" h="86">
                  <a:moveTo>
                    <a:pt x="11" y="40"/>
                  </a:moveTo>
                  <a:lnTo>
                    <a:pt x="11" y="40"/>
                  </a:lnTo>
                  <a:lnTo>
                    <a:pt x="18" y="0"/>
                  </a:lnTo>
                  <a:lnTo>
                    <a:pt x="18" y="0"/>
                  </a:lnTo>
                  <a:lnTo>
                    <a:pt x="25" y="0"/>
                  </a:lnTo>
                  <a:lnTo>
                    <a:pt x="25" y="0"/>
                  </a:lnTo>
                  <a:lnTo>
                    <a:pt x="35" y="0"/>
                  </a:lnTo>
                  <a:lnTo>
                    <a:pt x="35" y="0"/>
                  </a:lnTo>
                  <a:lnTo>
                    <a:pt x="25" y="40"/>
                  </a:lnTo>
                  <a:lnTo>
                    <a:pt x="24" y="46"/>
                  </a:lnTo>
                  <a:lnTo>
                    <a:pt x="24" y="46"/>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15" name="Freeform 43"/>
            <p:cNvSpPr>
              <a:spLocks noEditPoints="1"/>
            </p:cNvSpPr>
            <p:nvPr userDrawn="1"/>
          </p:nvSpPr>
          <p:spPr bwMode="black">
            <a:xfrm>
              <a:off x="4812" y="4204"/>
              <a:ext cx="20" cy="48"/>
            </a:xfrm>
            <a:custGeom>
              <a:avLst/>
              <a:gdLst/>
              <a:ahLst/>
              <a:cxnLst>
                <a:cxn ang="0">
                  <a:pos x="8" y="55"/>
                </a:cxn>
                <a:cxn ang="0">
                  <a:pos x="8" y="55"/>
                </a:cxn>
                <a:cxn ang="0">
                  <a:pos x="12" y="30"/>
                </a:cxn>
                <a:cxn ang="0">
                  <a:pos x="12" y="30"/>
                </a:cxn>
                <a:cxn ang="0">
                  <a:pos x="19" y="32"/>
                </a:cxn>
                <a:cxn ang="0">
                  <a:pos x="19" y="32"/>
                </a:cxn>
                <a:cxn ang="0">
                  <a:pos x="29" y="30"/>
                </a:cxn>
                <a:cxn ang="0">
                  <a:pos x="29" y="30"/>
                </a:cxn>
                <a:cxn ang="0">
                  <a:pos x="23" y="55"/>
                </a:cxn>
                <a:cxn ang="0">
                  <a:pos x="23" y="60"/>
                </a:cxn>
                <a:cxn ang="0">
                  <a:pos x="23" y="60"/>
                </a:cxn>
                <a:cxn ang="0">
                  <a:pos x="18" y="86"/>
                </a:cxn>
                <a:cxn ang="0">
                  <a:pos x="18" y="86"/>
                </a:cxn>
                <a:cxn ang="0">
                  <a:pos x="10" y="86"/>
                </a:cxn>
                <a:cxn ang="0">
                  <a:pos x="10" y="86"/>
                </a:cxn>
                <a:cxn ang="0">
                  <a:pos x="0" y="86"/>
                </a:cxn>
                <a:cxn ang="0">
                  <a:pos x="0" y="86"/>
                </a:cxn>
                <a:cxn ang="0">
                  <a:pos x="7" y="60"/>
                </a:cxn>
                <a:cxn ang="0">
                  <a:pos x="8" y="55"/>
                </a:cxn>
                <a:cxn ang="0">
                  <a:pos x="26" y="0"/>
                </a:cxn>
                <a:cxn ang="0">
                  <a:pos x="26" y="0"/>
                </a:cxn>
                <a:cxn ang="0">
                  <a:pos x="29" y="1"/>
                </a:cxn>
                <a:cxn ang="0">
                  <a:pos x="32" y="3"/>
                </a:cxn>
                <a:cxn ang="0">
                  <a:pos x="34" y="6"/>
                </a:cxn>
                <a:cxn ang="0">
                  <a:pos x="34" y="9"/>
                </a:cxn>
                <a:cxn ang="0">
                  <a:pos x="34" y="9"/>
                </a:cxn>
                <a:cxn ang="0">
                  <a:pos x="32" y="13"/>
                </a:cxn>
                <a:cxn ang="0">
                  <a:pos x="29" y="16"/>
                </a:cxn>
                <a:cxn ang="0">
                  <a:pos x="26" y="17"/>
                </a:cxn>
                <a:cxn ang="0">
                  <a:pos x="23" y="19"/>
                </a:cxn>
                <a:cxn ang="0">
                  <a:pos x="23" y="19"/>
                </a:cxn>
                <a:cxn ang="0">
                  <a:pos x="19" y="17"/>
                </a:cxn>
                <a:cxn ang="0">
                  <a:pos x="16" y="16"/>
                </a:cxn>
                <a:cxn ang="0">
                  <a:pos x="16" y="13"/>
                </a:cxn>
                <a:cxn ang="0">
                  <a:pos x="15" y="9"/>
                </a:cxn>
                <a:cxn ang="0">
                  <a:pos x="15" y="9"/>
                </a:cxn>
                <a:cxn ang="0">
                  <a:pos x="16" y="6"/>
                </a:cxn>
                <a:cxn ang="0">
                  <a:pos x="19" y="3"/>
                </a:cxn>
                <a:cxn ang="0">
                  <a:pos x="23" y="1"/>
                </a:cxn>
                <a:cxn ang="0">
                  <a:pos x="26" y="0"/>
                </a:cxn>
                <a:cxn ang="0">
                  <a:pos x="26" y="0"/>
                </a:cxn>
              </a:cxnLst>
              <a:rect l="0" t="0" r="r" b="b"/>
              <a:pathLst>
                <a:path w="34" h="86">
                  <a:moveTo>
                    <a:pt x="8" y="55"/>
                  </a:moveTo>
                  <a:lnTo>
                    <a:pt x="8" y="55"/>
                  </a:lnTo>
                  <a:lnTo>
                    <a:pt x="12" y="30"/>
                  </a:lnTo>
                  <a:lnTo>
                    <a:pt x="12" y="30"/>
                  </a:lnTo>
                  <a:lnTo>
                    <a:pt x="19" y="32"/>
                  </a:lnTo>
                  <a:lnTo>
                    <a:pt x="19" y="32"/>
                  </a:lnTo>
                  <a:lnTo>
                    <a:pt x="29" y="30"/>
                  </a:lnTo>
                  <a:lnTo>
                    <a:pt x="29" y="30"/>
                  </a:lnTo>
                  <a:lnTo>
                    <a:pt x="23" y="55"/>
                  </a:lnTo>
                  <a:lnTo>
                    <a:pt x="23" y="60"/>
                  </a:lnTo>
                  <a:lnTo>
                    <a:pt x="23" y="60"/>
                  </a:lnTo>
                  <a:lnTo>
                    <a:pt x="18" y="86"/>
                  </a:lnTo>
                  <a:lnTo>
                    <a:pt x="18" y="86"/>
                  </a:lnTo>
                  <a:lnTo>
                    <a:pt x="10" y="86"/>
                  </a:lnTo>
                  <a:lnTo>
                    <a:pt x="10" y="86"/>
                  </a:lnTo>
                  <a:lnTo>
                    <a:pt x="0" y="86"/>
                  </a:lnTo>
                  <a:lnTo>
                    <a:pt x="0" y="86"/>
                  </a:lnTo>
                  <a:lnTo>
                    <a:pt x="7" y="60"/>
                  </a:lnTo>
                  <a:lnTo>
                    <a:pt x="8" y="55"/>
                  </a:lnTo>
                  <a:close/>
                  <a:moveTo>
                    <a:pt x="26" y="0"/>
                  </a:moveTo>
                  <a:lnTo>
                    <a:pt x="26" y="0"/>
                  </a:lnTo>
                  <a:lnTo>
                    <a:pt x="29" y="1"/>
                  </a:lnTo>
                  <a:lnTo>
                    <a:pt x="32" y="3"/>
                  </a:lnTo>
                  <a:lnTo>
                    <a:pt x="34" y="6"/>
                  </a:lnTo>
                  <a:lnTo>
                    <a:pt x="34" y="9"/>
                  </a:lnTo>
                  <a:lnTo>
                    <a:pt x="34" y="9"/>
                  </a:lnTo>
                  <a:lnTo>
                    <a:pt x="32" y="13"/>
                  </a:lnTo>
                  <a:lnTo>
                    <a:pt x="29" y="16"/>
                  </a:lnTo>
                  <a:lnTo>
                    <a:pt x="26" y="17"/>
                  </a:lnTo>
                  <a:lnTo>
                    <a:pt x="23" y="19"/>
                  </a:lnTo>
                  <a:lnTo>
                    <a:pt x="23" y="19"/>
                  </a:lnTo>
                  <a:lnTo>
                    <a:pt x="19" y="17"/>
                  </a:lnTo>
                  <a:lnTo>
                    <a:pt x="16" y="16"/>
                  </a:lnTo>
                  <a:lnTo>
                    <a:pt x="16" y="13"/>
                  </a:lnTo>
                  <a:lnTo>
                    <a:pt x="15" y="9"/>
                  </a:lnTo>
                  <a:lnTo>
                    <a:pt x="15" y="9"/>
                  </a:lnTo>
                  <a:lnTo>
                    <a:pt x="16" y="6"/>
                  </a:lnTo>
                  <a:lnTo>
                    <a:pt x="19" y="3"/>
                  </a:lnTo>
                  <a:lnTo>
                    <a:pt x="23" y="1"/>
                  </a:lnTo>
                  <a:lnTo>
                    <a:pt x="26" y="0"/>
                  </a:lnTo>
                  <a:lnTo>
                    <a:pt x="26" y="0"/>
                  </a:lnTo>
                  <a:close/>
                </a:path>
              </a:pathLst>
            </a:custGeom>
            <a:grpFill/>
            <a:ln w="9525">
              <a:noFill/>
              <a:round/>
              <a:headEnd/>
              <a:tailEnd/>
            </a:ln>
          </p:spPr>
          <p:txBody>
            <a:bodyPr/>
            <a:lstStyle/>
            <a:p>
              <a:endParaRPr lang="en-GB" noProof="0" dirty="0"/>
            </a:p>
          </p:txBody>
        </p:sp>
        <p:sp>
          <p:nvSpPr>
            <p:cNvPr id="16" name="Freeform 44"/>
            <p:cNvSpPr>
              <a:spLocks/>
            </p:cNvSpPr>
            <p:nvPr userDrawn="1"/>
          </p:nvSpPr>
          <p:spPr bwMode="black">
            <a:xfrm>
              <a:off x="4835" y="4210"/>
              <a:ext cx="18" cy="42"/>
            </a:xfrm>
            <a:custGeom>
              <a:avLst/>
              <a:gdLst/>
              <a:ahLst/>
              <a:cxnLst>
                <a:cxn ang="0">
                  <a:pos x="33" y="21"/>
                </a:cxn>
                <a:cxn ang="0">
                  <a:pos x="33" y="21"/>
                </a:cxn>
                <a:cxn ang="0">
                  <a:pos x="33" y="24"/>
                </a:cxn>
                <a:cxn ang="0">
                  <a:pos x="33" y="24"/>
                </a:cxn>
                <a:cxn ang="0">
                  <a:pos x="32" y="27"/>
                </a:cxn>
                <a:cxn ang="0">
                  <a:pos x="22" y="25"/>
                </a:cxn>
                <a:cxn ang="0">
                  <a:pos x="22" y="25"/>
                </a:cxn>
                <a:cxn ang="0">
                  <a:pos x="18" y="51"/>
                </a:cxn>
                <a:cxn ang="0">
                  <a:pos x="18" y="51"/>
                </a:cxn>
                <a:cxn ang="0">
                  <a:pos x="16" y="60"/>
                </a:cxn>
                <a:cxn ang="0">
                  <a:pos x="14" y="67"/>
                </a:cxn>
                <a:cxn ang="0">
                  <a:pos x="16" y="70"/>
                </a:cxn>
                <a:cxn ang="0">
                  <a:pos x="19" y="70"/>
                </a:cxn>
                <a:cxn ang="0">
                  <a:pos x="19" y="70"/>
                </a:cxn>
                <a:cxn ang="0">
                  <a:pos x="25" y="68"/>
                </a:cxn>
                <a:cxn ang="0">
                  <a:pos x="24" y="73"/>
                </a:cxn>
                <a:cxn ang="0">
                  <a:pos x="24" y="73"/>
                </a:cxn>
                <a:cxn ang="0">
                  <a:pos x="18" y="76"/>
                </a:cxn>
                <a:cxn ang="0">
                  <a:pos x="11" y="76"/>
                </a:cxn>
                <a:cxn ang="0">
                  <a:pos x="11" y="76"/>
                </a:cxn>
                <a:cxn ang="0">
                  <a:pos x="5" y="75"/>
                </a:cxn>
                <a:cxn ang="0">
                  <a:pos x="2" y="71"/>
                </a:cxn>
                <a:cxn ang="0">
                  <a:pos x="0" y="67"/>
                </a:cxn>
                <a:cxn ang="0">
                  <a:pos x="0" y="59"/>
                </a:cxn>
                <a:cxn ang="0">
                  <a:pos x="0" y="59"/>
                </a:cxn>
                <a:cxn ang="0">
                  <a:pos x="8" y="25"/>
                </a:cxn>
                <a:cxn ang="0">
                  <a:pos x="0" y="27"/>
                </a:cxn>
                <a:cxn ang="0">
                  <a:pos x="0" y="27"/>
                </a:cxn>
                <a:cxn ang="0">
                  <a:pos x="0" y="24"/>
                </a:cxn>
                <a:cxn ang="0">
                  <a:pos x="0" y="24"/>
                </a:cxn>
                <a:cxn ang="0">
                  <a:pos x="0" y="21"/>
                </a:cxn>
                <a:cxn ang="0">
                  <a:pos x="8" y="21"/>
                </a:cxn>
                <a:cxn ang="0">
                  <a:pos x="8" y="21"/>
                </a:cxn>
                <a:cxn ang="0">
                  <a:pos x="11" y="6"/>
                </a:cxn>
                <a:cxn ang="0">
                  <a:pos x="11" y="6"/>
                </a:cxn>
                <a:cxn ang="0">
                  <a:pos x="27" y="0"/>
                </a:cxn>
                <a:cxn ang="0">
                  <a:pos x="29" y="0"/>
                </a:cxn>
                <a:cxn ang="0">
                  <a:pos x="29" y="0"/>
                </a:cxn>
                <a:cxn ang="0">
                  <a:pos x="24" y="21"/>
                </a:cxn>
                <a:cxn ang="0">
                  <a:pos x="33" y="21"/>
                </a:cxn>
              </a:cxnLst>
              <a:rect l="0" t="0" r="r" b="b"/>
              <a:pathLst>
                <a:path w="33" h="76">
                  <a:moveTo>
                    <a:pt x="33" y="21"/>
                  </a:moveTo>
                  <a:lnTo>
                    <a:pt x="33" y="21"/>
                  </a:lnTo>
                  <a:lnTo>
                    <a:pt x="33" y="24"/>
                  </a:lnTo>
                  <a:lnTo>
                    <a:pt x="33" y="24"/>
                  </a:lnTo>
                  <a:lnTo>
                    <a:pt x="32" y="27"/>
                  </a:lnTo>
                  <a:lnTo>
                    <a:pt x="22" y="25"/>
                  </a:lnTo>
                  <a:lnTo>
                    <a:pt x="22" y="25"/>
                  </a:lnTo>
                  <a:lnTo>
                    <a:pt x="18" y="51"/>
                  </a:lnTo>
                  <a:lnTo>
                    <a:pt x="18" y="51"/>
                  </a:lnTo>
                  <a:lnTo>
                    <a:pt x="16" y="60"/>
                  </a:lnTo>
                  <a:lnTo>
                    <a:pt x="14" y="67"/>
                  </a:lnTo>
                  <a:lnTo>
                    <a:pt x="16" y="70"/>
                  </a:lnTo>
                  <a:lnTo>
                    <a:pt x="19" y="70"/>
                  </a:lnTo>
                  <a:lnTo>
                    <a:pt x="19" y="70"/>
                  </a:lnTo>
                  <a:lnTo>
                    <a:pt x="25" y="68"/>
                  </a:lnTo>
                  <a:lnTo>
                    <a:pt x="24" y="73"/>
                  </a:lnTo>
                  <a:lnTo>
                    <a:pt x="24" y="73"/>
                  </a:lnTo>
                  <a:lnTo>
                    <a:pt x="18" y="76"/>
                  </a:lnTo>
                  <a:lnTo>
                    <a:pt x="11" y="76"/>
                  </a:lnTo>
                  <a:lnTo>
                    <a:pt x="11" y="76"/>
                  </a:lnTo>
                  <a:lnTo>
                    <a:pt x="5" y="75"/>
                  </a:lnTo>
                  <a:lnTo>
                    <a:pt x="2" y="71"/>
                  </a:lnTo>
                  <a:lnTo>
                    <a:pt x="0" y="67"/>
                  </a:lnTo>
                  <a:lnTo>
                    <a:pt x="0" y="59"/>
                  </a:lnTo>
                  <a:lnTo>
                    <a:pt x="0" y="59"/>
                  </a:lnTo>
                  <a:lnTo>
                    <a:pt x="8" y="25"/>
                  </a:lnTo>
                  <a:lnTo>
                    <a:pt x="0" y="27"/>
                  </a:lnTo>
                  <a:lnTo>
                    <a:pt x="0" y="27"/>
                  </a:lnTo>
                  <a:lnTo>
                    <a:pt x="0" y="24"/>
                  </a:lnTo>
                  <a:lnTo>
                    <a:pt x="0" y="24"/>
                  </a:lnTo>
                  <a:lnTo>
                    <a:pt x="0" y="21"/>
                  </a:lnTo>
                  <a:lnTo>
                    <a:pt x="8" y="21"/>
                  </a:lnTo>
                  <a:lnTo>
                    <a:pt x="8" y="21"/>
                  </a:lnTo>
                  <a:lnTo>
                    <a:pt x="11" y="6"/>
                  </a:lnTo>
                  <a:lnTo>
                    <a:pt x="11" y="6"/>
                  </a:lnTo>
                  <a:lnTo>
                    <a:pt x="27" y="0"/>
                  </a:lnTo>
                  <a:lnTo>
                    <a:pt x="29" y="0"/>
                  </a:lnTo>
                  <a:lnTo>
                    <a:pt x="29" y="0"/>
                  </a:lnTo>
                  <a:lnTo>
                    <a:pt x="24" y="21"/>
                  </a:lnTo>
                  <a:lnTo>
                    <a:pt x="33" y="21"/>
                  </a:lnTo>
                  <a:close/>
                </a:path>
              </a:pathLst>
            </a:custGeom>
            <a:grpFill/>
            <a:ln w="9525">
              <a:noFill/>
              <a:round/>
              <a:headEnd/>
              <a:tailEnd/>
            </a:ln>
          </p:spPr>
          <p:txBody>
            <a:bodyPr/>
            <a:lstStyle/>
            <a:p>
              <a:endParaRPr lang="en-GB" noProof="0" dirty="0"/>
            </a:p>
          </p:txBody>
        </p:sp>
        <p:sp>
          <p:nvSpPr>
            <p:cNvPr id="17" name="Freeform 45"/>
            <p:cNvSpPr>
              <a:spLocks/>
            </p:cNvSpPr>
            <p:nvPr userDrawn="1"/>
          </p:nvSpPr>
          <p:spPr bwMode="black">
            <a:xfrm>
              <a:off x="4853" y="4221"/>
              <a:ext cx="34" cy="48"/>
            </a:xfrm>
            <a:custGeom>
              <a:avLst/>
              <a:gdLst/>
              <a:ahLst/>
              <a:cxnLst>
                <a:cxn ang="0">
                  <a:pos x="51" y="0"/>
                </a:cxn>
                <a:cxn ang="0">
                  <a:pos x="51" y="0"/>
                </a:cxn>
                <a:cxn ang="0">
                  <a:pos x="55" y="2"/>
                </a:cxn>
                <a:cxn ang="0">
                  <a:pos x="55" y="2"/>
                </a:cxn>
                <a:cxn ang="0">
                  <a:pos x="62" y="0"/>
                </a:cxn>
                <a:cxn ang="0">
                  <a:pos x="62" y="0"/>
                </a:cxn>
                <a:cxn ang="0">
                  <a:pos x="41" y="35"/>
                </a:cxn>
                <a:cxn ang="0">
                  <a:pos x="9" y="86"/>
                </a:cxn>
                <a:cxn ang="0">
                  <a:pos x="9" y="86"/>
                </a:cxn>
                <a:cxn ang="0">
                  <a:pos x="5" y="86"/>
                </a:cxn>
                <a:cxn ang="0">
                  <a:pos x="5" y="86"/>
                </a:cxn>
                <a:cxn ang="0">
                  <a:pos x="0" y="86"/>
                </a:cxn>
                <a:cxn ang="0">
                  <a:pos x="0" y="86"/>
                </a:cxn>
                <a:cxn ang="0">
                  <a:pos x="19" y="56"/>
                </a:cxn>
                <a:cxn ang="0">
                  <a:pos x="19" y="56"/>
                </a:cxn>
                <a:cxn ang="0">
                  <a:pos x="8" y="0"/>
                </a:cxn>
                <a:cxn ang="0">
                  <a:pos x="8" y="0"/>
                </a:cxn>
                <a:cxn ang="0">
                  <a:pos x="16" y="2"/>
                </a:cxn>
                <a:cxn ang="0">
                  <a:pos x="16" y="2"/>
                </a:cxn>
                <a:cxn ang="0">
                  <a:pos x="25" y="0"/>
                </a:cxn>
                <a:cxn ang="0">
                  <a:pos x="25" y="0"/>
                </a:cxn>
                <a:cxn ang="0">
                  <a:pos x="32" y="37"/>
                </a:cxn>
                <a:cxn ang="0">
                  <a:pos x="32" y="37"/>
                </a:cxn>
                <a:cxn ang="0">
                  <a:pos x="51" y="0"/>
                </a:cxn>
                <a:cxn ang="0">
                  <a:pos x="51" y="0"/>
                </a:cxn>
              </a:cxnLst>
              <a:rect l="0" t="0" r="r" b="b"/>
              <a:pathLst>
                <a:path w="62" h="86">
                  <a:moveTo>
                    <a:pt x="51" y="0"/>
                  </a:moveTo>
                  <a:lnTo>
                    <a:pt x="51" y="0"/>
                  </a:lnTo>
                  <a:lnTo>
                    <a:pt x="55" y="2"/>
                  </a:lnTo>
                  <a:lnTo>
                    <a:pt x="55" y="2"/>
                  </a:lnTo>
                  <a:lnTo>
                    <a:pt x="62" y="0"/>
                  </a:lnTo>
                  <a:lnTo>
                    <a:pt x="62" y="0"/>
                  </a:lnTo>
                  <a:lnTo>
                    <a:pt x="41" y="35"/>
                  </a:lnTo>
                  <a:lnTo>
                    <a:pt x="9" y="86"/>
                  </a:lnTo>
                  <a:lnTo>
                    <a:pt x="9" y="86"/>
                  </a:lnTo>
                  <a:lnTo>
                    <a:pt x="5" y="86"/>
                  </a:lnTo>
                  <a:lnTo>
                    <a:pt x="5" y="86"/>
                  </a:lnTo>
                  <a:lnTo>
                    <a:pt x="0" y="86"/>
                  </a:lnTo>
                  <a:lnTo>
                    <a:pt x="0" y="86"/>
                  </a:lnTo>
                  <a:lnTo>
                    <a:pt x="19" y="56"/>
                  </a:lnTo>
                  <a:lnTo>
                    <a:pt x="19" y="56"/>
                  </a:lnTo>
                  <a:lnTo>
                    <a:pt x="8" y="0"/>
                  </a:lnTo>
                  <a:lnTo>
                    <a:pt x="8" y="0"/>
                  </a:lnTo>
                  <a:lnTo>
                    <a:pt x="16" y="2"/>
                  </a:lnTo>
                  <a:lnTo>
                    <a:pt x="16" y="2"/>
                  </a:lnTo>
                  <a:lnTo>
                    <a:pt x="25" y="0"/>
                  </a:lnTo>
                  <a:lnTo>
                    <a:pt x="25" y="0"/>
                  </a:lnTo>
                  <a:lnTo>
                    <a:pt x="32" y="37"/>
                  </a:lnTo>
                  <a:lnTo>
                    <a:pt x="32" y="37"/>
                  </a:lnTo>
                  <a:lnTo>
                    <a:pt x="51" y="0"/>
                  </a:lnTo>
                  <a:lnTo>
                    <a:pt x="51" y="0"/>
                  </a:lnTo>
                  <a:close/>
                </a:path>
              </a:pathLst>
            </a:custGeom>
            <a:grpFill/>
            <a:ln w="9525">
              <a:noFill/>
              <a:round/>
              <a:headEnd/>
              <a:tailEnd/>
            </a:ln>
          </p:spPr>
          <p:txBody>
            <a:bodyPr/>
            <a:lstStyle/>
            <a:p>
              <a:endParaRPr lang="en-GB" noProof="0" dirty="0"/>
            </a:p>
          </p:txBody>
        </p:sp>
        <p:sp>
          <p:nvSpPr>
            <p:cNvPr id="18" name="Freeform 46"/>
            <p:cNvSpPr>
              <a:spLocks/>
            </p:cNvSpPr>
            <p:nvPr userDrawn="1"/>
          </p:nvSpPr>
          <p:spPr bwMode="black">
            <a:xfrm>
              <a:off x="4897" y="4208"/>
              <a:ext cx="20" cy="44"/>
            </a:xfrm>
            <a:custGeom>
              <a:avLst/>
              <a:gdLst/>
              <a:ahLst/>
              <a:cxnLst>
                <a:cxn ang="0">
                  <a:pos x="10" y="32"/>
                </a:cxn>
                <a:cxn ang="0">
                  <a:pos x="10" y="32"/>
                </a:cxn>
                <a:cxn ang="0">
                  <a:pos x="16" y="0"/>
                </a:cxn>
                <a:cxn ang="0">
                  <a:pos x="16" y="0"/>
                </a:cxn>
                <a:cxn ang="0">
                  <a:pos x="25" y="0"/>
                </a:cxn>
                <a:cxn ang="0">
                  <a:pos x="25" y="0"/>
                </a:cxn>
                <a:cxn ang="0">
                  <a:pos x="35" y="0"/>
                </a:cxn>
                <a:cxn ang="0">
                  <a:pos x="35" y="0"/>
                </a:cxn>
                <a:cxn ang="0">
                  <a:pos x="27" y="32"/>
                </a:cxn>
                <a:cxn ang="0">
                  <a:pos x="24" y="46"/>
                </a:cxn>
                <a:cxn ang="0">
                  <a:pos x="24" y="46"/>
                </a:cxn>
                <a:cxn ang="0">
                  <a:pos x="19" y="78"/>
                </a:cxn>
                <a:cxn ang="0">
                  <a:pos x="19" y="78"/>
                </a:cxn>
                <a:cxn ang="0">
                  <a:pos x="10" y="78"/>
                </a:cxn>
                <a:cxn ang="0">
                  <a:pos x="10" y="78"/>
                </a:cxn>
                <a:cxn ang="0">
                  <a:pos x="0" y="78"/>
                </a:cxn>
                <a:cxn ang="0">
                  <a:pos x="0" y="78"/>
                </a:cxn>
                <a:cxn ang="0">
                  <a:pos x="8" y="46"/>
                </a:cxn>
                <a:cxn ang="0">
                  <a:pos x="10" y="32"/>
                </a:cxn>
              </a:cxnLst>
              <a:rect l="0" t="0" r="r" b="b"/>
              <a:pathLst>
                <a:path w="35" h="78">
                  <a:moveTo>
                    <a:pt x="10" y="32"/>
                  </a:moveTo>
                  <a:lnTo>
                    <a:pt x="10" y="32"/>
                  </a:lnTo>
                  <a:lnTo>
                    <a:pt x="16" y="0"/>
                  </a:lnTo>
                  <a:lnTo>
                    <a:pt x="16" y="0"/>
                  </a:lnTo>
                  <a:lnTo>
                    <a:pt x="25" y="0"/>
                  </a:lnTo>
                  <a:lnTo>
                    <a:pt x="25" y="0"/>
                  </a:lnTo>
                  <a:lnTo>
                    <a:pt x="35" y="0"/>
                  </a:lnTo>
                  <a:lnTo>
                    <a:pt x="35" y="0"/>
                  </a:lnTo>
                  <a:lnTo>
                    <a:pt x="27" y="32"/>
                  </a:lnTo>
                  <a:lnTo>
                    <a:pt x="24" y="46"/>
                  </a:lnTo>
                  <a:lnTo>
                    <a:pt x="24" y="46"/>
                  </a:lnTo>
                  <a:lnTo>
                    <a:pt x="19" y="78"/>
                  </a:lnTo>
                  <a:lnTo>
                    <a:pt x="19" y="78"/>
                  </a:lnTo>
                  <a:lnTo>
                    <a:pt x="10" y="78"/>
                  </a:lnTo>
                  <a:lnTo>
                    <a:pt x="10" y="78"/>
                  </a:lnTo>
                  <a:lnTo>
                    <a:pt x="0" y="78"/>
                  </a:lnTo>
                  <a:lnTo>
                    <a:pt x="0" y="78"/>
                  </a:lnTo>
                  <a:lnTo>
                    <a:pt x="8" y="46"/>
                  </a:lnTo>
                  <a:lnTo>
                    <a:pt x="10" y="32"/>
                  </a:lnTo>
                  <a:close/>
                </a:path>
              </a:pathLst>
            </a:custGeom>
            <a:grpFill/>
            <a:ln w="9525">
              <a:noFill/>
              <a:round/>
              <a:headEnd/>
              <a:tailEnd/>
            </a:ln>
          </p:spPr>
          <p:txBody>
            <a:bodyPr/>
            <a:lstStyle/>
            <a:p>
              <a:endParaRPr lang="en-GB" noProof="0" dirty="0"/>
            </a:p>
          </p:txBody>
        </p:sp>
        <p:sp>
          <p:nvSpPr>
            <p:cNvPr id="19" name="Freeform 47"/>
            <p:cNvSpPr>
              <a:spLocks/>
            </p:cNvSpPr>
            <p:nvPr userDrawn="1"/>
          </p:nvSpPr>
          <p:spPr bwMode="black">
            <a:xfrm>
              <a:off x="4916" y="4219"/>
              <a:ext cx="33" cy="33"/>
            </a:xfrm>
            <a:custGeom>
              <a:avLst/>
              <a:gdLst/>
              <a:ahLst/>
              <a:cxnLst>
                <a:cxn ang="0">
                  <a:pos x="26" y="12"/>
                </a:cxn>
                <a:cxn ang="0">
                  <a:pos x="26" y="12"/>
                </a:cxn>
                <a:cxn ang="0">
                  <a:pos x="26" y="12"/>
                </a:cxn>
                <a:cxn ang="0">
                  <a:pos x="31" y="7"/>
                </a:cxn>
                <a:cxn ang="0">
                  <a:pos x="35" y="4"/>
                </a:cxn>
                <a:cxn ang="0">
                  <a:pos x="40" y="2"/>
                </a:cxn>
                <a:cxn ang="0">
                  <a:pos x="45" y="0"/>
                </a:cxn>
                <a:cxn ang="0">
                  <a:pos x="45" y="0"/>
                </a:cxn>
                <a:cxn ang="0">
                  <a:pos x="53" y="2"/>
                </a:cxn>
                <a:cxn ang="0">
                  <a:pos x="58" y="7"/>
                </a:cxn>
                <a:cxn ang="0">
                  <a:pos x="59" y="13"/>
                </a:cxn>
                <a:cxn ang="0">
                  <a:pos x="59" y="23"/>
                </a:cxn>
                <a:cxn ang="0">
                  <a:pos x="59" y="23"/>
                </a:cxn>
                <a:cxn ang="0">
                  <a:pos x="54" y="42"/>
                </a:cxn>
                <a:cxn ang="0">
                  <a:pos x="54" y="42"/>
                </a:cxn>
                <a:cxn ang="0">
                  <a:pos x="51" y="58"/>
                </a:cxn>
                <a:cxn ang="0">
                  <a:pos x="51" y="58"/>
                </a:cxn>
                <a:cxn ang="0">
                  <a:pos x="43" y="58"/>
                </a:cxn>
                <a:cxn ang="0">
                  <a:pos x="43" y="58"/>
                </a:cxn>
                <a:cxn ang="0">
                  <a:pos x="35" y="58"/>
                </a:cxn>
                <a:cxn ang="0">
                  <a:pos x="35" y="58"/>
                </a:cxn>
                <a:cxn ang="0">
                  <a:pos x="38" y="43"/>
                </a:cxn>
                <a:cxn ang="0">
                  <a:pos x="42" y="26"/>
                </a:cxn>
                <a:cxn ang="0">
                  <a:pos x="42" y="26"/>
                </a:cxn>
                <a:cxn ang="0">
                  <a:pos x="43" y="19"/>
                </a:cxn>
                <a:cxn ang="0">
                  <a:pos x="42" y="15"/>
                </a:cxn>
                <a:cxn ang="0">
                  <a:pos x="40" y="12"/>
                </a:cxn>
                <a:cxn ang="0">
                  <a:pos x="35" y="12"/>
                </a:cxn>
                <a:cxn ang="0">
                  <a:pos x="35" y="12"/>
                </a:cxn>
                <a:cxn ang="0">
                  <a:pos x="31" y="13"/>
                </a:cxn>
                <a:cxn ang="0">
                  <a:pos x="27" y="16"/>
                </a:cxn>
                <a:cxn ang="0">
                  <a:pos x="24" y="21"/>
                </a:cxn>
                <a:cxn ang="0">
                  <a:pos x="23" y="27"/>
                </a:cxn>
                <a:cxn ang="0">
                  <a:pos x="21" y="32"/>
                </a:cxn>
                <a:cxn ang="0">
                  <a:pos x="21" y="32"/>
                </a:cxn>
                <a:cxn ang="0">
                  <a:pos x="18" y="58"/>
                </a:cxn>
                <a:cxn ang="0">
                  <a:pos x="18" y="58"/>
                </a:cxn>
                <a:cxn ang="0">
                  <a:pos x="8" y="58"/>
                </a:cxn>
                <a:cxn ang="0">
                  <a:pos x="8" y="58"/>
                </a:cxn>
                <a:cxn ang="0">
                  <a:pos x="0" y="58"/>
                </a:cxn>
                <a:cxn ang="0">
                  <a:pos x="0" y="58"/>
                </a:cxn>
                <a:cxn ang="0">
                  <a:pos x="7" y="32"/>
                </a:cxn>
                <a:cxn ang="0">
                  <a:pos x="7" y="27"/>
                </a:cxn>
                <a:cxn ang="0">
                  <a:pos x="7" y="27"/>
                </a:cxn>
                <a:cxn ang="0">
                  <a:pos x="12" y="2"/>
                </a:cxn>
                <a:cxn ang="0">
                  <a:pos x="12" y="2"/>
                </a:cxn>
                <a:cxn ang="0">
                  <a:pos x="19" y="4"/>
                </a:cxn>
                <a:cxn ang="0">
                  <a:pos x="19" y="4"/>
                </a:cxn>
                <a:cxn ang="0">
                  <a:pos x="27" y="2"/>
                </a:cxn>
                <a:cxn ang="0">
                  <a:pos x="26" y="12"/>
                </a:cxn>
              </a:cxnLst>
              <a:rect l="0" t="0" r="r" b="b"/>
              <a:pathLst>
                <a:path w="59" h="58">
                  <a:moveTo>
                    <a:pt x="26" y="12"/>
                  </a:moveTo>
                  <a:lnTo>
                    <a:pt x="26" y="12"/>
                  </a:lnTo>
                  <a:lnTo>
                    <a:pt x="26" y="12"/>
                  </a:lnTo>
                  <a:lnTo>
                    <a:pt x="31" y="7"/>
                  </a:lnTo>
                  <a:lnTo>
                    <a:pt x="35" y="4"/>
                  </a:lnTo>
                  <a:lnTo>
                    <a:pt x="40" y="2"/>
                  </a:lnTo>
                  <a:lnTo>
                    <a:pt x="45" y="0"/>
                  </a:lnTo>
                  <a:lnTo>
                    <a:pt x="45" y="0"/>
                  </a:lnTo>
                  <a:lnTo>
                    <a:pt x="53" y="2"/>
                  </a:lnTo>
                  <a:lnTo>
                    <a:pt x="58" y="7"/>
                  </a:lnTo>
                  <a:lnTo>
                    <a:pt x="59" y="13"/>
                  </a:lnTo>
                  <a:lnTo>
                    <a:pt x="59" y="23"/>
                  </a:lnTo>
                  <a:lnTo>
                    <a:pt x="59" y="23"/>
                  </a:lnTo>
                  <a:lnTo>
                    <a:pt x="54" y="42"/>
                  </a:lnTo>
                  <a:lnTo>
                    <a:pt x="54" y="42"/>
                  </a:lnTo>
                  <a:lnTo>
                    <a:pt x="51" y="58"/>
                  </a:lnTo>
                  <a:lnTo>
                    <a:pt x="51" y="58"/>
                  </a:lnTo>
                  <a:lnTo>
                    <a:pt x="43" y="58"/>
                  </a:lnTo>
                  <a:lnTo>
                    <a:pt x="43" y="58"/>
                  </a:lnTo>
                  <a:lnTo>
                    <a:pt x="35" y="58"/>
                  </a:lnTo>
                  <a:lnTo>
                    <a:pt x="35" y="58"/>
                  </a:lnTo>
                  <a:lnTo>
                    <a:pt x="38" y="43"/>
                  </a:lnTo>
                  <a:lnTo>
                    <a:pt x="42" y="26"/>
                  </a:lnTo>
                  <a:lnTo>
                    <a:pt x="42" y="26"/>
                  </a:lnTo>
                  <a:lnTo>
                    <a:pt x="43" y="19"/>
                  </a:lnTo>
                  <a:lnTo>
                    <a:pt x="42" y="15"/>
                  </a:lnTo>
                  <a:lnTo>
                    <a:pt x="40" y="12"/>
                  </a:lnTo>
                  <a:lnTo>
                    <a:pt x="35" y="12"/>
                  </a:lnTo>
                  <a:lnTo>
                    <a:pt x="35" y="12"/>
                  </a:lnTo>
                  <a:lnTo>
                    <a:pt x="31" y="13"/>
                  </a:lnTo>
                  <a:lnTo>
                    <a:pt x="27" y="16"/>
                  </a:lnTo>
                  <a:lnTo>
                    <a:pt x="24" y="21"/>
                  </a:lnTo>
                  <a:lnTo>
                    <a:pt x="23" y="27"/>
                  </a:lnTo>
                  <a:lnTo>
                    <a:pt x="21" y="32"/>
                  </a:lnTo>
                  <a:lnTo>
                    <a:pt x="21" y="32"/>
                  </a:lnTo>
                  <a:lnTo>
                    <a:pt x="18" y="58"/>
                  </a:lnTo>
                  <a:lnTo>
                    <a:pt x="18" y="58"/>
                  </a:lnTo>
                  <a:lnTo>
                    <a:pt x="8" y="58"/>
                  </a:lnTo>
                  <a:lnTo>
                    <a:pt x="8" y="58"/>
                  </a:lnTo>
                  <a:lnTo>
                    <a:pt x="0" y="58"/>
                  </a:lnTo>
                  <a:lnTo>
                    <a:pt x="0" y="58"/>
                  </a:lnTo>
                  <a:lnTo>
                    <a:pt x="7" y="32"/>
                  </a:lnTo>
                  <a:lnTo>
                    <a:pt x="7" y="27"/>
                  </a:lnTo>
                  <a:lnTo>
                    <a:pt x="7" y="27"/>
                  </a:lnTo>
                  <a:lnTo>
                    <a:pt x="12" y="2"/>
                  </a:lnTo>
                  <a:lnTo>
                    <a:pt x="12" y="2"/>
                  </a:lnTo>
                  <a:lnTo>
                    <a:pt x="19" y="4"/>
                  </a:lnTo>
                  <a:lnTo>
                    <a:pt x="19" y="4"/>
                  </a:lnTo>
                  <a:lnTo>
                    <a:pt x="27" y="2"/>
                  </a:lnTo>
                  <a:lnTo>
                    <a:pt x="26" y="12"/>
                  </a:lnTo>
                  <a:close/>
                </a:path>
              </a:pathLst>
            </a:custGeom>
            <a:grpFill/>
            <a:ln w="9525">
              <a:noFill/>
              <a:round/>
              <a:headEnd/>
              <a:tailEnd/>
            </a:ln>
          </p:spPr>
          <p:txBody>
            <a:bodyPr/>
            <a:lstStyle/>
            <a:p>
              <a:endParaRPr lang="en-GB" noProof="0" dirty="0"/>
            </a:p>
          </p:txBody>
        </p:sp>
        <p:sp>
          <p:nvSpPr>
            <p:cNvPr id="20" name="Freeform 48"/>
            <p:cNvSpPr>
              <a:spLocks/>
            </p:cNvSpPr>
            <p:nvPr userDrawn="1"/>
          </p:nvSpPr>
          <p:spPr bwMode="black">
            <a:xfrm>
              <a:off x="4966" y="4208"/>
              <a:ext cx="33" cy="44"/>
            </a:xfrm>
            <a:custGeom>
              <a:avLst/>
              <a:gdLst/>
              <a:ahLst/>
              <a:cxnLst>
                <a:cxn ang="0">
                  <a:pos x="9" y="32"/>
                </a:cxn>
                <a:cxn ang="0">
                  <a:pos x="9" y="32"/>
                </a:cxn>
                <a:cxn ang="0">
                  <a:pos x="16" y="0"/>
                </a:cxn>
                <a:cxn ang="0">
                  <a:pos x="16" y="0"/>
                </a:cxn>
                <a:cxn ang="0">
                  <a:pos x="35" y="0"/>
                </a:cxn>
                <a:cxn ang="0">
                  <a:pos x="35" y="0"/>
                </a:cxn>
                <a:cxn ang="0">
                  <a:pos x="59" y="0"/>
                </a:cxn>
                <a:cxn ang="0">
                  <a:pos x="59" y="0"/>
                </a:cxn>
                <a:cxn ang="0">
                  <a:pos x="57" y="5"/>
                </a:cxn>
                <a:cxn ang="0">
                  <a:pos x="57" y="5"/>
                </a:cxn>
                <a:cxn ang="0">
                  <a:pos x="57" y="9"/>
                </a:cxn>
                <a:cxn ang="0">
                  <a:pos x="57" y="9"/>
                </a:cxn>
                <a:cxn ang="0">
                  <a:pos x="32" y="8"/>
                </a:cxn>
                <a:cxn ang="0">
                  <a:pos x="32" y="8"/>
                </a:cxn>
                <a:cxn ang="0">
                  <a:pos x="27" y="33"/>
                </a:cxn>
                <a:cxn ang="0">
                  <a:pos x="27" y="33"/>
                </a:cxn>
                <a:cxn ang="0">
                  <a:pos x="52" y="32"/>
                </a:cxn>
                <a:cxn ang="0">
                  <a:pos x="52" y="32"/>
                </a:cxn>
                <a:cxn ang="0">
                  <a:pos x="51" y="36"/>
                </a:cxn>
                <a:cxn ang="0">
                  <a:pos x="51" y="36"/>
                </a:cxn>
                <a:cxn ang="0">
                  <a:pos x="51" y="41"/>
                </a:cxn>
                <a:cxn ang="0">
                  <a:pos x="51" y="41"/>
                </a:cxn>
                <a:cxn ang="0">
                  <a:pos x="25" y="41"/>
                </a:cxn>
                <a:cxn ang="0">
                  <a:pos x="25" y="41"/>
                </a:cxn>
                <a:cxn ang="0">
                  <a:pos x="22" y="55"/>
                </a:cxn>
                <a:cxn ang="0">
                  <a:pos x="22" y="55"/>
                </a:cxn>
                <a:cxn ang="0">
                  <a:pos x="19" y="70"/>
                </a:cxn>
                <a:cxn ang="0">
                  <a:pos x="19" y="70"/>
                </a:cxn>
                <a:cxn ang="0">
                  <a:pos x="46" y="68"/>
                </a:cxn>
                <a:cxn ang="0">
                  <a:pos x="46" y="68"/>
                </a:cxn>
                <a:cxn ang="0">
                  <a:pos x="44" y="73"/>
                </a:cxn>
                <a:cxn ang="0">
                  <a:pos x="44" y="73"/>
                </a:cxn>
                <a:cxn ang="0">
                  <a:pos x="44" y="78"/>
                </a:cxn>
                <a:cxn ang="0">
                  <a:pos x="44" y="78"/>
                </a:cxn>
                <a:cxn ang="0">
                  <a:pos x="24" y="78"/>
                </a:cxn>
                <a:cxn ang="0">
                  <a:pos x="24" y="78"/>
                </a:cxn>
                <a:cxn ang="0">
                  <a:pos x="0" y="78"/>
                </a:cxn>
                <a:cxn ang="0">
                  <a:pos x="0" y="78"/>
                </a:cxn>
                <a:cxn ang="0">
                  <a:pos x="6" y="46"/>
                </a:cxn>
                <a:cxn ang="0">
                  <a:pos x="9" y="32"/>
                </a:cxn>
              </a:cxnLst>
              <a:rect l="0" t="0" r="r" b="b"/>
              <a:pathLst>
                <a:path w="59" h="78">
                  <a:moveTo>
                    <a:pt x="9" y="32"/>
                  </a:moveTo>
                  <a:lnTo>
                    <a:pt x="9" y="32"/>
                  </a:lnTo>
                  <a:lnTo>
                    <a:pt x="16" y="0"/>
                  </a:lnTo>
                  <a:lnTo>
                    <a:pt x="16" y="0"/>
                  </a:lnTo>
                  <a:lnTo>
                    <a:pt x="35" y="0"/>
                  </a:lnTo>
                  <a:lnTo>
                    <a:pt x="35" y="0"/>
                  </a:lnTo>
                  <a:lnTo>
                    <a:pt x="59" y="0"/>
                  </a:lnTo>
                  <a:lnTo>
                    <a:pt x="59" y="0"/>
                  </a:lnTo>
                  <a:lnTo>
                    <a:pt x="57" y="5"/>
                  </a:lnTo>
                  <a:lnTo>
                    <a:pt x="57" y="5"/>
                  </a:lnTo>
                  <a:lnTo>
                    <a:pt x="57" y="9"/>
                  </a:lnTo>
                  <a:lnTo>
                    <a:pt x="57" y="9"/>
                  </a:lnTo>
                  <a:lnTo>
                    <a:pt x="32" y="8"/>
                  </a:lnTo>
                  <a:lnTo>
                    <a:pt x="32" y="8"/>
                  </a:lnTo>
                  <a:lnTo>
                    <a:pt x="27" y="33"/>
                  </a:lnTo>
                  <a:lnTo>
                    <a:pt x="27" y="33"/>
                  </a:lnTo>
                  <a:lnTo>
                    <a:pt x="52" y="32"/>
                  </a:lnTo>
                  <a:lnTo>
                    <a:pt x="52" y="32"/>
                  </a:lnTo>
                  <a:lnTo>
                    <a:pt x="51" y="36"/>
                  </a:lnTo>
                  <a:lnTo>
                    <a:pt x="51" y="36"/>
                  </a:lnTo>
                  <a:lnTo>
                    <a:pt x="51" y="41"/>
                  </a:lnTo>
                  <a:lnTo>
                    <a:pt x="51" y="41"/>
                  </a:lnTo>
                  <a:lnTo>
                    <a:pt x="25" y="41"/>
                  </a:lnTo>
                  <a:lnTo>
                    <a:pt x="25" y="41"/>
                  </a:lnTo>
                  <a:lnTo>
                    <a:pt x="22" y="55"/>
                  </a:lnTo>
                  <a:lnTo>
                    <a:pt x="22" y="55"/>
                  </a:lnTo>
                  <a:lnTo>
                    <a:pt x="19" y="70"/>
                  </a:lnTo>
                  <a:lnTo>
                    <a:pt x="19" y="70"/>
                  </a:lnTo>
                  <a:lnTo>
                    <a:pt x="46" y="68"/>
                  </a:lnTo>
                  <a:lnTo>
                    <a:pt x="46" y="68"/>
                  </a:lnTo>
                  <a:lnTo>
                    <a:pt x="44" y="73"/>
                  </a:lnTo>
                  <a:lnTo>
                    <a:pt x="44" y="73"/>
                  </a:lnTo>
                  <a:lnTo>
                    <a:pt x="44" y="78"/>
                  </a:lnTo>
                  <a:lnTo>
                    <a:pt x="44" y="78"/>
                  </a:lnTo>
                  <a:lnTo>
                    <a:pt x="24" y="78"/>
                  </a:lnTo>
                  <a:lnTo>
                    <a:pt x="24" y="78"/>
                  </a:lnTo>
                  <a:lnTo>
                    <a:pt x="0" y="78"/>
                  </a:lnTo>
                  <a:lnTo>
                    <a:pt x="0" y="78"/>
                  </a:lnTo>
                  <a:lnTo>
                    <a:pt x="6" y="46"/>
                  </a:lnTo>
                  <a:lnTo>
                    <a:pt x="9" y="32"/>
                  </a:lnTo>
                  <a:close/>
                </a:path>
              </a:pathLst>
            </a:custGeom>
            <a:grpFill/>
            <a:ln w="9525">
              <a:noFill/>
              <a:round/>
              <a:headEnd/>
              <a:tailEnd/>
            </a:ln>
          </p:spPr>
          <p:txBody>
            <a:bodyPr/>
            <a:lstStyle/>
            <a:p>
              <a:endParaRPr lang="en-GB" noProof="0" dirty="0"/>
            </a:p>
          </p:txBody>
        </p:sp>
        <p:sp>
          <p:nvSpPr>
            <p:cNvPr id="21" name="Freeform 49"/>
            <p:cNvSpPr>
              <a:spLocks/>
            </p:cNvSpPr>
            <p:nvPr userDrawn="1"/>
          </p:nvSpPr>
          <p:spPr bwMode="black">
            <a:xfrm>
              <a:off x="5002" y="4221"/>
              <a:ext cx="29" cy="31"/>
            </a:xfrm>
            <a:custGeom>
              <a:avLst/>
              <a:gdLst/>
              <a:ahLst/>
              <a:cxnLst>
                <a:cxn ang="0">
                  <a:pos x="23" y="41"/>
                </a:cxn>
                <a:cxn ang="0">
                  <a:pos x="23" y="41"/>
                </a:cxn>
                <a:cxn ang="0">
                  <a:pos x="43" y="0"/>
                </a:cxn>
                <a:cxn ang="0">
                  <a:pos x="43" y="0"/>
                </a:cxn>
                <a:cxn ang="0">
                  <a:pos x="48" y="2"/>
                </a:cxn>
                <a:cxn ang="0">
                  <a:pos x="48" y="2"/>
                </a:cxn>
                <a:cxn ang="0">
                  <a:pos x="53" y="0"/>
                </a:cxn>
                <a:cxn ang="0">
                  <a:pos x="53" y="0"/>
                </a:cxn>
                <a:cxn ang="0">
                  <a:pos x="38" y="24"/>
                </a:cxn>
                <a:cxn ang="0">
                  <a:pos x="30" y="38"/>
                </a:cxn>
                <a:cxn ang="0">
                  <a:pos x="21" y="56"/>
                </a:cxn>
                <a:cxn ang="0">
                  <a:pos x="21" y="56"/>
                </a:cxn>
                <a:cxn ang="0">
                  <a:pos x="15" y="56"/>
                </a:cxn>
                <a:cxn ang="0">
                  <a:pos x="15" y="56"/>
                </a:cxn>
                <a:cxn ang="0">
                  <a:pos x="8" y="56"/>
                </a:cxn>
                <a:cxn ang="0">
                  <a:pos x="8" y="56"/>
                </a:cxn>
                <a:cxn ang="0">
                  <a:pos x="0" y="0"/>
                </a:cxn>
                <a:cxn ang="0">
                  <a:pos x="0" y="0"/>
                </a:cxn>
                <a:cxn ang="0">
                  <a:pos x="8" y="2"/>
                </a:cxn>
                <a:cxn ang="0">
                  <a:pos x="8" y="2"/>
                </a:cxn>
                <a:cxn ang="0">
                  <a:pos x="18" y="0"/>
                </a:cxn>
                <a:cxn ang="0">
                  <a:pos x="18" y="0"/>
                </a:cxn>
                <a:cxn ang="0">
                  <a:pos x="23" y="41"/>
                </a:cxn>
                <a:cxn ang="0">
                  <a:pos x="23" y="41"/>
                </a:cxn>
              </a:cxnLst>
              <a:rect l="0" t="0" r="r" b="b"/>
              <a:pathLst>
                <a:path w="53" h="56">
                  <a:moveTo>
                    <a:pt x="23" y="41"/>
                  </a:moveTo>
                  <a:lnTo>
                    <a:pt x="23" y="41"/>
                  </a:lnTo>
                  <a:lnTo>
                    <a:pt x="43" y="0"/>
                  </a:lnTo>
                  <a:lnTo>
                    <a:pt x="43" y="0"/>
                  </a:lnTo>
                  <a:lnTo>
                    <a:pt x="48" y="2"/>
                  </a:lnTo>
                  <a:lnTo>
                    <a:pt x="48" y="2"/>
                  </a:lnTo>
                  <a:lnTo>
                    <a:pt x="53" y="0"/>
                  </a:lnTo>
                  <a:lnTo>
                    <a:pt x="53" y="0"/>
                  </a:lnTo>
                  <a:lnTo>
                    <a:pt x="38" y="24"/>
                  </a:lnTo>
                  <a:lnTo>
                    <a:pt x="30" y="38"/>
                  </a:lnTo>
                  <a:lnTo>
                    <a:pt x="21" y="56"/>
                  </a:lnTo>
                  <a:lnTo>
                    <a:pt x="21" y="56"/>
                  </a:lnTo>
                  <a:lnTo>
                    <a:pt x="15" y="56"/>
                  </a:lnTo>
                  <a:lnTo>
                    <a:pt x="15" y="56"/>
                  </a:lnTo>
                  <a:lnTo>
                    <a:pt x="8" y="56"/>
                  </a:lnTo>
                  <a:lnTo>
                    <a:pt x="8" y="56"/>
                  </a:lnTo>
                  <a:lnTo>
                    <a:pt x="0" y="0"/>
                  </a:lnTo>
                  <a:lnTo>
                    <a:pt x="0" y="0"/>
                  </a:lnTo>
                  <a:lnTo>
                    <a:pt x="8" y="2"/>
                  </a:lnTo>
                  <a:lnTo>
                    <a:pt x="8" y="2"/>
                  </a:lnTo>
                  <a:lnTo>
                    <a:pt x="18" y="0"/>
                  </a:lnTo>
                  <a:lnTo>
                    <a:pt x="18" y="0"/>
                  </a:lnTo>
                  <a:lnTo>
                    <a:pt x="23" y="41"/>
                  </a:lnTo>
                  <a:lnTo>
                    <a:pt x="23" y="41"/>
                  </a:lnTo>
                  <a:close/>
                </a:path>
              </a:pathLst>
            </a:custGeom>
            <a:grpFill/>
            <a:ln w="9525">
              <a:noFill/>
              <a:round/>
              <a:headEnd/>
              <a:tailEnd/>
            </a:ln>
          </p:spPr>
          <p:txBody>
            <a:bodyPr/>
            <a:lstStyle/>
            <a:p>
              <a:endParaRPr lang="en-GB" noProof="0" dirty="0"/>
            </a:p>
          </p:txBody>
        </p:sp>
        <p:sp>
          <p:nvSpPr>
            <p:cNvPr id="22" name="Freeform 50"/>
            <p:cNvSpPr>
              <a:spLocks noEditPoints="1"/>
            </p:cNvSpPr>
            <p:nvPr userDrawn="1"/>
          </p:nvSpPr>
          <p:spPr bwMode="black">
            <a:xfrm>
              <a:off x="5030"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7"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8" y="5"/>
                </a:cxn>
                <a:cxn ang="0">
                  <a:pos x="13" y="8"/>
                </a:cxn>
                <a:cxn ang="0">
                  <a:pos x="10" y="13"/>
                </a:cxn>
                <a:cxn ang="0">
                  <a:pos x="6" y="18"/>
                </a:cxn>
                <a:cxn ang="0">
                  <a:pos x="3" y="24"/>
                </a:cxn>
                <a:cxn ang="0">
                  <a:pos x="2" y="31"/>
                </a:cxn>
                <a:cxn ang="0">
                  <a:pos x="2" y="31"/>
                </a:cxn>
                <a:cxn ang="0">
                  <a:pos x="0" y="37"/>
                </a:cxn>
                <a:cxn ang="0">
                  <a:pos x="2" y="43"/>
                </a:cxn>
                <a:cxn ang="0">
                  <a:pos x="3" y="48"/>
                </a:cxn>
                <a:cxn ang="0">
                  <a:pos x="5" y="53"/>
                </a:cxn>
                <a:cxn ang="0">
                  <a:pos x="10" y="56"/>
                </a:cxn>
                <a:cxn ang="0">
                  <a:pos x="13" y="58"/>
                </a:cxn>
                <a:cxn ang="0">
                  <a:pos x="24" y="59"/>
                </a:cxn>
                <a:cxn ang="0">
                  <a:pos x="24" y="59"/>
                </a:cxn>
                <a:cxn ang="0">
                  <a:pos x="35" y="58"/>
                </a:cxn>
                <a:cxn ang="0">
                  <a:pos x="41" y="54"/>
                </a:cxn>
                <a:cxn ang="0">
                  <a:pos x="46" y="48"/>
                </a:cxn>
                <a:cxn ang="0">
                  <a:pos x="44" y="47"/>
                </a:cxn>
                <a:cxn ang="0">
                  <a:pos x="44" y="47"/>
                </a:cxn>
                <a:cxn ang="0">
                  <a:pos x="37" y="51"/>
                </a:cxn>
                <a:cxn ang="0">
                  <a:pos x="30" y="51"/>
                </a:cxn>
                <a:cxn ang="0">
                  <a:pos x="30" y="51"/>
                </a:cxn>
                <a:cxn ang="0">
                  <a:pos x="25" y="51"/>
                </a:cxn>
                <a:cxn ang="0">
                  <a:pos x="22" y="50"/>
                </a:cxn>
                <a:cxn ang="0">
                  <a:pos x="19" y="47"/>
                </a:cxn>
                <a:cxn ang="0">
                  <a:pos x="18"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7"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8" y="5"/>
                  </a:lnTo>
                  <a:lnTo>
                    <a:pt x="13" y="8"/>
                  </a:lnTo>
                  <a:lnTo>
                    <a:pt x="10" y="13"/>
                  </a:lnTo>
                  <a:lnTo>
                    <a:pt x="6" y="18"/>
                  </a:lnTo>
                  <a:lnTo>
                    <a:pt x="3" y="24"/>
                  </a:lnTo>
                  <a:lnTo>
                    <a:pt x="2" y="31"/>
                  </a:lnTo>
                  <a:lnTo>
                    <a:pt x="2" y="31"/>
                  </a:lnTo>
                  <a:lnTo>
                    <a:pt x="0" y="37"/>
                  </a:lnTo>
                  <a:lnTo>
                    <a:pt x="2" y="43"/>
                  </a:lnTo>
                  <a:lnTo>
                    <a:pt x="3" y="48"/>
                  </a:lnTo>
                  <a:lnTo>
                    <a:pt x="5" y="53"/>
                  </a:lnTo>
                  <a:lnTo>
                    <a:pt x="10" y="56"/>
                  </a:lnTo>
                  <a:lnTo>
                    <a:pt x="13" y="58"/>
                  </a:lnTo>
                  <a:lnTo>
                    <a:pt x="24" y="59"/>
                  </a:lnTo>
                  <a:lnTo>
                    <a:pt x="24" y="59"/>
                  </a:lnTo>
                  <a:lnTo>
                    <a:pt x="35" y="58"/>
                  </a:lnTo>
                  <a:lnTo>
                    <a:pt x="41" y="54"/>
                  </a:lnTo>
                  <a:lnTo>
                    <a:pt x="46" y="48"/>
                  </a:lnTo>
                  <a:lnTo>
                    <a:pt x="44" y="47"/>
                  </a:lnTo>
                  <a:lnTo>
                    <a:pt x="44" y="47"/>
                  </a:lnTo>
                  <a:lnTo>
                    <a:pt x="37" y="51"/>
                  </a:lnTo>
                  <a:lnTo>
                    <a:pt x="30" y="51"/>
                  </a:lnTo>
                  <a:lnTo>
                    <a:pt x="30" y="51"/>
                  </a:lnTo>
                  <a:lnTo>
                    <a:pt x="25" y="51"/>
                  </a:lnTo>
                  <a:lnTo>
                    <a:pt x="22" y="50"/>
                  </a:lnTo>
                  <a:lnTo>
                    <a:pt x="19" y="47"/>
                  </a:lnTo>
                  <a:lnTo>
                    <a:pt x="18" y="39"/>
                  </a:lnTo>
                  <a:lnTo>
                    <a:pt x="19" y="31"/>
                  </a:lnTo>
                  <a:lnTo>
                    <a:pt x="51" y="31"/>
                  </a:lnTo>
                  <a:close/>
                </a:path>
              </a:pathLst>
            </a:custGeom>
            <a:grpFill/>
            <a:ln w="9525">
              <a:noFill/>
              <a:round/>
              <a:headEnd/>
              <a:tailEnd/>
            </a:ln>
          </p:spPr>
          <p:txBody>
            <a:bodyPr/>
            <a:lstStyle/>
            <a:p>
              <a:endParaRPr lang="en-GB" noProof="0" dirty="0"/>
            </a:p>
          </p:txBody>
        </p:sp>
        <p:sp>
          <p:nvSpPr>
            <p:cNvPr id="23" name="Freeform 51"/>
            <p:cNvSpPr>
              <a:spLocks/>
            </p:cNvSpPr>
            <p:nvPr userDrawn="1"/>
          </p:nvSpPr>
          <p:spPr bwMode="black">
            <a:xfrm>
              <a:off x="5062" y="4221"/>
              <a:ext cx="25" cy="31"/>
            </a:xfrm>
            <a:custGeom>
              <a:avLst/>
              <a:gdLst/>
              <a:ahLst/>
              <a:cxnLst>
                <a:cxn ang="0">
                  <a:pos x="24" y="14"/>
                </a:cxn>
                <a:cxn ang="0">
                  <a:pos x="24" y="14"/>
                </a:cxn>
                <a:cxn ang="0">
                  <a:pos x="24" y="14"/>
                </a:cxn>
                <a:cxn ang="0">
                  <a:pos x="29" y="8"/>
                </a:cxn>
                <a:cxn ang="0">
                  <a:pos x="33" y="3"/>
                </a:cxn>
                <a:cxn ang="0">
                  <a:pos x="40" y="0"/>
                </a:cxn>
                <a:cxn ang="0">
                  <a:pos x="45" y="0"/>
                </a:cxn>
                <a:cxn ang="0">
                  <a:pos x="45" y="0"/>
                </a:cxn>
                <a:cxn ang="0">
                  <a:pos x="46" y="0"/>
                </a:cxn>
                <a:cxn ang="0">
                  <a:pos x="46" y="0"/>
                </a:cxn>
                <a:cxn ang="0">
                  <a:pos x="45" y="8"/>
                </a:cxn>
                <a:cxn ang="0">
                  <a:pos x="45" y="8"/>
                </a:cxn>
                <a:cxn ang="0">
                  <a:pos x="43" y="16"/>
                </a:cxn>
                <a:cxn ang="0">
                  <a:pos x="41" y="16"/>
                </a:cxn>
                <a:cxn ang="0">
                  <a:pos x="41" y="16"/>
                </a:cxn>
                <a:cxn ang="0">
                  <a:pos x="40" y="16"/>
                </a:cxn>
                <a:cxn ang="0">
                  <a:pos x="37" y="14"/>
                </a:cxn>
                <a:cxn ang="0">
                  <a:pos x="37" y="14"/>
                </a:cxn>
                <a:cxn ang="0">
                  <a:pos x="32" y="16"/>
                </a:cxn>
                <a:cxn ang="0">
                  <a:pos x="27" y="17"/>
                </a:cxn>
                <a:cxn ang="0">
                  <a:pos x="24" y="22"/>
                </a:cxn>
                <a:cxn ang="0">
                  <a:pos x="22" y="25"/>
                </a:cxn>
                <a:cxn ang="0">
                  <a:pos x="22" y="30"/>
                </a:cxn>
                <a:cxn ang="0">
                  <a:pos x="22" y="30"/>
                </a:cxn>
                <a:cxn ang="0">
                  <a:pos x="18" y="56"/>
                </a:cxn>
                <a:cxn ang="0">
                  <a:pos x="18" y="56"/>
                </a:cxn>
                <a:cxn ang="0">
                  <a:pos x="10" y="56"/>
                </a:cxn>
                <a:cxn ang="0">
                  <a:pos x="10" y="56"/>
                </a:cxn>
                <a:cxn ang="0">
                  <a:pos x="0" y="56"/>
                </a:cxn>
                <a:cxn ang="0">
                  <a:pos x="0" y="56"/>
                </a:cxn>
                <a:cxn ang="0">
                  <a:pos x="7" y="30"/>
                </a:cxn>
                <a:cxn ang="0">
                  <a:pos x="8" y="25"/>
                </a:cxn>
                <a:cxn ang="0">
                  <a:pos x="8" y="25"/>
                </a:cxn>
                <a:cxn ang="0">
                  <a:pos x="11" y="0"/>
                </a:cxn>
                <a:cxn ang="0">
                  <a:pos x="11" y="0"/>
                </a:cxn>
                <a:cxn ang="0">
                  <a:pos x="19" y="2"/>
                </a:cxn>
                <a:cxn ang="0">
                  <a:pos x="19" y="2"/>
                </a:cxn>
                <a:cxn ang="0">
                  <a:pos x="27" y="0"/>
                </a:cxn>
                <a:cxn ang="0">
                  <a:pos x="24" y="14"/>
                </a:cxn>
              </a:cxnLst>
              <a:rect l="0" t="0" r="r" b="b"/>
              <a:pathLst>
                <a:path w="46" h="56">
                  <a:moveTo>
                    <a:pt x="24" y="14"/>
                  </a:moveTo>
                  <a:lnTo>
                    <a:pt x="24" y="14"/>
                  </a:lnTo>
                  <a:lnTo>
                    <a:pt x="24" y="14"/>
                  </a:lnTo>
                  <a:lnTo>
                    <a:pt x="29" y="8"/>
                  </a:lnTo>
                  <a:lnTo>
                    <a:pt x="33" y="3"/>
                  </a:lnTo>
                  <a:lnTo>
                    <a:pt x="40" y="0"/>
                  </a:lnTo>
                  <a:lnTo>
                    <a:pt x="45" y="0"/>
                  </a:lnTo>
                  <a:lnTo>
                    <a:pt x="45" y="0"/>
                  </a:lnTo>
                  <a:lnTo>
                    <a:pt x="46" y="0"/>
                  </a:lnTo>
                  <a:lnTo>
                    <a:pt x="46" y="0"/>
                  </a:lnTo>
                  <a:lnTo>
                    <a:pt x="45" y="8"/>
                  </a:lnTo>
                  <a:lnTo>
                    <a:pt x="45" y="8"/>
                  </a:lnTo>
                  <a:lnTo>
                    <a:pt x="43" y="16"/>
                  </a:lnTo>
                  <a:lnTo>
                    <a:pt x="41" y="16"/>
                  </a:lnTo>
                  <a:lnTo>
                    <a:pt x="41" y="16"/>
                  </a:lnTo>
                  <a:lnTo>
                    <a:pt x="40" y="16"/>
                  </a:lnTo>
                  <a:lnTo>
                    <a:pt x="37" y="14"/>
                  </a:lnTo>
                  <a:lnTo>
                    <a:pt x="37" y="14"/>
                  </a:lnTo>
                  <a:lnTo>
                    <a:pt x="32" y="16"/>
                  </a:lnTo>
                  <a:lnTo>
                    <a:pt x="27" y="17"/>
                  </a:lnTo>
                  <a:lnTo>
                    <a:pt x="24" y="22"/>
                  </a:lnTo>
                  <a:lnTo>
                    <a:pt x="22" y="25"/>
                  </a:lnTo>
                  <a:lnTo>
                    <a:pt x="22" y="30"/>
                  </a:lnTo>
                  <a:lnTo>
                    <a:pt x="22" y="30"/>
                  </a:lnTo>
                  <a:lnTo>
                    <a:pt x="18" y="56"/>
                  </a:lnTo>
                  <a:lnTo>
                    <a:pt x="18" y="56"/>
                  </a:lnTo>
                  <a:lnTo>
                    <a:pt x="10" y="56"/>
                  </a:lnTo>
                  <a:lnTo>
                    <a:pt x="10" y="56"/>
                  </a:lnTo>
                  <a:lnTo>
                    <a:pt x="0" y="56"/>
                  </a:lnTo>
                  <a:lnTo>
                    <a:pt x="0" y="56"/>
                  </a:lnTo>
                  <a:lnTo>
                    <a:pt x="7" y="30"/>
                  </a:lnTo>
                  <a:lnTo>
                    <a:pt x="8" y="25"/>
                  </a:lnTo>
                  <a:lnTo>
                    <a:pt x="8" y="25"/>
                  </a:lnTo>
                  <a:lnTo>
                    <a:pt x="11" y="0"/>
                  </a:lnTo>
                  <a:lnTo>
                    <a:pt x="11" y="0"/>
                  </a:lnTo>
                  <a:lnTo>
                    <a:pt x="19" y="2"/>
                  </a:lnTo>
                  <a:lnTo>
                    <a:pt x="19" y="2"/>
                  </a:lnTo>
                  <a:lnTo>
                    <a:pt x="27" y="0"/>
                  </a:lnTo>
                  <a:lnTo>
                    <a:pt x="24" y="14"/>
                  </a:lnTo>
                  <a:close/>
                </a:path>
              </a:pathLst>
            </a:custGeom>
            <a:grpFill/>
            <a:ln w="9525">
              <a:noFill/>
              <a:round/>
              <a:headEnd/>
              <a:tailEnd/>
            </a:ln>
          </p:spPr>
          <p:txBody>
            <a:bodyPr/>
            <a:lstStyle/>
            <a:p>
              <a:endParaRPr lang="en-GB" noProof="0" dirty="0"/>
            </a:p>
          </p:txBody>
        </p:sp>
        <p:sp>
          <p:nvSpPr>
            <p:cNvPr id="24" name="Freeform 52"/>
            <p:cNvSpPr>
              <a:spLocks/>
            </p:cNvSpPr>
            <p:nvPr userDrawn="1"/>
          </p:nvSpPr>
          <p:spPr bwMode="black">
            <a:xfrm>
              <a:off x="5087" y="4221"/>
              <a:ext cx="34" cy="48"/>
            </a:xfrm>
            <a:custGeom>
              <a:avLst/>
              <a:gdLst/>
              <a:ahLst/>
              <a:cxnLst>
                <a:cxn ang="0">
                  <a:pos x="50" y="0"/>
                </a:cxn>
                <a:cxn ang="0">
                  <a:pos x="50" y="0"/>
                </a:cxn>
                <a:cxn ang="0">
                  <a:pos x="55" y="2"/>
                </a:cxn>
                <a:cxn ang="0">
                  <a:pos x="55" y="2"/>
                </a:cxn>
                <a:cxn ang="0">
                  <a:pos x="61" y="0"/>
                </a:cxn>
                <a:cxn ang="0">
                  <a:pos x="61" y="0"/>
                </a:cxn>
                <a:cxn ang="0">
                  <a:pos x="41" y="35"/>
                </a:cxn>
                <a:cxn ang="0">
                  <a:pos x="9" y="86"/>
                </a:cxn>
                <a:cxn ang="0">
                  <a:pos x="9" y="86"/>
                </a:cxn>
                <a:cxn ang="0">
                  <a:pos x="4" y="86"/>
                </a:cxn>
                <a:cxn ang="0">
                  <a:pos x="4" y="86"/>
                </a:cxn>
                <a:cxn ang="0">
                  <a:pos x="0" y="86"/>
                </a:cxn>
                <a:cxn ang="0">
                  <a:pos x="0" y="86"/>
                </a:cxn>
                <a:cxn ang="0">
                  <a:pos x="19" y="56"/>
                </a:cxn>
                <a:cxn ang="0">
                  <a:pos x="19" y="56"/>
                </a:cxn>
                <a:cxn ang="0">
                  <a:pos x="8" y="0"/>
                </a:cxn>
                <a:cxn ang="0">
                  <a:pos x="8" y="0"/>
                </a:cxn>
                <a:cxn ang="0">
                  <a:pos x="15" y="2"/>
                </a:cxn>
                <a:cxn ang="0">
                  <a:pos x="15" y="2"/>
                </a:cxn>
                <a:cxn ang="0">
                  <a:pos x="25" y="0"/>
                </a:cxn>
                <a:cxn ang="0">
                  <a:pos x="25" y="0"/>
                </a:cxn>
                <a:cxn ang="0">
                  <a:pos x="31" y="37"/>
                </a:cxn>
                <a:cxn ang="0">
                  <a:pos x="31" y="37"/>
                </a:cxn>
                <a:cxn ang="0">
                  <a:pos x="50" y="0"/>
                </a:cxn>
                <a:cxn ang="0">
                  <a:pos x="50" y="0"/>
                </a:cxn>
              </a:cxnLst>
              <a:rect l="0" t="0" r="r" b="b"/>
              <a:pathLst>
                <a:path w="61" h="86">
                  <a:moveTo>
                    <a:pt x="50" y="0"/>
                  </a:moveTo>
                  <a:lnTo>
                    <a:pt x="50" y="0"/>
                  </a:lnTo>
                  <a:lnTo>
                    <a:pt x="55" y="2"/>
                  </a:lnTo>
                  <a:lnTo>
                    <a:pt x="55" y="2"/>
                  </a:lnTo>
                  <a:lnTo>
                    <a:pt x="61" y="0"/>
                  </a:lnTo>
                  <a:lnTo>
                    <a:pt x="61" y="0"/>
                  </a:lnTo>
                  <a:lnTo>
                    <a:pt x="41" y="35"/>
                  </a:lnTo>
                  <a:lnTo>
                    <a:pt x="9" y="86"/>
                  </a:lnTo>
                  <a:lnTo>
                    <a:pt x="9" y="86"/>
                  </a:lnTo>
                  <a:lnTo>
                    <a:pt x="4" y="86"/>
                  </a:lnTo>
                  <a:lnTo>
                    <a:pt x="4" y="86"/>
                  </a:lnTo>
                  <a:lnTo>
                    <a:pt x="0" y="86"/>
                  </a:lnTo>
                  <a:lnTo>
                    <a:pt x="0" y="86"/>
                  </a:lnTo>
                  <a:lnTo>
                    <a:pt x="19" y="56"/>
                  </a:lnTo>
                  <a:lnTo>
                    <a:pt x="19" y="56"/>
                  </a:lnTo>
                  <a:lnTo>
                    <a:pt x="8" y="0"/>
                  </a:lnTo>
                  <a:lnTo>
                    <a:pt x="8" y="0"/>
                  </a:lnTo>
                  <a:lnTo>
                    <a:pt x="15" y="2"/>
                  </a:lnTo>
                  <a:lnTo>
                    <a:pt x="15" y="2"/>
                  </a:lnTo>
                  <a:lnTo>
                    <a:pt x="25" y="0"/>
                  </a:lnTo>
                  <a:lnTo>
                    <a:pt x="25" y="0"/>
                  </a:lnTo>
                  <a:lnTo>
                    <a:pt x="31" y="37"/>
                  </a:lnTo>
                  <a:lnTo>
                    <a:pt x="31" y="37"/>
                  </a:lnTo>
                  <a:lnTo>
                    <a:pt x="50" y="0"/>
                  </a:lnTo>
                  <a:lnTo>
                    <a:pt x="50" y="0"/>
                  </a:lnTo>
                  <a:close/>
                </a:path>
              </a:pathLst>
            </a:custGeom>
            <a:grpFill/>
            <a:ln w="9525">
              <a:noFill/>
              <a:round/>
              <a:headEnd/>
              <a:tailEnd/>
            </a:ln>
          </p:spPr>
          <p:txBody>
            <a:bodyPr/>
            <a:lstStyle/>
            <a:p>
              <a:endParaRPr lang="en-GB" noProof="0" dirty="0"/>
            </a:p>
          </p:txBody>
        </p:sp>
        <p:sp>
          <p:nvSpPr>
            <p:cNvPr id="25" name="Freeform 53"/>
            <p:cNvSpPr>
              <a:spLocks/>
            </p:cNvSpPr>
            <p:nvPr userDrawn="1"/>
          </p:nvSpPr>
          <p:spPr bwMode="black">
            <a:xfrm>
              <a:off x="5123" y="4210"/>
              <a:ext cx="20" cy="42"/>
            </a:xfrm>
            <a:custGeom>
              <a:avLst/>
              <a:gdLst/>
              <a:ahLst/>
              <a:cxnLst>
                <a:cxn ang="0">
                  <a:pos x="35" y="21"/>
                </a:cxn>
                <a:cxn ang="0">
                  <a:pos x="35" y="21"/>
                </a:cxn>
                <a:cxn ang="0">
                  <a:pos x="33" y="24"/>
                </a:cxn>
                <a:cxn ang="0">
                  <a:pos x="33" y="24"/>
                </a:cxn>
                <a:cxn ang="0">
                  <a:pos x="33" y="27"/>
                </a:cxn>
                <a:cxn ang="0">
                  <a:pos x="23" y="25"/>
                </a:cxn>
                <a:cxn ang="0">
                  <a:pos x="23" y="25"/>
                </a:cxn>
                <a:cxn ang="0">
                  <a:pos x="17" y="51"/>
                </a:cxn>
                <a:cxn ang="0">
                  <a:pos x="17" y="51"/>
                </a:cxn>
                <a:cxn ang="0">
                  <a:pos x="16" y="60"/>
                </a:cxn>
                <a:cxn ang="0">
                  <a:pos x="16" y="67"/>
                </a:cxn>
                <a:cxn ang="0">
                  <a:pos x="17" y="70"/>
                </a:cxn>
                <a:cxn ang="0">
                  <a:pos x="20" y="70"/>
                </a:cxn>
                <a:cxn ang="0">
                  <a:pos x="20" y="70"/>
                </a:cxn>
                <a:cxn ang="0">
                  <a:pos x="25" y="68"/>
                </a:cxn>
                <a:cxn ang="0">
                  <a:pos x="25" y="73"/>
                </a:cxn>
                <a:cxn ang="0">
                  <a:pos x="25" y="73"/>
                </a:cxn>
                <a:cxn ang="0">
                  <a:pos x="19" y="76"/>
                </a:cxn>
                <a:cxn ang="0">
                  <a:pos x="12" y="76"/>
                </a:cxn>
                <a:cxn ang="0">
                  <a:pos x="12" y="76"/>
                </a:cxn>
                <a:cxn ang="0">
                  <a:pos x="6" y="75"/>
                </a:cxn>
                <a:cxn ang="0">
                  <a:pos x="1" y="71"/>
                </a:cxn>
                <a:cxn ang="0">
                  <a:pos x="0" y="67"/>
                </a:cxn>
                <a:cxn ang="0">
                  <a:pos x="1" y="59"/>
                </a:cxn>
                <a:cxn ang="0">
                  <a:pos x="1" y="59"/>
                </a:cxn>
                <a:cxn ang="0">
                  <a:pos x="8" y="25"/>
                </a:cxn>
                <a:cxn ang="0">
                  <a:pos x="0" y="27"/>
                </a:cxn>
                <a:cxn ang="0">
                  <a:pos x="0" y="27"/>
                </a:cxn>
                <a:cxn ang="0">
                  <a:pos x="1" y="24"/>
                </a:cxn>
                <a:cxn ang="0">
                  <a:pos x="1" y="24"/>
                </a:cxn>
                <a:cxn ang="0">
                  <a:pos x="1" y="21"/>
                </a:cxn>
                <a:cxn ang="0">
                  <a:pos x="9" y="21"/>
                </a:cxn>
                <a:cxn ang="0">
                  <a:pos x="9" y="21"/>
                </a:cxn>
                <a:cxn ang="0">
                  <a:pos x="11" y="6"/>
                </a:cxn>
                <a:cxn ang="0">
                  <a:pos x="11" y="6"/>
                </a:cxn>
                <a:cxn ang="0">
                  <a:pos x="28" y="0"/>
                </a:cxn>
                <a:cxn ang="0">
                  <a:pos x="30" y="0"/>
                </a:cxn>
                <a:cxn ang="0">
                  <a:pos x="30" y="0"/>
                </a:cxn>
                <a:cxn ang="0">
                  <a:pos x="23" y="21"/>
                </a:cxn>
                <a:cxn ang="0">
                  <a:pos x="35" y="21"/>
                </a:cxn>
              </a:cxnLst>
              <a:rect l="0" t="0" r="r" b="b"/>
              <a:pathLst>
                <a:path w="35" h="76">
                  <a:moveTo>
                    <a:pt x="35" y="21"/>
                  </a:moveTo>
                  <a:lnTo>
                    <a:pt x="35" y="21"/>
                  </a:lnTo>
                  <a:lnTo>
                    <a:pt x="33" y="24"/>
                  </a:lnTo>
                  <a:lnTo>
                    <a:pt x="33" y="24"/>
                  </a:lnTo>
                  <a:lnTo>
                    <a:pt x="33" y="27"/>
                  </a:lnTo>
                  <a:lnTo>
                    <a:pt x="23" y="25"/>
                  </a:lnTo>
                  <a:lnTo>
                    <a:pt x="23" y="25"/>
                  </a:lnTo>
                  <a:lnTo>
                    <a:pt x="17" y="51"/>
                  </a:lnTo>
                  <a:lnTo>
                    <a:pt x="17" y="51"/>
                  </a:lnTo>
                  <a:lnTo>
                    <a:pt x="16" y="60"/>
                  </a:lnTo>
                  <a:lnTo>
                    <a:pt x="16" y="67"/>
                  </a:lnTo>
                  <a:lnTo>
                    <a:pt x="17" y="70"/>
                  </a:lnTo>
                  <a:lnTo>
                    <a:pt x="20" y="70"/>
                  </a:lnTo>
                  <a:lnTo>
                    <a:pt x="20" y="70"/>
                  </a:lnTo>
                  <a:lnTo>
                    <a:pt x="25" y="68"/>
                  </a:lnTo>
                  <a:lnTo>
                    <a:pt x="25" y="73"/>
                  </a:lnTo>
                  <a:lnTo>
                    <a:pt x="25" y="73"/>
                  </a:lnTo>
                  <a:lnTo>
                    <a:pt x="19" y="76"/>
                  </a:lnTo>
                  <a:lnTo>
                    <a:pt x="12" y="76"/>
                  </a:lnTo>
                  <a:lnTo>
                    <a:pt x="12" y="76"/>
                  </a:lnTo>
                  <a:lnTo>
                    <a:pt x="6" y="75"/>
                  </a:lnTo>
                  <a:lnTo>
                    <a:pt x="1" y="71"/>
                  </a:lnTo>
                  <a:lnTo>
                    <a:pt x="0" y="67"/>
                  </a:lnTo>
                  <a:lnTo>
                    <a:pt x="1" y="59"/>
                  </a:lnTo>
                  <a:lnTo>
                    <a:pt x="1" y="59"/>
                  </a:lnTo>
                  <a:lnTo>
                    <a:pt x="8" y="25"/>
                  </a:lnTo>
                  <a:lnTo>
                    <a:pt x="0" y="27"/>
                  </a:lnTo>
                  <a:lnTo>
                    <a:pt x="0" y="27"/>
                  </a:lnTo>
                  <a:lnTo>
                    <a:pt x="1" y="24"/>
                  </a:lnTo>
                  <a:lnTo>
                    <a:pt x="1" y="24"/>
                  </a:lnTo>
                  <a:lnTo>
                    <a:pt x="1" y="21"/>
                  </a:lnTo>
                  <a:lnTo>
                    <a:pt x="9" y="21"/>
                  </a:lnTo>
                  <a:lnTo>
                    <a:pt x="9" y="21"/>
                  </a:lnTo>
                  <a:lnTo>
                    <a:pt x="11" y="6"/>
                  </a:lnTo>
                  <a:lnTo>
                    <a:pt x="11" y="6"/>
                  </a:lnTo>
                  <a:lnTo>
                    <a:pt x="28" y="0"/>
                  </a:lnTo>
                  <a:lnTo>
                    <a:pt x="30" y="0"/>
                  </a:lnTo>
                  <a:lnTo>
                    <a:pt x="30" y="0"/>
                  </a:lnTo>
                  <a:lnTo>
                    <a:pt x="23" y="21"/>
                  </a:lnTo>
                  <a:lnTo>
                    <a:pt x="35" y="21"/>
                  </a:lnTo>
                  <a:close/>
                </a:path>
              </a:pathLst>
            </a:custGeom>
            <a:grpFill/>
            <a:ln w="9525">
              <a:noFill/>
              <a:round/>
              <a:headEnd/>
              <a:tailEnd/>
            </a:ln>
          </p:spPr>
          <p:txBody>
            <a:bodyPr/>
            <a:lstStyle/>
            <a:p>
              <a:endParaRPr lang="en-GB" noProof="0" dirty="0"/>
            </a:p>
          </p:txBody>
        </p:sp>
        <p:sp>
          <p:nvSpPr>
            <p:cNvPr id="26" name="Freeform 54"/>
            <p:cNvSpPr>
              <a:spLocks/>
            </p:cNvSpPr>
            <p:nvPr userDrawn="1"/>
          </p:nvSpPr>
          <p:spPr bwMode="black">
            <a:xfrm>
              <a:off x="5143" y="4204"/>
              <a:ext cx="33" cy="48"/>
            </a:xfrm>
            <a:custGeom>
              <a:avLst/>
              <a:gdLst/>
              <a:ahLst/>
              <a:cxnLst>
                <a:cxn ang="0">
                  <a:pos x="11" y="40"/>
                </a:cxn>
                <a:cxn ang="0">
                  <a:pos x="11" y="40"/>
                </a:cxn>
                <a:cxn ang="0">
                  <a:pos x="18" y="0"/>
                </a:cxn>
                <a:cxn ang="0">
                  <a:pos x="18" y="0"/>
                </a:cxn>
                <a:cxn ang="0">
                  <a:pos x="26" y="0"/>
                </a:cxn>
                <a:cxn ang="0">
                  <a:pos x="26" y="0"/>
                </a:cxn>
                <a:cxn ang="0">
                  <a:pos x="35" y="0"/>
                </a:cxn>
                <a:cxn ang="0">
                  <a:pos x="35" y="0"/>
                </a:cxn>
                <a:cxn ang="0">
                  <a:pos x="26" y="40"/>
                </a:cxn>
                <a:cxn ang="0">
                  <a:pos x="26" y="40"/>
                </a:cxn>
                <a:cxn ang="0">
                  <a:pos x="26" y="40"/>
                </a:cxn>
                <a:cxn ang="0">
                  <a:pos x="30" y="35"/>
                </a:cxn>
                <a:cxn ang="0">
                  <a:pos x="35" y="32"/>
                </a:cxn>
                <a:cxn ang="0">
                  <a:pos x="40" y="30"/>
                </a:cxn>
                <a:cxn ang="0">
                  <a:pos x="45" y="28"/>
                </a:cxn>
                <a:cxn ang="0">
                  <a:pos x="45" y="28"/>
                </a:cxn>
                <a:cxn ang="0">
                  <a:pos x="52" y="30"/>
                </a:cxn>
                <a:cxn ang="0">
                  <a:pos x="57" y="35"/>
                </a:cxn>
                <a:cxn ang="0">
                  <a:pos x="59" y="41"/>
                </a:cxn>
                <a:cxn ang="0">
                  <a:pos x="59" y="51"/>
                </a:cxn>
                <a:cxn ang="0">
                  <a:pos x="59" y="51"/>
                </a:cxn>
                <a:cxn ang="0">
                  <a:pos x="54" y="70"/>
                </a:cxn>
                <a:cxn ang="0">
                  <a:pos x="54" y="70"/>
                </a:cxn>
                <a:cxn ang="0">
                  <a:pos x="52" y="86"/>
                </a:cxn>
                <a:cxn ang="0">
                  <a:pos x="52" y="86"/>
                </a:cxn>
                <a:cxn ang="0">
                  <a:pos x="43" y="86"/>
                </a:cxn>
                <a:cxn ang="0">
                  <a:pos x="43" y="86"/>
                </a:cxn>
                <a:cxn ang="0">
                  <a:pos x="35" y="86"/>
                </a:cxn>
                <a:cxn ang="0">
                  <a:pos x="35" y="86"/>
                </a:cxn>
                <a:cxn ang="0">
                  <a:pos x="38" y="71"/>
                </a:cxn>
                <a:cxn ang="0">
                  <a:pos x="43" y="54"/>
                </a:cxn>
                <a:cxn ang="0">
                  <a:pos x="43" y="54"/>
                </a:cxn>
                <a:cxn ang="0">
                  <a:pos x="43" y="47"/>
                </a:cxn>
                <a:cxn ang="0">
                  <a:pos x="41" y="43"/>
                </a:cxn>
                <a:cxn ang="0">
                  <a:pos x="40" y="40"/>
                </a:cxn>
                <a:cxn ang="0">
                  <a:pos x="35" y="40"/>
                </a:cxn>
                <a:cxn ang="0">
                  <a:pos x="35" y="40"/>
                </a:cxn>
                <a:cxn ang="0">
                  <a:pos x="32" y="41"/>
                </a:cxn>
                <a:cxn ang="0">
                  <a:pos x="27" y="44"/>
                </a:cxn>
                <a:cxn ang="0">
                  <a:pos x="24" y="49"/>
                </a:cxn>
                <a:cxn ang="0">
                  <a:pos x="22" y="55"/>
                </a:cxn>
                <a:cxn ang="0">
                  <a:pos x="22" y="60"/>
                </a:cxn>
                <a:cxn ang="0">
                  <a:pos x="22" y="60"/>
                </a:cxn>
                <a:cxn ang="0">
                  <a:pos x="18" y="86"/>
                </a:cxn>
                <a:cxn ang="0">
                  <a:pos x="18" y="86"/>
                </a:cxn>
                <a:cxn ang="0">
                  <a:pos x="10" y="86"/>
                </a:cxn>
                <a:cxn ang="0">
                  <a:pos x="10" y="86"/>
                </a:cxn>
                <a:cxn ang="0">
                  <a:pos x="0" y="86"/>
                </a:cxn>
                <a:cxn ang="0">
                  <a:pos x="0" y="86"/>
                </a:cxn>
                <a:cxn ang="0">
                  <a:pos x="10" y="46"/>
                </a:cxn>
                <a:cxn ang="0">
                  <a:pos x="11" y="40"/>
                </a:cxn>
              </a:cxnLst>
              <a:rect l="0" t="0" r="r" b="b"/>
              <a:pathLst>
                <a:path w="59" h="86">
                  <a:moveTo>
                    <a:pt x="11" y="40"/>
                  </a:moveTo>
                  <a:lnTo>
                    <a:pt x="11" y="40"/>
                  </a:lnTo>
                  <a:lnTo>
                    <a:pt x="18" y="0"/>
                  </a:lnTo>
                  <a:lnTo>
                    <a:pt x="18" y="0"/>
                  </a:lnTo>
                  <a:lnTo>
                    <a:pt x="26" y="0"/>
                  </a:lnTo>
                  <a:lnTo>
                    <a:pt x="26" y="0"/>
                  </a:lnTo>
                  <a:lnTo>
                    <a:pt x="35" y="0"/>
                  </a:lnTo>
                  <a:lnTo>
                    <a:pt x="35" y="0"/>
                  </a:lnTo>
                  <a:lnTo>
                    <a:pt x="26" y="40"/>
                  </a:lnTo>
                  <a:lnTo>
                    <a:pt x="26" y="40"/>
                  </a:lnTo>
                  <a:lnTo>
                    <a:pt x="26" y="40"/>
                  </a:lnTo>
                  <a:lnTo>
                    <a:pt x="30" y="35"/>
                  </a:lnTo>
                  <a:lnTo>
                    <a:pt x="35" y="32"/>
                  </a:lnTo>
                  <a:lnTo>
                    <a:pt x="40" y="30"/>
                  </a:lnTo>
                  <a:lnTo>
                    <a:pt x="45" y="28"/>
                  </a:lnTo>
                  <a:lnTo>
                    <a:pt x="45" y="28"/>
                  </a:lnTo>
                  <a:lnTo>
                    <a:pt x="52" y="30"/>
                  </a:lnTo>
                  <a:lnTo>
                    <a:pt x="57" y="35"/>
                  </a:lnTo>
                  <a:lnTo>
                    <a:pt x="59" y="41"/>
                  </a:lnTo>
                  <a:lnTo>
                    <a:pt x="59" y="51"/>
                  </a:lnTo>
                  <a:lnTo>
                    <a:pt x="59" y="51"/>
                  </a:lnTo>
                  <a:lnTo>
                    <a:pt x="54" y="70"/>
                  </a:lnTo>
                  <a:lnTo>
                    <a:pt x="54" y="70"/>
                  </a:lnTo>
                  <a:lnTo>
                    <a:pt x="52" y="86"/>
                  </a:lnTo>
                  <a:lnTo>
                    <a:pt x="52" y="86"/>
                  </a:lnTo>
                  <a:lnTo>
                    <a:pt x="43" y="86"/>
                  </a:lnTo>
                  <a:lnTo>
                    <a:pt x="43" y="86"/>
                  </a:lnTo>
                  <a:lnTo>
                    <a:pt x="35" y="86"/>
                  </a:lnTo>
                  <a:lnTo>
                    <a:pt x="35" y="86"/>
                  </a:lnTo>
                  <a:lnTo>
                    <a:pt x="38" y="71"/>
                  </a:lnTo>
                  <a:lnTo>
                    <a:pt x="43" y="54"/>
                  </a:lnTo>
                  <a:lnTo>
                    <a:pt x="43" y="54"/>
                  </a:lnTo>
                  <a:lnTo>
                    <a:pt x="43" y="47"/>
                  </a:lnTo>
                  <a:lnTo>
                    <a:pt x="41" y="43"/>
                  </a:lnTo>
                  <a:lnTo>
                    <a:pt x="40" y="40"/>
                  </a:lnTo>
                  <a:lnTo>
                    <a:pt x="35" y="40"/>
                  </a:lnTo>
                  <a:lnTo>
                    <a:pt x="35" y="40"/>
                  </a:lnTo>
                  <a:lnTo>
                    <a:pt x="32" y="41"/>
                  </a:lnTo>
                  <a:lnTo>
                    <a:pt x="27" y="44"/>
                  </a:lnTo>
                  <a:lnTo>
                    <a:pt x="24" y="49"/>
                  </a:lnTo>
                  <a:lnTo>
                    <a:pt x="22" y="55"/>
                  </a:lnTo>
                  <a:lnTo>
                    <a:pt x="22" y="60"/>
                  </a:lnTo>
                  <a:lnTo>
                    <a:pt x="22" y="60"/>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27" name="Freeform 55"/>
            <p:cNvSpPr>
              <a:spLocks noEditPoints="1"/>
            </p:cNvSpPr>
            <p:nvPr userDrawn="1"/>
          </p:nvSpPr>
          <p:spPr bwMode="black">
            <a:xfrm>
              <a:off x="5181" y="4204"/>
              <a:ext cx="18" cy="48"/>
            </a:xfrm>
            <a:custGeom>
              <a:avLst/>
              <a:gdLst/>
              <a:ahLst/>
              <a:cxnLst>
                <a:cxn ang="0">
                  <a:pos x="6" y="55"/>
                </a:cxn>
                <a:cxn ang="0">
                  <a:pos x="6" y="55"/>
                </a:cxn>
                <a:cxn ang="0">
                  <a:pos x="11" y="30"/>
                </a:cxn>
                <a:cxn ang="0">
                  <a:pos x="11" y="30"/>
                </a:cxn>
                <a:cxn ang="0">
                  <a:pos x="19" y="32"/>
                </a:cxn>
                <a:cxn ang="0">
                  <a:pos x="19" y="32"/>
                </a:cxn>
                <a:cxn ang="0">
                  <a:pos x="28" y="30"/>
                </a:cxn>
                <a:cxn ang="0">
                  <a:pos x="28" y="30"/>
                </a:cxn>
                <a:cxn ang="0">
                  <a:pos x="22" y="55"/>
                </a:cxn>
                <a:cxn ang="0">
                  <a:pos x="20" y="60"/>
                </a:cxn>
                <a:cxn ang="0">
                  <a:pos x="20" y="60"/>
                </a:cxn>
                <a:cxn ang="0">
                  <a:pos x="17" y="86"/>
                </a:cxn>
                <a:cxn ang="0">
                  <a:pos x="17" y="86"/>
                </a:cxn>
                <a:cxn ang="0">
                  <a:pos x="9" y="86"/>
                </a:cxn>
                <a:cxn ang="0">
                  <a:pos x="9" y="86"/>
                </a:cxn>
                <a:cxn ang="0">
                  <a:pos x="0" y="86"/>
                </a:cxn>
                <a:cxn ang="0">
                  <a:pos x="0" y="86"/>
                </a:cxn>
                <a:cxn ang="0">
                  <a:pos x="6" y="60"/>
                </a:cxn>
                <a:cxn ang="0">
                  <a:pos x="6" y="55"/>
                </a:cxn>
                <a:cxn ang="0">
                  <a:pos x="25" y="0"/>
                </a:cxn>
                <a:cxn ang="0">
                  <a:pos x="25" y="0"/>
                </a:cxn>
                <a:cxn ang="0">
                  <a:pos x="28" y="1"/>
                </a:cxn>
                <a:cxn ang="0">
                  <a:pos x="31" y="3"/>
                </a:cxn>
                <a:cxn ang="0">
                  <a:pos x="33" y="6"/>
                </a:cxn>
                <a:cxn ang="0">
                  <a:pos x="33" y="9"/>
                </a:cxn>
                <a:cxn ang="0">
                  <a:pos x="33" y="9"/>
                </a:cxn>
                <a:cxn ang="0">
                  <a:pos x="31" y="13"/>
                </a:cxn>
                <a:cxn ang="0">
                  <a:pos x="28" y="16"/>
                </a:cxn>
                <a:cxn ang="0">
                  <a:pos x="25" y="17"/>
                </a:cxn>
                <a:cxn ang="0">
                  <a:pos x="22" y="19"/>
                </a:cxn>
                <a:cxn ang="0">
                  <a:pos x="22" y="19"/>
                </a:cxn>
                <a:cxn ang="0">
                  <a:pos x="19" y="17"/>
                </a:cxn>
                <a:cxn ang="0">
                  <a:pos x="16" y="16"/>
                </a:cxn>
                <a:cxn ang="0">
                  <a:pos x="14" y="13"/>
                </a:cxn>
                <a:cxn ang="0">
                  <a:pos x="14" y="9"/>
                </a:cxn>
                <a:cxn ang="0">
                  <a:pos x="14" y="9"/>
                </a:cxn>
                <a:cxn ang="0">
                  <a:pos x="16" y="6"/>
                </a:cxn>
                <a:cxn ang="0">
                  <a:pos x="19" y="3"/>
                </a:cxn>
                <a:cxn ang="0">
                  <a:pos x="22" y="1"/>
                </a:cxn>
                <a:cxn ang="0">
                  <a:pos x="25" y="0"/>
                </a:cxn>
                <a:cxn ang="0">
                  <a:pos x="25" y="0"/>
                </a:cxn>
              </a:cxnLst>
              <a:rect l="0" t="0" r="r" b="b"/>
              <a:pathLst>
                <a:path w="33" h="86">
                  <a:moveTo>
                    <a:pt x="6" y="55"/>
                  </a:moveTo>
                  <a:lnTo>
                    <a:pt x="6" y="55"/>
                  </a:lnTo>
                  <a:lnTo>
                    <a:pt x="11" y="30"/>
                  </a:lnTo>
                  <a:lnTo>
                    <a:pt x="11" y="30"/>
                  </a:lnTo>
                  <a:lnTo>
                    <a:pt x="19" y="32"/>
                  </a:lnTo>
                  <a:lnTo>
                    <a:pt x="19" y="32"/>
                  </a:lnTo>
                  <a:lnTo>
                    <a:pt x="28" y="30"/>
                  </a:lnTo>
                  <a:lnTo>
                    <a:pt x="28" y="30"/>
                  </a:lnTo>
                  <a:lnTo>
                    <a:pt x="22" y="55"/>
                  </a:lnTo>
                  <a:lnTo>
                    <a:pt x="20" y="60"/>
                  </a:lnTo>
                  <a:lnTo>
                    <a:pt x="20" y="60"/>
                  </a:lnTo>
                  <a:lnTo>
                    <a:pt x="17" y="86"/>
                  </a:lnTo>
                  <a:lnTo>
                    <a:pt x="17" y="86"/>
                  </a:lnTo>
                  <a:lnTo>
                    <a:pt x="9" y="86"/>
                  </a:lnTo>
                  <a:lnTo>
                    <a:pt x="9" y="86"/>
                  </a:lnTo>
                  <a:lnTo>
                    <a:pt x="0" y="86"/>
                  </a:lnTo>
                  <a:lnTo>
                    <a:pt x="0" y="86"/>
                  </a:lnTo>
                  <a:lnTo>
                    <a:pt x="6" y="60"/>
                  </a:lnTo>
                  <a:lnTo>
                    <a:pt x="6" y="55"/>
                  </a:lnTo>
                  <a:close/>
                  <a:moveTo>
                    <a:pt x="25" y="0"/>
                  </a:moveTo>
                  <a:lnTo>
                    <a:pt x="25" y="0"/>
                  </a:lnTo>
                  <a:lnTo>
                    <a:pt x="28" y="1"/>
                  </a:lnTo>
                  <a:lnTo>
                    <a:pt x="31" y="3"/>
                  </a:lnTo>
                  <a:lnTo>
                    <a:pt x="33" y="6"/>
                  </a:lnTo>
                  <a:lnTo>
                    <a:pt x="33" y="9"/>
                  </a:lnTo>
                  <a:lnTo>
                    <a:pt x="33" y="9"/>
                  </a:lnTo>
                  <a:lnTo>
                    <a:pt x="31" y="13"/>
                  </a:lnTo>
                  <a:lnTo>
                    <a:pt x="28" y="16"/>
                  </a:lnTo>
                  <a:lnTo>
                    <a:pt x="25" y="17"/>
                  </a:lnTo>
                  <a:lnTo>
                    <a:pt x="22" y="19"/>
                  </a:lnTo>
                  <a:lnTo>
                    <a:pt x="22" y="19"/>
                  </a:lnTo>
                  <a:lnTo>
                    <a:pt x="19" y="17"/>
                  </a:lnTo>
                  <a:lnTo>
                    <a:pt x="16" y="16"/>
                  </a:lnTo>
                  <a:lnTo>
                    <a:pt x="14" y="13"/>
                  </a:lnTo>
                  <a:lnTo>
                    <a:pt x="14" y="9"/>
                  </a:lnTo>
                  <a:lnTo>
                    <a:pt x="14" y="9"/>
                  </a:lnTo>
                  <a:lnTo>
                    <a:pt x="16" y="6"/>
                  </a:lnTo>
                  <a:lnTo>
                    <a:pt x="19" y="3"/>
                  </a:lnTo>
                  <a:lnTo>
                    <a:pt x="22" y="1"/>
                  </a:lnTo>
                  <a:lnTo>
                    <a:pt x="25" y="0"/>
                  </a:lnTo>
                  <a:lnTo>
                    <a:pt x="25" y="0"/>
                  </a:lnTo>
                  <a:close/>
                </a:path>
              </a:pathLst>
            </a:custGeom>
            <a:grpFill/>
            <a:ln w="9525">
              <a:noFill/>
              <a:round/>
              <a:headEnd/>
              <a:tailEnd/>
            </a:ln>
          </p:spPr>
          <p:txBody>
            <a:bodyPr/>
            <a:lstStyle/>
            <a:p>
              <a:endParaRPr lang="en-GB" noProof="0" dirty="0"/>
            </a:p>
          </p:txBody>
        </p:sp>
        <p:sp>
          <p:nvSpPr>
            <p:cNvPr id="28" name="Freeform 56"/>
            <p:cNvSpPr>
              <a:spLocks/>
            </p:cNvSpPr>
            <p:nvPr userDrawn="1"/>
          </p:nvSpPr>
          <p:spPr bwMode="black">
            <a:xfrm>
              <a:off x="5199" y="4219"/>
              <a:ext cx="33" cy="33"/>
            </a:xfrm>
            <a:custGeom>
              <a:avLst/>
              <a:gdLst/>
              <a:ahLst/>
              <a:cxnLst>
                <a:cxn ang="0">
                  <a:pos x="25" y="12"/>
                </a:cxn>
                <a:cxn ang="0">
                  <a:pos x="25" y="12"/>
                </a:cxn>
                <a:cxn ang="0">
                  <a:pos x="25" y="12"/>
                </a:cxn>
                <a:cxn ang="0">
                  <a:pos x="30" y="7"/>
                </a:cxn>
                <a:cxn ang="0">
                  <a:pos x="35" y="4"/>
                </a:cxn>
                <a:cxn ang="0">
                  <a:pos x="40" y="2"/>
                </a:cxn>
                <a:cxn ang="0">
                  <a:pos x="44" y="0"/>
                </a:cxn>
                <a:cxn ang="0">
                  <a:pos x="44" y="0"/>
                </a:cxn>
                <a:cxn ang="0">
                  <a:pos x="52" y="2"/>
                </a:cxn>
                <a:cxn ang="0">
                  <a:pos x="57" y="7"/>
                </a:cxn>
                <a:cxn ang="0">
                  <a:pos x="59" y="13"/>
                </a:cxn>
                <a:cxn ang="0">
                  <a:pos x="59" y="23"/>
                </a:cxn>
                <a:cxn ang="0">
                  <a:pos x="59" y="23"/>
                </a:cxn>
                <a:cxn ang="0">
                  <a:pos x="54" y="42"/>
                </a:cxn>
                <a:cxn ang="0">
                  <a:pos x="54" y="42"/>
                </a:cxn>
                <a:cxn ang="0">
                  <a:pos x="52" y="58"/>
                </a:cxn>
                <a:cxn ang="0">
                  <a:pos x="52" y="58"/>
                </a:cxn>
                <a:cxn ang="0">
                  <a:pos x="43" y="58"/>
                </a:cxn>
                <a:cxn ang="0">
                  <a:pos x="43" y="58"/>
                </a:cxn>
                <a:cxn ang="0">
                  <a:pos x="35" y="58"/>
                </a:cxn>
                <a:cxn ang="0">
                  <a:pos x="35" y="58"/>
                </a:cxn>
                <a:cxn ang="0">
                  <a:pos x="38" y="43"/>
                </a:cxn>
                <a:cxn ang="0">
                  <a:pos x="43" y="26"/>
                </a:cxn>
                <a:cxn ang="0">
                  <a:pos x="43" y="26"/>
                </a:cxn>
                <a:cxn ang="0">
                  <a:pos x="43" y="19"/>
                </a:cxn>
                <a:cxn ang="0">
                  <a:pos x="41" y="15"/>
                </a:cxn>
                <a:cxn ang="0">
                  <a:pos x="40" y="12"/>
                </a:cxn>
                <a:cxn ang="0">
                  <a:pos x="37" y="12"/>
                </a:cxn>
                <a:cxn ang="0">
                  <a:pos x="37" y="12"/>
                </a:cxn>
                <a:cxn ang="0">
                  <a:pos x="32" y="13"/>
                </a:cxn>
                <a:cxn ang="0">
                  <a:pos x="27" y="16"/>
                </a:cxn>
                <a:cxn ang="0">
                  <a:pos x="24" y="21"/>
                </a:cxn>
                <a:cxn ang="0">
                  <a:pos x="22" y="27"/>
                </a:cxn>
                <a:cxn ang="0">
                  <a:pos x="22" y="32"/>
                </a:cxn>
                <a:cxn ang="0">
                  <a:pos x="22" y="32"/>
                </a:cxn>
                <a:cxn ang="0">
                  <a:pos x="18" y="58"/>
                </a:cxn>
                <a:cxn ang="0">
                  <a:pos x="18" y="58"/>
                </a:cxn>
                <a:cxn ang="0">
                  <a:pos x="10" y="58"/>
                </a:cxn>
                <a:cxn ang="0">
                  <a:pos x="10" y="58"/>
                </a:cxn>
                <a:cxn ang="0">
                  <a:pos x="0" y="58"/>
                </a:cxn>
                <a:cxn ang="0">
                  <a:pos x="0" y="58"/>
                </a:cxn>
                <a:cxn ang="0">
                  <a:pos x="6" y="32"/>
                </a:cxn>
                <a:cxn ang="0">
                  <a:pos x="8" y="27"/>
                </a:cxn>
                <a:cxn ang="0">
                  <a:pos x="8" y="27"/>
                </a:cxn>
                <a:cxn ang="0">
                  <a:pos x="11" y="2"/>
                </a:cxn>
                <a:cxn ang="0">
                  <a:pos x="11" y="2"/>
                </a:cxn>
                <a:cxn ang="0">
                  <a:pos x="19" y="4"/>
                </a:cxn>
                <a:cxn ang="0">
                  <a:pos x="19" y="4"/>
                </a:cxn>
                <a:cxn ang="0">
                  <a:pos x="29" y="2"/>
                </a:cxn>
                <a:cxn ang="0">
                  <a:pos x="25" y="12"/>
                </a:cxn>
              </a:cxnLst>
              <a:rect l="0" t="0" r="r" b="b"/>
              <a:pathLst>
                <a:path w="59" h="58">
                  <a:moveTo>
                    <a:pt x="25" y="12"/>
                  </a:moveTo>
                  <a:lnTo>
                    <a:pt x="25" y="12"/>
                  </a:lnTo>
                  <a:lnTo>
                    <a:pt x="25" y="12"/>
                  </a:lnTo>
                  <a:lnTo>
                    <a:pt x="30" y="7"/>
                  </a:lnTo>
                  <a:lnTo>
                    <a:pt x="35" y="4"/>
                  </a:lnTo>
                  <a:lnTo>
                    <a:pt x="40" y="2"/>
                  </a:lnTo>
                  <a:lnTo>
                    <a:pt x="44" y="0"/>
                  </a:lnTo>
                  <a:lnTo>
                    <a:pt x="44" y="0"/>
                  </a:lnTo>
                  <a:lnTo>
                    <a:pt x="52" y="2"/>
                  </a:lnTo>
                  <a:lnTo>
                    <a:pt x="57" y="7"/>
                  </a:lnTo>
                  <a:lnTo>
                    <a:pt x="59" y="13"/>
                  </a:lnTo>
                  <a:lnTo>
                    <a:pt x="59" y="23"/>
                  </a:lnTo>
                  <a:lnTo>
                    <a:pt x="59" y="23"/>
                  </a:lnTo>
                  <a:lnTo>
                    <a:pt x="54" y="42"/>
                  </a:lnTo>
                  <a:lnTo>
                    <a:pt x="54" y="42"/>
                  </a:lnTo>
                  <a:lnTo>
                    <a:pt x="52" y="58"/>
                  </a:lnTo>
                  <a:lnTo>
                    <a:pt x="52" y="58"/>
                  </a:lnTo>
                  <a:lnTo>
                    <a:pt x="43" y="58"/>
                  </a:lnTo>
                  <a:lnTo>
                    <a:pt x="43" y="58"/>
                  </a:lnTo>
                  <a:lnTo>
                    <a:pt x="35" y="58"/>
                  </a:lnTo>
                  <a:lnTo>
                    <a:pt x="35" y="58"/>
                  </a:lnTo>
                  <a:lnTo>
                    <a:pt x="38" y="43"/>
                  </a:lnTo>
                  <a:lnTo>
                    <a:pt x="43" y="26"/>
                  </a:lnTo>
                  <a:lnTo>
                    <a:pt x="43" y="26"/>
                  </a:lnTo>
                  <a:lnTo>
                    <a:pt x="43" y="19"/>
                  </a:lnTo>
                  <a:lnTo>
                    <a:pt x="41" y="15"/>
                  </a:lnTo>
                  <a:lnTo>
                    <a:pt x="40" y="12"/>
                  </a:lnTo>
                  <a:lnTo>
                    <a:pt x="37" y="12"/>
                  </a:lnTo>
                  <a:lnTo>
                    <a:pt x="37" y="12"/>
                  </a:lnTo>
                  <a:lnTo>
                    <a:pt x="32" y="13"/>
                  </a:lnTo>
                  <a:lnTo>
                    <a:pt x="27" y="16"/>
                  </a:lnTo>
                  <a:lnTo>
                    <a:pt x="24" y="21"/>
                  </a:lnTo>
                  <a:lnTo>
                    <a:pt x="22" y="27"/>
                  </a:lnTo>
                  <a:lnTo>
                    <a:pt x="22" y="32"/>
                  </a:lnTo>
                  <a:lnTo>
                    <a:pt x="22" y="32"/>
                  </a:lnTo>
                  <a:lnTo>
                    <a:pt x="18" y="58"/>
                  </a:lnTo>
                  <a:lnTo>
                    <a:pt x="18" y="58"/>
                  </a:lnTo>
                  <a:lnTo>
                    <a:pt x="10" y="58"/>
                  </a:lnTo>
                  <a:lnTo>
                    <a:pt x="10" y="58"/>
                  </a:lnTo>
                  <a:lnTo>
                    <a:pt x="0" y="58"/>
                  </a:lnTo>
                  <a:lnTo>
                    <a:pt x="0" y="58"/>
                  </a:lnTo>
                  <a:lnTo>
                    <a:pt x="6" y="32"/>
                  </a:lnTo>
                  <a:lnTo>
                    <a:pt x="8" y="27"/>
                  </a:lnTo>
                  <a:lnTo>
                    <a:pt x="8" y="27"/>
                  </a:lnTo>
                  <a:lnTo>
                    <a:pt x="11" y="2"/>
                  </a:lnTo>
                  <a:lnTo>
                    <a:pt x="11" y="2"/>
                  </a:lnTo>
                  <a:lnTo>
                    <a:pt x="19" y="4"/>
                  </a:lnTo>
                  <a:lnTo>
                    <a:pt x="19" y="4"/>
                  </a:lnTo>
                  <a:lnTo>
                    <a:pt x="29" y="2"/>
                  </a:lnTo>
                  <a:lnTo>
                    <a:pt x="25" y="12"/>
                  </a:lnTo>
                  <a:close/>
                </a:path>
              </a:pathLst>
            </a:custGeom>
            <a:grpFill/>
            <a:ln w="9525">
              <a:noFill/>
              <a:round/>
              <a:headEnd/>
              <a:tailEnd/>
            </a:ln>
          </p:spPr>
          <p:txBody>
            <a:bodyPr/>
            <a:lstStyle/>
            <a:p>
              <a:endParaRPr lang="en-GB" noProof="0" dirty="0"/>
            </a:p>
          </p:txBody>
        </p:sp>
        <p:sp>
          <p:nvSpPr>
            <p:cNvPr id="29" name="Freeform 57"/>
            <p:cNvSpPr>
              <a:spLocks noEditPoints="1"/>
            </p:cNvSpPr>
            <p:nvPr userDrawn="1"/>
          </p:nvSpPr>
          <p:spPr bwMode="black">
            <a:xfrm>
              <a:off x="5233" y="4219"/>
              <a:ext cx="36" cy="50"/>
            </a:xfrm>
            <a:custGeom>
              <a:avLst/>
              <a:gdLst/>
              <a:ahLst/>
              <a:cxnLst>
                <a:cxn ang="0">
                  <a:pos x="40" y="70"/>
                </a:cxn>
                <a:cxn ang="0">
                  <a:pos x="35" y="80"/>
                </a:cxn>
                <a:cxn ang="0">
                  <a:pos x="24" y="83"/>
                </a:cxn>
                <a:cxn ang="0">
                  <a:pos x="18" y="83"/>
                </a:cxn>
                <a:cxn ang="0">
                  <a:pos x="11" y="77"/>
                </a:cxn>
                <a:cxn ang="0">
                  <a:pos x="11" y="70"/>
                </a:cxn>
                <a:cxn ang="0">
                  <a:pos x="18" y="61"/>
                </a:cxn>
                <a:cxn ang="0">
                  <a:pos x="26" y="59"/>
                </a:cxn>
                <a:cxn ang="0">
                  <a:pos x="32" y="59"/>
                </a:cxn>
                <a:cxn ang="0">
                  <a:pos x="40" y="64"/>
                </a:cxn>
                <a:cxn ang="0">
                  <a:pos x="40" y="70"/>
                </a:cxn>
                <a:cxn ang="0">
                  <a:pos x="65" y="7"/>
                </a:cxn>
                <a:cxn ang="0">
                  <a:pos x="65" y="5"/>
                </a:cxn>
                <a:cxn ang="0">
                  <a:pos x="65" y="2"/>
                </a:cxn>
                <a:cxn ang="0">
                  <a:pos x="54" y="2"/>
                </a:cxn>
                <a:cxn ang="0">
                  <a:pos x="48" y="2"/>
                </a:cxn>
                <a:cxn ang="0">
                  <a:pos x="38" y="0"/>
                </a:cxn>
                <a:cxn ang="0">
                  <a:pos x="21" y="7"/>
                </a:cxn>
                <a:cxn ang="0">
                  <a:pos x="11" y="19"/>
                </a:cxn>
                <a:cxn ang="0">
                  <a:pos x="11" y="26"/>
                </a:cxn>
                <a:cxn ang="0">
                  <a:pos x="13" y="32"/>
                </a:cxn>
                <a:cxn ang="0">
                  <a:pos x="23" y="37"/>
                </a:cxn>
                <a:cxn ang="0">
                  <a:pos x="23" y="39"/>
                </a:cxn>
                <a:cxn ang="0">
                  <a:pos x="13" y="43"/>
                </a:cxn>
                <a:cxn ang="0">
                  <a:pos x="10" y="50"/>
                </a:cxn>
                <a:cxn ang="0">
                  <a:pos x="10" y="53"/>
                </a:cxn>
                <a:cxn ang="0">
                  <a:pos x="15" y="59"/>
                </a:cxn>
                <a:cxn ang="0">
                  <a:pos x="15" y="59"/>
                </a:cxn>
                <a:cxn ang="0">
                  <a:pos x="5" y="64"/>
                </a:cxn>
                <a:cxn ang="0">
                  <a:pos x="0" y="74"/>
                </a:cxn>
                <a:cxn ang="0">
                  <a:pos x="0" y="80"/>
                </a:cxn>
                <a:cxn ang="0">
                  <a:pos x="10" y="88"/>
                </a:cxn>
                <a:cxn ang="0">
                  <a:pos x="19" y="88"/>
                </a:cxn>
                <a:cxn ang="0">
                  <a:pos x="42" y="83"/>
                </a:cxn>
                <a:cxn ang="0">
                  <a:pos x="50" y="75"/>
                </a:cxn>
                <a:cxn ang="0">
                  <a:pos x="54" y="64"/>
                </a:cxn>
                <a:cxn ang="0">
                  <a:pos x="54" y="58"/>
                </a:cxn>
                <a:cxn ang="0">
                  <a:pos x="46" y="50"/>
                </a:cxn>
                <a:cxn ang="0">
                  <a:pos x="30" y="48"/>
                </a:cxn>
                <a:cxn ang="0">
                  <a:pos x="27" y="48"/>
                </a:cxn>
                <a:cxn ang="0">
                  <a:pos x="23" y="45"/>
                </a:cxn>
                <a:cxn ang="0">
                  <a:pos x="23" y="43"/>
                </a:cxn>
                <a:cxn ang="0">
                  <a:pos x="27" y="39"/>
                </a:cxn>
                <a:cxn ang="0">
                  <a:pos x="32" y="39"/>
                </a:cxn>
                <a:cxn ang="0">
                  <a:pos x="42" y="37"/>
                </a:cxn>
                <a:cxn ang="0">
                  <a:pos x="54" y="27"/>
                </a:cxn>
                <a:cxn ang="0">
                  <a:pos x="57" y="19"/>
                </a:cxn>
                <a:cxn ang="0">
                  <a:pos x="57" y="12"/>
                </a:cxn>
                <a:cxn ang="0">
                  <a:pos x="54" y="7"/>
                </a:cxn>
                <a:cxn ang="0">
                  <a:pos x="37" y="5"/>
                </a:cxn>
                <a:cxn ang="0">
                  <a:pos x="40" y="7"/>
                </a:cxn>
                <a:cxn ang="0">
                  <a:pos x="43" y="13"/>
                </a:cxn>
                <a:cxn ang="0">
                  <a:pos x="42" y="19"/>
                </a:cxn>
                <a:cxn ang="0">
                  <a:pos x="38" y="31"/>
                </a:cxn>
                <a:cxn ang="0">
                  <a:pos x="32" y="34"/>
                </a:cxn>
                <a:cxn ang="0">
                  <a:pos x="29" y="34"/>
                </a:cxn>
                <a:cxn ang="0">
                  <a:pos x="26" y="27"/>
                </a:cxn>
                <a:cxn ang="0">
                  <a:pos x="27" y="21"/>
                </a:cxn>
                <a:cxn ang="0">
                  <a:pos x="30" y="10"/>
                </a:cxn>
                <a:cxn ang="0">
                  <a:pos x="37" y="5"/>
                </a:cxn>
              </a:cxnLst>
              <a:rect l="0" t="0" r="r" b="b"/>
              <a:pathLst>
                <a:path w="65" h="88">
                  <a:moveTo>
                    <a:pt x="40" y="70"/>
                  </a:moveTo>
                  <a:lnTo>
                    <a:pt x="40" y="70"/>
                  </a:lnTo>
                  <a:lnTo>
                    <a:pt x="38" y="75"/>
                  </a:lnTo>
                  <a:lnTo>
                    <a:pt x="35" y="80"/>
                  </a:lnTo>
                  <a:lnTo>
                    <a:pt x="29" y="83"/>
                  </a:lnTo>
                  <a:lnTo>
                    <a:pt x="24" y="83"/>
                  </a:lnTo>
                  <a:lnTo>
                    <a:pt x="24" y="83"/>
                  </a:lnTo>
                  <a:lnTo>
                    <a:pt x="18" y="83"/>
                  </a:lnTo>
                  <a:lnTo>
                    <a:pt x="13" y="80"/>
                  </a:lnTo>
                  <a:lnTo>
                    <a:pt x="11" y="77"/>
                  </a:lnTo>
                  <a:lnTo>
                    <a:pt x="11" y="70"/>
                  </a:lnTo>
                  <a:lnTo>
                    <a:pt x="11" y="70"/>
                  </a:lnTo>
                  <a:lnTo>
                    <a:pt x="15" y="64"/>
                  </a:lnTo>
                  <a:lnTo>
                    <a:pt x="18" y="61"/>
                  </a:lnTo>
                  <a:lnTo>
                    <a:pt x="18" y="61"/>
                  </a:lnTo>
                  <a:lnTo>
                    <a:pt x="26" y="59"/>
                  </a:lnTo>
                  <a:lnTo>
                    <a:pt x="26" y="59"/>
                  </a:lnTo>
                  <a:lnTo>
                    <a:pt x="32" y="59"/>
                  </a:lnTo>
                  <a:lnTo>
                    <a:pt x="37" y="61"/>
                  </a:lnTo>
                  <a:lnTo>
                    <a:pt x="40" y="64"/>
                  </a:lnTo>
                  <a:lnTo>
                    <a:pt x="40" y="70"/>
                  </a:lnTo>
                  <a:lnTo>
                    <a:pt x="40" y="70"/>
                  </a:lnTo>
                  <a:close/>
                  <a:moveTo>
                    <a:pt x="65" y="7"/>
                  </a:moveTo>
                  <a:lnTo>
                    <a:pt x="65" y="7"/>
                  </a:lnTo>
                  <a:lnTo>
                    <a:pt x="65" y="5"/>
                  </a:lnTo>
                  <a:lnTo>
                    <a:pt x="65" y="5"/>
                  </a:lnTo>
                  <a:lnTo>
                    <a:pt x="65" y="2"/>
                  </a:lnTo>
                  <a:lnTo>
                    <a:pt x="65" y="2"/>
                  </a:lnTo>
                  <a:lnTo>
                    <a:pt x="54" y="2"/>
                  </a:lnTo>
                  <a:lnTo>
                    <a:pt x="54" y="2"/>
                  </a:lnTo>
                  <a:lnTo>
                    <a:pt x="48" y="2"/>
                  </a:lnTo>
                  <a:lnTo>
                    <a:pt x="48" y="2"/>
                  </a:lnTo>
                  <a:lnTo>
                    <a:pt x="38" y="0"/>
                  </a:lnTo>
                  <a:lnTo>
                    <a:pt x="38" y="0"/>
                  </a:lnTo>
                  <a:lnTo>
                    <a:pt x="29" y="2"/>
                  </a:lnTo>
                  <a:lnTo>
                    <a:pt x="21" y="7"/>
                  </a:lnTo>
                  <a:lnTo>
                    <a:pt x="15" y="12"/>
                  </a:lnTo>
                  <a:lnTo>
                    <a:pt x="11" y="19"/>
                  </a:lnTo>
                  <a:lnTo>
                    <a:pt x="11" y="19"/>
                  </a:lnTo>
                  <a:lnTo>
                    <a:pt x="11" y="26"/>
                  </a:lnTo>
                  <a:lnTo>
                    <a:pt x="13" y="32"/>
                  </a:lnTo>
                  <a:lnTo>
                    <a:pt x="13" y="32"/>
                  </a:lnTo>
                  <a:lnTo>
                    <a:pt x="16" y="35"/>
                  </a:lnTo>
                  <a:lnTo>
                    <a:pt x="23" y="37"/>
                  </a:lnTo>
                  <a:lnTo>
                    <a:pt x="23" y="39"/>
                  </a:lnTo>
                  <a:lnTo>
                    <a:pt x="23" y="39"/>
                  </a:lnTo>
                  <a:lnTo>
                    <a:pt x="18" y="40"/>
                  </a:lnTo>
                  <a:lnTo>
                    <a:pt x="13" y="43"/>
                  </a:lnTo>
                  <a:lnTo>
                    <a:pt x="11" y="47"/>
                  </a:lnTo>
                  <a:lnTo>
                    <a:pt x="10" y="50"/>
                  </a:lnTo>
                  <a:lnTo>
                    <a:pt x="10" y="50"/>
                  </a:lnTo>
                  <a:lnTo>
                    <a:pt x="10" y="53"/>
                  </a:lnTo>
                  <a:lnTo>
                    <a:pt x="10" y="54"/>
                  </a:lnTo>
                  <a:lnTo>
                    <a:pt x="15" y="59"/>
                  </a:lnTo>
                  <a:lnTo>
                    <a:pt x="15" y="59"/>
                  </a:lnTo>
                  <a:lnTo>
                    <a:pt x="15" y="59"/>
                  </a:lnTo>
                  <a:lnTo>
                    <a:pt x="10" y="61"/>
                  </a:lnTo>
                  <a:lnTo>
                    <a:pt x="5" y="64"/>
                  </a:lnTo>
                  <a:lnTo>
                    <a:pt x="2" y="69"/>
                  </a:lnTo>
                  <a:lnTo>
                    <a:pt x="0" y="74"/>
                  </a:lnTo>
                  <a:lnTo>
                    <a:pt x="0" y="74"/>
                  </a:lnTo>
                  <a:lnTo>
                    <a:pt x="0" y="80"/>
                  </a:lnTo>
                  <a:lnTo>
                    <a:pt x="4" y="85"/>
                  </a:lnTo>
                  <a:lnTo>
                    <a:pt x="10" y="88"/>
                  </a:lnTo>
                  <a:lnTo>
                    <a:pt x="19" y="88"/>
                  </a:lnTo>
                  <a:lnTo>
                    <a:pt x="19" y="88"/>
                  </a:lnTo>
                  <a:lnTo>
                    <a:pt x="30" y="86"/>
                  </a:lnTo>
                  <a:lnTo>
                    <a:pt x="42" y="83"/>
                  </a:lnTo>
                  <a:lnTo>
                    <a:pt x="46" y="80"/>
                  </a:lnTo>
                  <a:lnTo>
                    <a:pt x="50" y="75"/>
                  </a:lnTo>
                  <a:lnTo>
                    <a:pt x="53" y="70"/>
                  </a:lnTo>
                  <a:lnTo>
                    <a:pt x="54" y="64"/>
                  </a:lnTo>
                  <a:lnTo>
                    <a:pt x="54" y="64"/>
                  </a:lnTo>
                  <a:lnTo>
                    <a:pt x="54" y="58"/>
                  </a:lnTo>
                  <a:lnTo>
                    <a:pt x="53" y="53"/>
                  </a:lnTo>
                  <a:lnTo>
                    <a:pt x="46" y="50"/>
                  </a:lnTo>
                  <a:lnTo>
                    <a:pt x="38" y="48"/>
                  </a:lnTo>
                  <a:lnTo>
                    <a:pt x="30" y="48"/>
                  </a:lnTo>
                  <a:lnTo>
                    <a:pt x="30" y="48"/>
                  </a:lnTo>
                  <a:lnTo>
                    <a:pt x="27" y="48"/>
                  </a:lnTo>
                  <a:lnTo>
                    <a:pt x="24" y="47"/>
                  </a:lnTo>
                  <a:lnTo>
                    <a:pt x="23" y="45"/>
                  </a:lnTo>
                  <a:lnTo>
                    <a:pt x="23" y="43"/>
                  </a:lnTo>
                  <a:lnTo>
                    <a:pt x="23" y="43"/>
                  </a:lnTo>
                  <a:lnTo>
                    <a:pt x="24" y="40"/>
                  </a:lnTo>
                  <a:lnTo>
                    <a:pt x="27" y="39"/>
                  </a:lnTo>
                  <a:lnTo>
                    <a:pt x="27" y="39"/>
                  </a:lnTo>
                  <a:lnTo>
                    <a:pt x="32" y="39"/>
                  </a:lnTo>
                  <a:lnTo>
                    <a:pt x="32" y="39"/>
                  </a:lnTo>
                  <a:lnTo>
                    <a:pt x="42" y="37"/>
                  </a:lnTo>
                  <a:lnTo>
                    <a:pt x="50" y="34"/>
                  </a:lnTo>
                  <a:lnTo>
                    <a:pt x="54" y="27"/>
                  </a:lnTo>
                  <a:lnTo>
                    <a:pt x="57" y="19"/>
                  </a:lnTo>
                  <a:lnTo>
                    <a:pt x="57" y="19"/>
                  </a:lnTo>
                  <a:lnTo>
                    <a:pt x="59" y="16"/>
                  </a:lnTo>
                  <a:lnTo>
                    <a:pt x="57" y="12"/>
                  </a:lnTo>
                  <a:lnTo>
                    <a:pt x="54" y="7"/>
                  </a:lnTo>
                  <a:lnTo>
                    <a:pt x="54" y="7"/>
                  </a:lnTo>
                  <a:lnTo>
                    <a:pt x="65" y="7"/>
                  </a:lnTo>
                  <a:close/>
                  <a:moveTo>
                    <a:pt x="37" y="5"/>
                  </a:moveTo>
                  <a:lnTo>
                    <a:pt x="37" y="5"/>
                  </a:lnTo>
                  <a:lnTo>
                    <a:pt x="40" y="7"/>
                  </a:lnTo>
                  <a:lnTo>
                    <a:pt x="42" y="8"/>
                  </a:lnTo>
                  <a:lnTo>
                    <a:pt x="43" y="13"/>
                  </a:lnTo>
                  <a:lnTo>
                    <a:pt x="42" y="19"/>
                  </a:lnTo>
                  <a:lnTo>
                    <a:pt x="42" y="19"/>
                  </a:lnTo>
                  <a:lnTo>
                    <a:pt x="40" y="26"/>
                  </a:lnTo>
                  <a:lnTo>
                    <a:pt x="38" y="31"/>
                  </a:lnTo>
                  <a:lnTo>
                    <a:pt x="35" y="34"/>
                  </a:lnTo>
                  <a:lnTo>
                    <a:pt x="32" y="34"/>
                  </a:lnTo>
                  <a:lnTo>
                    <a:pt x="32" y="34"/>
                  </a:lnTo>
                  <a:lnTo>
                    <a:pt x="29" y="34"/>
                  </a:lnTo>
                  <a:lnTo>
                    <a:pt x="27" y="31"/>
                  </a:lnTo>
                  <a:lnTo>
                    <a:pt x="26" y="27"/>
                  </a:lnTo>
                  <a:lnTo>
                    <a:pt x="27" y="21"/>
                  </a:lnTo>
                  <a:lnTo>
                    <a:pt x="27" y="21"/>
                  </a:lnTo>
                  <a:lnTo>
                    <a:pt x="29" y="15"/>
                  </a:lnTo>
                  <a:lnTo>
                    <a:pt x="30" y="10"/>
                  </a:lnTo>
                  <a:lnTo>
                    <a:pt x="34" y="7"/>
                  </a:lnTo>
                  <a:lnTo>
                    <a:pt x="37" y="5"/>
                  </a:lnTo>
                  <a:lnTo>
                    <a:pt x="37" y="5"/>
                  </a:lnTo>
                  <a:close/>
                </a:path>
              </a:pathLst>
            </a:custGeom>
            <a:grpFill/>
            <a:ln w="9525">
              <a:noFill/>
              <a:round/>
              <a:headEnd/>
              <a:tailEnd/>
            </a:ln>
          </p:spPr>
          <p:txBody>
            <a:bodyPr/>
            <a:lstStyle/>
            <a:p>
              <a:endParaRPr lang="en-GB" noProof="0" dirty="0"/>
            </a:p>
          </p:txBody>
        </p:sp>
        <p:sp>
          <p:nvSpPr>
            <p:cNvPr id="30" name="Freeform 58"/>
            <p:cNvSpPr>
              <a:spLocks/>
            </p:cNvSpPr>
            <p:nvPr userDrawn="1"/>
          </p:nvSpPr>
          <p:spPr bwMode="black">
            <a:xfrm>
              <a:off x="5287" y="4208"/>
              <a:ext cx="62" cy="44"/>
            </a:xfrm>
            <a:custGeom>
              <a:avLst/>
              <a:gdLst/>
              <a:ahLst/>
              <a:cxnLst>
                <a:cxn ang="0">
                  <a:pos x="49" y="22"/>
                </a:cxn>
                <a:cxn ang="0">
                  <a:pos x="49" y="22"/>
                </a:cxn>
                <a:cxn ang="0">
                  <a:pos x="35" y="49"/>
                </a:cxn>
                <a:cxn ang="0">
                  <a:pos x="19" y="78"/>
                </a:cxn>
                <a:cxn ang="0">
                  <a:pos x="19" y="78"/>
                </a:cxn>
                <a:cxn ang="0">
                  <a:pos x="14" y="78"/>
                </a:cxn>
                <a:cxn ang="0">
                  <a:pos x="14" y="78"/>
                </a:cxn>
                <a:cxn ang="0">
                  <a:pos x="8" y="78"/>
                </a:cxn>
                <a:cxn ang="0">
                  <a:pos x="8" y="78"/>
                </a:cxn>
                <a:cxn ang="0">
                  <a:pos x="5" y="33"/>
                </a:cxn>
                <a:cxn ang="0">
                  <a:pos x="0" y="0"/>
                </a:cxn>
                <a:cxn ang="0">
                  <a:pos x="0" y="0"/>
                </a:cxn>
                <a:cxn ang="0">
                  <a:pos x="10" y="0"/>
                </a:cxn>
                <a:cxn ang="0">
                  <a:pos x="10" y="0"/>
                </a:cxn>
                <a:cxn ang="0">
                  <a:pos x="19" y="0"/>
                </a:cxn>
                <a:cxn ang="0">
                  <a:pos x="19" y="0"/>
                </a:cxn>
                <a:cxn ang="0">
                  <a:pos x="22" y="57"/>
                </a:cxn>
                <a:cxn ang="0">
                  <a:pos x="24" y="57"/>
                </a:cxn>
                <a:cxn ang="0">
                  <a:pos x="24" y="57"/>
                </a:cxn>
                <a:cxn ang="0">
                  <a:pos x="54" y="0"/>
                </a:cxn>
                <a:cxn ang="0">
                  <a:pos x="54" y="0"/>
                </a:cxn>
                <a:cxn ang="0">
                  <a:pos x="59" y="0"/>
                </a:cxn>
                <a:cxn ang="0">
                  <a:pos x="59" y="0"/>
                </a:cxn>
                <a:cxn ang="0">
                  <a:pos x="65" y="0"/>
                </a:cxn>
                <a:cxn ang="0">
                  <a:pos x="65" y="0"/>
                </a:cxn>
                <a:cxn ang="0">
                  <a:pos x="68" y="27"/>
                </a:cxn>
                <a:cxn ang="0">
                  <a:pos x="72" y="57"/>
                </a:cxn>
                <a:cxn ang="0">
                  <a:pos x="73" y="57"/>
                </a:cxn>
                <a:cxn ang="0">
                  <a:pos x="73" y="57"/>
                </a:cxn>
                <a:cxn ang="0">
                  <a:pos x="100" y="0"/>
                </a:cxn>
                <a:cxn ang="0">
                  <a:pos x="100" y="0"/>
                </a:cxn>
                <a:cxn ang="0">
                  <a:pos x="105" y="0"/>
                </a:cxn>
                <a:cxn ang="0">
                  <a:pos x="105" y="0"/>
                </a:cxn>
                <a:cxn ang="0">
                  <a:pos x="110" y="0"/>
                </a:cxn>
                <a:cxn ang="0">
                  <a:pos x="110" y="0"/>
                </a:cxn>
                <a:cxn ang="0">
                  <a:pos x="92" y="33"/>
                </a:cxn>
                <a:cxn ang="0">
                  <a:pos x="70" y="78"/>
                </a:cxn>
                <a:cxn ang="0">
                  <a:pos x="70" y="78"/>
                </a:cxn>
                <a:cxn ang="0">
                  <a:pos x="64" y="78"/>
                </a:cxn>
                <a:cxn ang="0">
                  <a:pos x="64" y="78"/>
                </a:cxn>
                <a:cxn ang="0">
                  <a:pos x="57" y="78"/>
                </a:cxn>
                <a:cxn ang="0">
                  <a:pos x="57" y="78"/>
                </a:cxn>
                <a:cxn ang="0">
                  <a:pos x="54" y="51"/>
                </a:cxn>
                <a:cxn ang="0">
                  <a:pos x="51" y="22"/>
                </a:cxn>
                <a:cxn ang="0">
                  <a:pos x="49" y="22"/>
                </a:cxn>
              </a:cxnLst>
              <a:rect l="0" t="0" r="r" b="b"/>
              <a:pathLst>
                <a:path w="110" h="78">
                  <a:moveTo>
                    <a:pt x="49" y="22"/>
                  </a:moveTo>
                  <a:lnTo>
                    <a:pt x="49" y="22"/>
                  </a:lnTo>
                  <a:lnTo>
                    <a:pt x="35" y="49"/>
                  </a:lnTo>
                  <a:lnTo>
                    <a:pt x="19" y="78"/>
                  </a:lnTo>
                  <a:lnTo>
                    <a:pt x="19" y="78"/>
                  </a:lnTo>
                  <a:lnTo>
                    <a:pt x="14" y="78"/>
                  </a:lnTo>
                  <a:lnTo>
                    <a:pt x="14" y="78"/>
                  </a:lnTo>
                  <a:lnTo>
                    <a:pt x="8" y="78"/>
                  </a:lnTo>
                  <a:lnTo>
                    <a:pt x="8" y="78"/>
                  </a:lnTo>
                  <a:lnTo>
                    <a:pt x="5" y="33"/>
                  </a:lnTo>
                  <a:lnTo>
                    <a:pt x="0" y="0"/>
                  </a:lnTo>
                  <a:lnTo>
                    <a:pt x="0" y="0"/>
                  </a:lnTo>
                  <a:lnTo>
                    <a:pt x="10" y="0"/>
                  </a:lnTo>
                  <a:lnTo>
                    <a:pt x="10" y="0"/>
                  </a:lnTo>
                  <a:lnTo>
                    <a:pt x="19" y="0"/>
                  </a:lnTo>
                  <a:lnTo>
                    <a:pt x="19" y="0"/>
                  </a:lnTo>
                  <a:lnTo>
                    <a:pt x="22" y="57"/>
                  </a:lnTo>
                  <a:lnTo>
                    <a:pt x="24" y="57"/>
                  </a:lnTo>
                  <a:lnTo>
                    <a:pt x="24" y="57"/>
                  </a:lnTo>
                  <a:lnTo>
                    <a:pt x="54" y="0"/>
                  </a:lnTo>
                  <a:lnTo>
                    <a:pt x="54" y="0"/>
                  </a:lnTo>
                  <a:lnTo>
                    <a:pt x="59" y="0"/>
                  </a:lnTo>
                  <a:lnTo>
                    <a:pt x="59" y="0"/>
                  </a:lnTo>
                  <a:lnTo>
                    <a:pt x="65" y="0"/>
                  </a:lnTo>
                  <a:lnTo>
                    <a:pt x="65" y="0"/>
                  </a:lnTo>
                  <a:lnTo>
                    <a:pt x="68" y="27"/>
                  </a:lnTo>
                  <a:lnTo>
                    <a:pt x="72" y="57"/>
                  </a:lnTo>
                  <a:lnTo>
                    <a:pt x="73" y="57"/>
                  </a:lnTo>
                  <a:lnTo>
                    <a:pt x="73" y="57"/>
                  </a:lnTo>
                  <a:lnTo>
                    <a:pt x="100" y="0"/>
                  </a:lnTo>
                  <a:lnTo>
                    <a:pt x="100" y="0"/>
                  </a:lnTo>
                  <a:lnTo>
                    <a:pt x="105" y="0"/>
                  </a:lnTo>
                  <a:lnTo>
                    <a:pt x="105" y="0"/>
                  </a:lnTo>
                  <a:lnTo>
                    <a:pt x="110" y="0"/>
                  </a:lnTo>
                  <a:lnTo>
                    <a:pt x="110" y="0"/>
                  </a:lnTo>
                  <a:lnTo>
                    <a:pt x="92" y="33"/>
                  </a:lnTo>
                  <a:lnTo>
                    <a:pt x="70" y="78"/>
                  </a:lnTo>
                  <a:lnTo>
                    <a:pt x="70" y="78"/>
                  </a:lnTo>
                  <a:lnTo>
                    <a:pt x="64" y="78"/>
                  </a:lnTo>
                  <a:lnTo>
                    <a:pt x="64" y="78"/>
                  </a:lnTo>
                  <a:lnTo>
                    <a:pt x="57" y="78"/>
                  </a:lnTo>
                  <a:lnTo>
                    <a:pt x="57" y="78"/>
                  </a:lnTo>
                  <a:lnTo>
                    <a:pt x="54" y="51"/>
                  </a:lnTo>
                  <a:lnTo>
                    <a:pt x="51" y="22"/>
                  </a:lnTo>
                  <a:lnTo>
                    <a:pt x="49" y="22"/>
                  </a:lnTo>
                  <a:close/>
                </a:path>
              </a:pathLst>
            </a:custGeom>
            <a:grpFill/>
            <a:ln w="9525">
              <a:noFill/>
              <a:round/>
              <a:headEnd/>
              <a:tailEnd/>
            </a:ln>
          </p:spPr>
          <p:txBody>
            <a:bodyPr/>
            <a:lstStyle/>
            <a:p>
              <a:endParaRPr lang="en-GB" noProof="0" dirty="0"/>
            </a:p>
          </p:txBody>
        </p:sp>
        <p:sp>
          <p:nvSpPr>
            <p:cNvPr id="31" name="Freeform 59"/>
            <p:cNvSpPr>
              <a:spLocks noEditPoints="1"/>
            </p:cNvSpPr>
            <p:nvPr userDrawn="1"/>
          </p:nvSpPr>
          <p:spPr bwMode="black">
            <a:xfrm>
              <a:off x="5341"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6"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7" y="5"/>
                </a:cxn>
                <a:cxn ang="0">
                  <a:pos x="13" y="8"/>
                </a:cxn>
                <a:cxn ang="0">
                  <a:pos x="9" y="13"/>
                </a:cxn>
                <a:cxn ang="0">
                  <a:pos x="6" y="18"/>
                </a:cxn>
                <a:cxn ang="0">
                  <a:pos x="3" y="24"/>
                </a:cxn>
                <a:cxn ang="0">
                  <a:pos x="1" y="31"/>
                </a:cxn>
                <a:cxn ang="0">
                  <a:pos x="1" y="31"/>
                </a:cxn>
                <a:cxn ang="0">
                  <a:pos x="0" y="37"/>
                </a:cxn>
                <a:cxn ang="0">
                  <a:pos x="1" y="43"/>
                </a:cxn>
                <a:cxn ang="0">
                  <a:pos x="3" y="48"/>
                </a:cxn>
                <a:cxn ang="0">
                  <a:pos x="5" y="53"/>
                </a:cxn>
                <a:cxn ang="0">
                  <a:pos x="9" y="56"/>
                </a:cxn>
                <a:cxn ang="0">
                  <a:pos x="13" y="58"/>
                </a:cxn>
                <a:cxn ang="0">
                  <a:pos x="24" y="59"/>
                </a:cxn>
                <a:cxn ang="0">
                  <a:pos x="24" y="59"/>
                </a:cxn>
                <a:cxn ang="0">
                  <a:pos x="35" y="58"/>
                </a:cxn>
                <a:cxn ang="0">
                  <a:pos x="41" y="54"/>
                </a:cxn>
                <a:cxn ang="0">
                  <a:pos x="46" y="48"/>
                </a:cxn>
                <a:cxn ang="0">
                  <a:pos x="44" y="47"/>
                </a:cxn>
                <a:cxn ang="0">
                  <a:pos x="44" y="47"/>
                </a:cxn>
                <a:cxn ang="0">
                  <a:pos x="36" y="51"/>
                </a:cxn>
                <a:cxn ang="0">
                  <a:pos x="28" y="51"/>
                </a:cxn>
                <a:cxn ang="0">
                  <a:pos x="28" y="51"/>
                </a:cxn>
                <a:cxn ang="0">
                  <a:pos x="25" y="51"/>
                </a:cxn>
                <a:cxn ang="0">
                  <a:pos x="22" y="50"/>
                </a:cxn>
                <a:cxn ang="0">
                  <a:pos x="19" y="47"/>
                </a:cxn>
                <a:cxn ang="0">
                  <a:pos x="17"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6"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7" y="5"/>
                  </a:lnTo>
                  <a:lnTo>
                    <a:pt x="13" y="8"/>
                  </a:lnTo>
                  <a:lnTo>
                    <a:pt x="9" y="13"/>
                  </a:lnTo>
                  <a:lnTo>
                    <a:pt x="6" y="18"/>
                  </a:lnTo>
                  <a:lnTo>
                    <a:pt x="3" y="24"/>
                  </a:lnTo>
                  <a:lnTo>
                    <a:pt x="1" y="31"/>
                  </a:lnTo>
                  <a:lnTo>
                    <a:pt x="1" y="31"/>
                  </a:lnTo>
                  <a:lnTo>
                    <a:pt x="0" y="37"/>
                  </a:lnTo>
                  <a:lnTo>
                    <a:pt x="1" y="43"/>
                  </a:lnTo>
                  <a:lnTo>
                    <a:pt x="3" y="48"/>
                  </a:lnTo>
                  <a:lnTo>
                    <a:pt x="5" y="53"/>
                  </a:lnTo>
                  <a:lnTo>
                    <a:pt x="9" y="56"/>
                  </a:lnTo>
                  <a:lnTo>
                    <a:pt x="13" y="58"/>
                  </a:lnTo>
                  <a:lnTo>
                    <a:pt x="24" y="59"/>
                  </a:lnTo>
                  <a:lnTo>
                    <a:pt x="24" y="59"/>
                  </a:lnTo>
                  <a:lnTo>
                    <a:pt x="35" y="58"/>
                  </a:lnTo>
                  <a:lnTo>
                    <a:pt x="41" y="54"/>
                  </a:lnTo>
                  <a:lnTo>
                    <a:pt x="46" y="48"/>
                  </a:lnTo>
                  <a:lnTo>
                    <a:pt x="44" y="47"/>
                  </a:lnTo>
                  <a:lnTo>
                    <a:pt x="44" y="47"/>
                  </a:lnTo>
                  <a:lnTo>
                    <a:pt x="36" y="51"/>
                  </a:lnTo>
                  <a:lnTo>
                    <a:pt x="28" y="51"/>
                  </a:lnTo>
                  <a:lnTo>
                    <a:pt x="28" y="51"/>
                  </a:lnTo>
                  <a:lnTo>
                    <a:pt x="25" y="51"/>
                  </a:lnTo>
                  <a:lnTo>
                    <a:pt x="22" y="50"/>
                  </a:lnTo>
                  <a:lnTo>
                    <a:pt x="19" y="47"/>
                  </a:lnTo>
                  <a:lnTo>
                    <a:pt x="17" y="39"/>
                  </a:lnTo>
                  <a:lnTo>
                    <a:pt x="19" y="31"/>
                  </a:lnTo>
                  <a:lnTo>
                    <a:pt x="51" y="31"/>
                  </a:lnTo>
                  <a:close/>
                </a:path>
              </a:pathLst>
            </a:custGeom>
            <a:grpFill/>
            <a:ln w="9525">
              <a:noFill/>
              <a:round/>
              <a:headEnd/>
              <a:tailEnd/>
            </a:ln>
          </p:spPr>
          <p:txBody>
            <a:bodyPr/>
            <a:lstStyle/>
            <a:p>
              <a:endParaRPr lang="en-GB" noProof="0" dirty="0"/>
            </a:p>
          </p:txBody>
        </p:sp>
        <p:sp>
          <p:nvSpPr>
            <p:cNvPr id="32" name="Freeform 60"/>
            <p:cNvSpPr>
              <a:spLocks noEditPoints="1"/>
            </p:cNvSpPr>
            <p:nvPr userDrawn="1"/>
          </p:nvSpPr>
          <p:spPr bwMode="black">
            <a:xfrm>
              <a:off x="5389" y="4208"/>
              <a:ext cx="46" cy="44"/>
            </a:xfrm>
            <a:custGeom>
              <a:avLst/>
              <a:gdLst/>
              <a:ahLst/>
              <a:cxnLst>
                <a:cxn ang="0">
                  <a:pos x="27" y="28"/>
                </a:cxn>
                <a:cxn ang="0">
                  <a:pos x="27" y="28"/>
                </a:cxn>
                <a:cxn ang="0">
                  <a:pos x="31" y="6"/>
                </a:cxn>
                <a:cxn ang="0">
                  <a:pos x="31" y="6"/>
                </a:cxn>
                <a:cxn ang="0">
                  <a:pos x="42" y="6"/>
                </a:cxn>
                <a:cxn ang="0">
                  <a:pos x="42" y="6"/>
                </a:cxn>
                <a:cxn ang="0">
                  <a:pos x="49" y="6"/>
                </a:cxn>
                <a:cxn ang="0">
                  <a:pos x="54" y="8"/>
                </a:cxn>
                <a:cxn ang="0">
                  <a:pos x="57" y="11"/>
                </a:cxn>
                <a:cxn ang="0">
                  <a:pos x="60" y="14"/>
                </a:cxn>
                <a:cxn ang="0">
                  <a:pos x="63" y="19"/>
                </a:cxn>
                <a:cxn ang="0">
                  <a:pos x="65" y="24"/>
                </a:cxn>
                <a:cxn ang="0">
                  <a:pos x="65" y="30"/>
                </a:cxn>
                <a:cxn ang="0">
                  <a:pos x="63" y="36"/>
                </a:cxn>
                <a:cxn ang="0">
                  <a:pos x="63" y="36"/>
                </a:cxn>
                <a:cxn ang="0">
                  <a:pos x="61" y="44"/>
                </a:cxn>
                <a:cxn ang="0">
                  <a:pos x="58" y="52"/>
                </a:cxn>
                <a:cxn ang="0">
                  <a:pos x="55" y="57"/>
                </a:cxn>
                <a:cxn ang="0">
                  <a:pos x="50" y="63"/>
                </a:cxn>
                <a:cxn ang="0">
                  <a:pos x="46" y="67"/>
                </a:cxn>
                <a:cxn ang="0">
                  <a:pos x="41" y="70"/>
                </a:cxn>
                <a:cxn ang="0">
                  <a:pos x="34" y="71"/>
                </a:cxn>
                <a:cxn ang="0">
                  <a:pos x="28" y="71"/>
                </a:cxn>
                <a:cxn ang="0">
                  <a:pos x="28" y="71"/>
                </a:cxn>
                <a:cxn ang="0">
                  <a:pos x="19" y="71"/>
                </a:cxn>
                <a:cxn ang="0">
                  <a:pos x="19" y="71"/>
                </a:cxn>
                <a:cxn ang="0">
                  <a:pos x="23" y="49"/>
                </a:cxn>
                <a:cxn ang="0">
                  <a:pos x="27" y="28"/>
                </a:cxn>
                <a:cxn ang="0">
                  <a:pos x="6" y="46"/>
                </a:cxn>
                <a:cxn ang="0">
                  <a:pos x="6" y="46"/>
                </a:cxn>
                <a:cxn ang="0">
                  <a:pos x="0" y="78"/>
                </a:cxn>
                <a:cxn ang="0">
                  <a:pos x="0" y="78"/>
                </a:cxn>
                <a:cxn ang="0">
                  <a:pos x="9" y="78"/>
                </a:cxn>
                <a:cxn ang="0">
                  <a:pos x="9" y="78"/>
                </a:cxn>
                <a:cxn ang="0">
                  <a:pos x="34" y="78"/>
                </a:cxn>
                <a:cxn ang="0">
                  <a:pos x="34" y="78"/>
                </a:cxn>
                <a:cxn ang="0">
                  <a:pos x="42" y="78"/>
                </a:cxn>
                <a:cxn ang="0">
                  <a:pos x="50" y="74"/>
                </a:cxn>
                <a:cxn ang="0">
                  <a:pos x="57" y="71"/>
                </a:cxn>
                <a:cxn ang="0">
                  <a:pos x="63" y="67"/>
                </a:cxn>
                <a:cxn ang="0">
                  <a:pos x="69" y="60"/>
                </a:cxn>
                <a:cxn ang="0">
                  <a:pos x="74" y="54"/>
                </a:cxn>
                <a:cxn ang="0">
                  <a:pos x="79" y="46"/>
                </a:cxn>
                <a:cxn ang="0">
                  <a:pos x="82" y="36"/>
                </a:cxn>
                <a:cxn ang="0">
                  <a:pos x="82" y="36"/>
                </a:cxn>
                <a:cxn ang="0">
                  <a:pos x="82" y="27"/>
                </a:cxn>
                <a:cxn ang="0">
                  <a:pos x="82" y="19"/>
                </a:cxn>
                <a:cxn ang="0">
                  <a:pos x="79" y="12"/>
                </a:cxn>
                <a:cxn ang="0">
                  <a:pos x="74" y="8"/>
                </a:cxn>
                <a:cxn ang="0">
                  <a:pos x="69" y="3"/>
                </a:cxn>
                <a:cxn ang="0">
                  <a:pos x="61" y="1"/>
                </a:cxn>
                <a:cxn ang="0">
                  <a:pos x="54" y="0"/>
                </a:cxn>
                <a:cxn ang="0">
                  <a:pos x="44" y="0"/>
                </a:cxn>
                <a:cxn ang="0">
                  <a:pos x="44" y="0"/>
                </a:cxn>
                <a:cxn ang="0">
                  <a:pos x="23" y="0"/>
                </a:cxn>
                <a:cxn ang="0">
                  <a:pos x="23" y="0"/>
                </a:cxn>
                <a:cxn ang="0">
                  <a:pos x="15" y="0"/>
                </a:cxn>
                <a:cxn ang="0">
                  <a:pos x="15" y="0"/>
                </a:cxn>
                <a:cxn ang="0">
                  <a:pos x="9" y="32"/>
                </a:cxn>
                <a:cxn ang="0">
                  <a:pos x="6" y="46"/>
                </a:cxn>
              </a:cxnLst>
              <a:rect l="0" t="0" r="r" b="b"/>
              <a:pathLst>
                <a:path w="82" h="78">
                  <a:moveTo>
                    <a:pt x="27" y="28"/>
                  </a:moveTo>
                  <a:lnTo>
                    <a:pt x="27" y="28"/>
                  </a:lnTo>
                  <a:lnTo>
                    <a:pt x="31" y="6"/>
                  </a:lnTo>
                  <a:lnTo>
                    <a:pt x="31" y="6"/>
                  </a:lnTo>
                  <a:lnTo>
                    <a:pt x="42" y="6"/>
                  </a:lnTo>
                  <a:lnTo>
                    <a:pt x="42" y="6"/>
                  </a:lnTo>
                  <a:lnTo>
                    <a:pt x="49" y="6"/>
                  </a:lnTo>
                  <a:lnTo>
                    <a:pt x="54" y="8"/>
                  </a:lnTo>
                  <a:lnTo>
                    <a:pt x="57" y="11"/>
                  </a:lnTo>
                  <a:lnTo>
                    <a:pt x="60" y="14"/>
                  </a:lnTo>
                  <a:lnTo>
                    <a:pt x="63" y="19"/>
                  </a:lnTo>
                  <a:lnTo>
                    <a:pt x="65" y="24"/>
                  </a:lnTo>
                  <a:lnTo>
                    <a:pt x="65" y="30"/>
                  </a:lnTo>
                  <a:lnTo>
                    <a:pt x="63" y="36"/>
                  </a:lnTo>
                  <a:lnTo>
                    <a:pt x="63" y="36"/>
                  </a:lnTo>
                  <a:lnTo>
                    <a:pt x="61" y="44"/>
                  </a:lnTo>
                  <a:lnTo>
                    <a:pt x="58" y="52"/>
                  </a:lnTo>
                  <a:lnTo>
                    <a:pt x="55" y="57"/>
                  </a:lnTo>
                  <a:lnTo>
                    <a:pt x="50" y="63"/>
                  </a:lnTo>
                  <a:lnTo>
                    <a:pt x="46" y="67"/>
                  </a:lnTo>
                  <a:lnTo>
                    <a:pt x="41" y="70"/>
                  </a:lnTo>
                  <a:lnTo>
                    <a:pt x="34" y="71"/>
                  </a:lnTo>
                  <a:lnTo>
                    <a:pt x="28" y="71"/>
                  </a:lnTo>
                  <a:lnTo>
                    <a:pt x="28" y="71"/>
                  </a:lnTo>
                  <a:lnTo>
                    <a:pt x="19" y="71"/>
                  </a:lnTo>
                  <a:lnTo>
                    <a:pt x="19" y="71"/>
                  </a:lnTo>
                  <a:lnTo>
                    <a:pt x="23" y="49"/>
                  </a:lnTo>
                  <a:lnTo>
                    <a:pt x="27" y="28"/>
                  </a:lnTo>
                  <a:close/>
                  <a:moveTo>
                    <a:pt x="6" y="46"/>
                  </a:moveTo>
                  <a:lnTo>
                    <a:pt x="6" y="46"/>
                  </a:lnTo>
                  <a:lnTo>
                    <a:pt x="0" y="78"/>
                  </a:lnTo>
                  <a:lnTo>
                    <a:pt x="0" y="78"/>
                  </a:lnTo>
                  <a:lnTo>
                    <a:pt x="9" y="78"/>
                  </a:lnTo>
                  <a:lnTo>
                    <a:pt x="9" y="78"/>
                  </a:lnTo>
                  <a:lnTo>
                    <a:pt x="34" y="78"/>
                  </a:lnTo>
                  <a:lnTo>
                    <a:pt x="34" y="78"/>
                  </a:lnTo>
                  <a:lnTo>
                    <a:pt x="42" y="78"/>
                  </a:lnTo>
                  <a:lnTo>
                    <a:pt x="50" y="74"/>
                  </a:lnTo>
                  <a:lnTo>
                    <a:pt x="57" y="71"/>
                  </a:lnTo>
                  <a:lnTo>
                    <a:pt x="63" y="67"/>
                  </a:lnTo>
                  <a:lnTo>
                    <a:pt x="69" y="60"/>
                  </a:lnTo>
                  <a:lnTo>
                    <a:pt x="74" y="54"/>
                  </a:lnTo>
                  <a:lnTo>
                    <a:pt x="79" y="46"/>
                  </a:lnTo>
                  <a:lnTo>
                    <a:pt x="82" y="36"/>
                  </a:lnTo>
                  <a:lnTo>
                    <a:pt x="82" y="36"/>
                  </a:lnTo>
                  <a:lnTo>
                    <a:pt x="82" y="27"/>
                  </a:lnTo>
                  <a:lnTo>
                    <a:pt x="82" y="19"/>
                  </a:lnTo>
                  <a:lnTo>
                    <a:pt x="79" y="12"/>
                  </a:lnTo>
                  <a:lnTo>
                    <a:pt x="74" y="8"/>
                  </a:lnTo>
                  <a:lnTo>
                    <a:pt x="69" y="3"/>
                  </a:lnTo>
                  <a:lnTo>
                    <a:pt x="61" y="1"/>
                  </a:lnTo>
                  <a:lnTo>
                    <a:pt x="54" y="0"/>
                  </a:lnTo>
                  <a:lnTo>
                    <a:pt x="44" y="0"/>
                  </a:lnTo>
                  <a:lnTo>
                    <a:pt x="44" y="0"/>
                  </a:lnTo>
                  <a:lnTo>
                    <a:pt x="23" y="0"/>
                  </a:lnTo>
                  <a:lnTo>
                    <a:pt x="23" y="0"/>
                  </a:lnTo>
                  <a:lnTo>
                    <a:pt x="15" y="0"/>
                  </a:lnTo>
                  <a:lnTo>
                    <a:pt x="15" y="0"/>
                  </a:lnTo>
                  <a:lnTo>
                    <a:pt x="9" y="32"/>
                  </a:lnTo>
                  <a:lnTo>
                    <a:pt x="6" y="46"/>
                  </a:lnTo>
                  <a:close/>
                </a:path>
              </a:pathLst>
            </a:custGeom>
            <a:grpFill/>
            <a:ln w="9525">
              <a:noFill/>
              <a:round/>
              <a:headEnd/>
              <a:tailEnd/>
            </a:ln>
          </p:spPr>
          <p:txBody>
            <a:bodyPr/>
            <a:lstStyle/>
            <a:p>
              <a:endParaRPr lang="en-GB" noProof="0" dirty="0"/>
            </a:p>
          </p:txBody>
        </p:sp>
        <p:sp>
          <p:nvSpPr>
            <p:cNvPr id="33" name="Freeform 61"/>
            <p:cNvSpPr>
              <a:spLocks noEditPoints="1"/>
            </p:cNvSpPr>
            <p:nvPr userDrawn="1"/>
          </p:nvSpPr>
          <p:spPr bwMode="black">
            <a:xfrm>
              <a:off x="5436" y="4219"/>
              <a:ext cx="32" cy="33"/>
            </a:xfrm>
            <a:custGeom>
              <a:avLst/>
              <a:gdLst/>
              <a:ahLst/>
              <a:cxnLst>
                <a:cxn ang="0">
                  <a:pos x="40" y="27"/>
                </a:cxn>
                <a:cxn ang="0">
                  <a:pos x="40" y="27"/>
                </a:cxn>
                <a:cxn ang="0">
                  <a:pos x="38" y="39"/>
                </a:cxn>
                <a:cxn ang="0">
                  <a:pos x="34" y="48"/>
                </a:cxn>
                <a:cxn ang="0">
                  <a:pos x="29" y="53"/>
                </a:cxn>
                <a:cxn ang="0">
                  <a:pos x="24" y="54"/>
                </a:cxn>
                <a:cxn ang="0">
                  <a:pos x="24" y="54"/>
                </a:cxn>
                <a:cxn ang="0">
                  <a:pos x="22" y="54"/>
                </a:cxn>
                <a:cxn ang="0">
                  <a:pos x="19" y="53"/>
                </a:cxn>
                <a:cxn ang="0">
                  <a:pos x="18" y="48"/>
                </a:cxn>
                <a:cxn ang="0">
                  <a:pos x="16" y="40"/>
                </a:cxn>
                <a:cxn ang="0">
                  <a:pos x="18" y="32"/>
                </a:cxn>
                <a:cxn ang="0">
                  <a:pos x="18" y="32"/>
                </a:cxn>
                <a:cxn ang="0">
                  <a:pos x="21" y="21"/>
                </a:cxn>
                <a:cxn ang="0">
                  <a:pos x="24" y="13"/>
                </a:cxn>
                <a:cxn ang="0">
                  <a:pos x="29" y="8"/>
                </a:cxn>
                <a:cxn ang="0">
                  <a:pos x="34" y="7"/>
                </a:cxn>
                <a:cxn ang="0">
                  <a:pos x="34" y="7"/>
                </a:cxn>
                <a:cxn ang="0">
                  <a:pos x="38" y="8"/>
                </a:cxn>
                <a:cxn ang="0">
                  <a:pos x="41" y="12"/>
                </a:cxn>
                <a:cxn ang="0">
                  <a:pos x="41" y="18"/>
                </a:cxn>
                <a:cxn ang="0">
                  <a:pos x="40" y="27"/>
                </a:cxn>
                <a:cxn ang="0">
                  <a:pos x="40" y="27"/>
                </a:cxn>
                <a:cxn ang="0">
                  <a:pos x="0" y="32"/>
                </a:cxn>
                <a:cxn ang="0">
                  <a:pos x="0" y="32"/>
                </a:cxn>
                <a:cxn ang="0">
                  <a:pos x="0" y="39"/>
                </a:cxn>
                <a:cxn ang="0">
                  <a:pos x="0" y="45"/>
                </a:cxn>
                <a:cxn ang="0">
                  <a:pos x="3" y="50"/>
                </a:cxn>
                <a:cxn ang="0">
                  <a:pos x="5" y="53"/>
                </a:cxn>
                <a:cxn ang="0">
                  <a:pos x="10" y="56"/>
                </a:cxn>
                <a:cxn ang="0">
                  <a:pos x="13" y="58"/>
                </a:cxn>
                <a:cxn ang="0">
                  <a:pos x="24" y="59"/>
                </a:cxn>
                <a:cxn ang="0">
                  <a:pos x="24" y="59"/>
                </a:cxn>
                <a:cxn ang="0">
                  <a:pos x="29" y="59"/>
                </a:cxn>
                <a:cxn ang="0">
                  <a:pos x="35" y="58"/>
                </a:cxn>
                <a:cxn ang="0">
                  <a:pos x="40" y="54"/>
                </a:cxn>
                <a:cxn ang="0">
                  <a:pos x="45" y="51"/>
                </a:cxn>
                <a:cxn ang="0">
                  <a:pos x="49" y="47"/>
                </a:cxn>
                <a:cxn ang="0">
                  <a:pos x="53" y="42"/>
                </a:cxn>
                <a:cxn ang="0">
                  <a:pos x="56" y="35"/>
                </a:cxn>
                <a:cxn ang="0">
                  <a:pos x="57" y="29"/>
                </a:cxn>
                <a:cxn ang="0">
                  <a:pos x="57" y="29"/>
                </a:cxn>
                <a:cxn ang="0">
                  <a:pos x="57" y="23"/>
                </a:cxn>
                <a:cxn ang="0">
                  <a:pos x="57" y="18"/>
                </a:cxn>
                <a:cxn ang="0">
                  <a:pos x="56" y="13"/>
                </a:cxn>
                <a:cxn ang="0">
                  <a:pos x="54" y="8"/>
                </a:cxn>
                <a:cxn ang="0">
                  <a:pos x="51" y="5"/>
                </a:cxn>
                <a:cxn ang="0">
                  <a:pos x="46" y="4"/>
                </a:cxn>
                <a:cxn ang="0">
                  <a:pos x="41" y="2"/>
                </a:cxn>
                <a:cxn ang="0">
                  <a:pos x="35" y="0"/>
                </a:cxn>
                <a:cxn ang="0">
                  <a:pos x="35" y="0"/>
                </a:cxn>
                <a:cxn ang="0">
                  <a:pos x="24" y="4"/>
                </a:cxn>
                <a:cxn ang="0">
                  <a:pos x="19" y="5"/>
                </a:cxn>
                <a:cxn ang="0">
                  <a:pos x="15" y="8"/>
                </a:cxn>
                <a:cxn ang="0">
                  <a:pos x="10" y="13"/>
                </a:cxn>
                <a:cxn ang="0">
                  <a:pos x="7" y="18"/>
                </a:cxn>
                <a:cxn ang="0">
                  <a:pos x="3" y="24"/>
                </a:cxn>
                <a:cxn ang="0">
                  <a:pos x="0" y="32"/>
                </a:cxn>
                <a:cxn ang="0">
                  <a:pos x="0" y="32"/>
                </a:cxn>
              </a:cxnLst>
              <a:rect l="0" t="0" r="r" b="b"/>
              <a:pathLst>
                <a:path w="57" h="59">
                  <a:moveTo>
                    <a:pt x="40" y="27"/>
                  </a:moveTo>
                  <a:lnTo>
                    <a:pt x="40" y="27"/>
                  </a:lnTo>
                  <a:lnTo>
                    <a:pt x="38" y="39"/>
                  </a:lnTo>
                  <a:lnTo>
                    <a:pt x="34" y="48"/>
                  </a:lnTo>
                  <a:lnTo>
                    <a:pt x="29" y="53"/>
                  </a:lnTo>
                  <a:lnTo>
                    <a:pt x="24" y="54"/>
                  </a:lnTo>
                  <a:lnTo>
                    <a:pt x="24" y="54"/>
                  </a:lnTo>
                  <a:lnTo>
                    <a:pt x="22" y="54"/>
                  </a:lnTo>
                  <a:lnTo>
                    <a:pt x="19" y="53"/>
                  </a:lnTo>
                  <a:lnTo>
                    <a:pt x="18" y="48"/>
                  </a:lnTo>
                  <a:lnTo>
                    <a:pt x="16" y="40"/>
                  </a:lnTo>
                  <a:lnTo>
                    <a:pt x="18" y="32"/>
                  </a:lnTo>
                  <a:lnTo>
                    <a:pt x="18" y="32"/>
                  </a:lnTo>
                  <a:lnTo>
                    <a:pt x="21" y="21"/>
                  </a:lnTo>
                  <a:lnTo>
                    <a:pt x="24" y="13"/>
                  </a:lnTo>
                  <a:lnTo>
                    <a:pt x="29" y="8"/>
                  </a:lnTo>
                  <a:lnTo>
                    <a:pt x="34" y="7"/>
                  </a:lnTo>
                  <a:lnTo>
                    <a:pt x="34" y="7"/>
                  </a:lnTo>
                  <a:lnTo>
                    <a:pt x="38" y="8"/>
                  </a:lnTo>
                  <a:lnTo>
                    <a:pt x="41" y="12"/>
                  </a:lnTo>
                  <a:lnTo>
                    <a:pt x="41" y="18"/>
                  </a:lnTo>
                  <a:lnTo>
                    <a:pt x="40" y="27"/>
                  </a:lnTo>
                  <a:lnTo>
                    <a:pt x="40" y="27"/>
                  </a:lnTo>
                  <a:close/>
                  <a:moveTo>
                    <a:pt x="0" y="32"/>
                  </a:moveTo>
                  <a:lnTo>
                    <a:pt x="0" y="32"/>
                  </a:lnTo>
                  <a:lnTo>
                    <a:pt x="0" y="39"/>
                  </a:lnTo>
                  <a:lnTo>
                    <a:pt x="0" y="45"/>
                  </a:lnTo>
                  <a:lnTo>
                    <a:pt x="3" y="50"/>
                  </a:lnTo>
                  <a:lnTo>
                    <a:pt x="5" y="53"/>
                  </a:lnTo>
                  <a:lnTo>
                    <a:pt x="10" y="56"/>
                  </a:lnTo>
                  <a:lnTo>
                    <a:pt x="13" y="58"/>
                  </a:lnTo>
                  <a:lnTo>
                    <a:pt x="24" y="59"/>
                  </a:lnTo>
                  <a:lnTo>
                    <a:pt x="24" y="59"/>
                  </a:lnTo>
                  <a:lnTo>
                    <a:pt x="29" y="59"/>
                  </a:lnTo>
                  <a:lnTo>
                    <a:pt x="35" y="58"/>
                  </a:lnTo>
                  <a:lnTo>
                    <a:pt x="40" y="54"/>
                  </a:lnTo>
                  <a:lnTo>
                    <a:pt x="45" y="51"/>
                  </a:lnTo>
                  <a:lnTo>
                    <a:pt x="49" y="47"/>
                  </a:lnTo>
                  <a:lnTo>
                    <a:pt x="53" y="42"/>
                  </a:lnTo>
                  <a:lnTo>
                    <a:pt x="56" y="35"/>
                  </a:lnTo>
                  <a:lnTo>
                    <a:pt x="57" y="29"/>
                  </a:lnTo>
                  <a:lnTo>
                    <a:pt x="57" y="29"/>
                  </a:lnTo>
                  <a:lnTo>
                    <a:pt x="57" y="23"/>
                  </a:lnTo>
                  <a:lnTo>
                    <a:pt x="57" y="18"/>
                  </a:lnTo>
                  <a:lnTo>
                    <a:pt x="56" y="13"/>
                  </a:lnTo>
                  <a:lnTo>
                    <a:pt x="54" y="8"/>
                  </a:lnTo>
                  <a:lnTo>
                    <a:pt x="51" y="5"/>
                  </a:lnTo>
                  <a:lnTo>
                    <a:pt x="46" y="4"/>
                  </a:lnTo>
                  <a:lnTo>
                    <a:pt x="41" y="2"/>
                  </a:lnTo>
                  <a:lnTo>
                    <a:pt x="35" y="0"/>
                  </a:lnTo>
                  <a:lnTo>
                    <a:pt x="35" y="0"/>
                  </a:lnTo>
                  <a:lnTo>
                    <a:pt x="24" y="4"/>
                  </a:lnTo>
                  <a:lnTo>
                    <a:pt x="19" y="5"/>
                  </a:lnTo>
                  <a:lnTo>
                    <a:pt x="15" y="8"/>
                  </a:lnTo>
                  <a:lnTo>
                    <a:pt x="10" y="13"/>
                  </a:lnTo>
                  <a:lnTo>
                    <a:pt x="7" y="18"/>
                  </a:lnTo>
                  <a:lnTo>
                    <a:pt x="3" y="24"/>
                  </a:lnTo>
                  <a:lnTo>
                    <a:pt x="0" y="32"/>
                  </a:lnTo>
                  <a:lnTo>
                    <a:pt x="0" y="32"/>
                  </a:lnTo>
                  <a:close/>
                </a:path>
              </a:pathLst>
            </a:custGeom>
            <a:grpFill/>
            <a:ln w="9525">
              <a:noFill/>
              <a:round/>
              <a:headEnd/>
              <a:tailEnd/>
            </a:ln>
          </p:spPr>
          <p:txBody>
            <a:bodyPr/>
            <a:lstStyle/>
            <a:p>
              <a:endParaRPr lang="en-GB" noProof="0" dirty="0"/>
            </a:p>
          </p:txBody>
        </p:sp>
      </p:grpSp>
      <p:sp>
        <p:nvSpPr>
          <p:cNvPr id="2" name="Title 1"/>
          <p:cNvSpPr>
            <a:spLocks noGrp="1"/>
          </p:cNvSpPr>
          <p:nvPr>
            <p:ph type="title" hasCustomPrompt="1"/>
          </p:nvPr>
        </p:nvSpPr>
        <p:spPr>
          <a:xfrm>
            <a:off x="463550" y="261938"/>
            <a:ext cx="8213725" cy="790575"/>
          </a:xfrm>
        </p:spPr>
        <p:txBody>
          <a:bodyPr anchor="t"/>
          <a:lstStyle>
            <a:lvl1pPr algn="l">
              <a:defRPr sz="3000" b="1" cap="none" baseline="0">
                <a:solidFill>
                  <a:schemeClr val="tx2"/>
                </a:solidFill>
              </a:defRPr>
            </a:lvl1pPr>
          </a:lstStyle>
          <a:p>
            <a:r>
              <a:rPr lang="en-GB" noProof="0" smtClean="0"/>
              <a:t>Divider title</a:t>
            </a:r>
            <a:endParaRPr lang="en-GB" noProof="0"/>
          </a:p>
        </p:txBody>
      </p:sp>
      <p:sp>
        <p:nvSpPr>
          <p:cNvPr id="3" name="Text Placeholder 2"/>
          <p:cNvSpPr>
            <a:spLocks noGrp="1"/>
          </p:cNvSpPr>
          <p:nvPr>
            <p:ph type="body" idx="1" hasCustomPrompt="1"/>
          </p:nvPr>
        </p:nvSpPr>
        <p:spPr>
          <a:xfrm>
            <a:off x="722314" y="1411288"/>
            <a:ext cx="6742112" cy="4503737"/>
          </a:xfrm>
        </p:spPr>
        <p:txBody>
          <a:bodyPr vert="horz" lIns="0" tIns="0" rIns="0" bIns="0" rtlCol="0">
            <a:noAutofit/>
          </a:bodyPr>
          <a:lstStyle>
            <a:lvl1pPr marL="0" indent="0" algn="l" defTabSz="914400" rtl="0" eaLnBrk="1" latinLnBrk="0" hangingPunct="1">
              <a:spcBef>
                <a:spcPts val="600"/>
              </a:spcBef>
              <a:buNone/>
              <a:defRPr lang="en-GB" sz="2400" kern="1200" dirty="0" smtClean="0">
                <a:solidFill>
                  <a:srgbClr val="FFFFFF"/>
                </a:solidFill>
                <a:latin typeface="+mn-lt"/>
                <a:ea typeface="+mn-ea"/>
                <a:cs typeface="+mn-cs"/>
              </a:defRPr>
            </a:lvl1pPr>
            <a:lvl2pPr marL="0" indent="0" algn="l" defTabSz="914400" rtl="0" eaLnBrk="1" latinLnBrk="0" hangingPunct="1">
              <a:spcBef>
                <a:spcPts val="600"/>
              </a:spcBef>
              <a:buNone/>
              <a:defRPr lang="en-GB" sz="2400" kern="1200" dirty="0" smtClean="0">
                <a:solidFill>
                  <a:schemeClr val="accent1"/>
                </a:solidFill>
                <a:latin typeface="+mn-lt"/>
                <a:ea typeface="+mn-ea"/>
                <a:cs typeface="+mn-cs"/>
              </a:defRPr>
            </a:lvl2pPr>
            <a:lvl3pPr marL="350838" indent="-350838" algn="l" defTabSz="914400" rtl="0" eaLnBrk="1" latinLnBrk="0" hangingPunct="1">
              <a:spcBef>
                <a:spcPts val="600"/>
              </a:spcBef>
              <a:buFont typeface="Arial" pitchFamily="34" charset="0"/>
              <a:buChar char="►"/>
              <a:defRPr lang="en-GB" sz="2400" kern="1200" dirty="0" smtClean="0">
                <a:solidFill>
                  <a:srgbClr val="FFFFFF"/>
                </a:solidFill>
                <a:latin typeface="+mn-lt"/>
                <a:ea typeface="+mn-ea"/>
                <a:cs typeface="+mn-cs"/>
              </a:defRPr>
            </a:lvl3pPr>
            <a:lvl4pPr marL="714375" indent="-350838" algn="l" defTabSz="914400" rtl="0" eaLnBrk="1" latinLnBrk="0" hangingPunct="1">
              <a:spcBef>
                <a:spcPts val="600"/>
              </a:spcBef>
              <a:buFont typeface="Arial" pitchFamily="34" charset="0"/>
              <a:buChar char="►"/>
              <a:defRPr lang="en-GB" sz="2400" kern="1200" dirty="0" smtClean="0">
                <a:solidFill>
                  <a:srgbClr val="FFFFFF"/>
                </a:solidFill>
                <a:latin typeface="+mn-lt"/>
                <a:ea typeface="+mn-ea"/>
                <a:cs typeface="+mn-cs"/>
              </a:defRPr>
            </a:lvl4pPr>
            <a:lvl5pPr marL="1065213" indent="-350838" algn="l" defTabSz="914400" rtl="0" eaLnBrk="1" latinLnBrk="0" hangingPunct="1">
              <a:spcBef>
                <a:spcPts val="600"/>
              </a:spcBef>
              <a:buFont typeface="Arial" pitchFamily="34" charset="0"/>
              <a:buChar char="►"/>
              <a:defRPr lang="en-GB" sz="2400" kern="1200" dirty="0" smtClean="0">
                <a:solidFill>
                  <a:srgbClr val="FFFFFF"/>
                </a:solidFill>
                <a:latin typeface="+mn-lt"/>
                <a:ea typeface="+mn-ea"/>
                <a:cs typeface="+mn-cs"/>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noProof="0" smtClean="0"/>
              <a:t>Body text – Arial 24 point</a:t>
            </a:r>
          </a:p>
          <a:p>
            <a:pPr lvl="1"/>
            <a:r>
              <a:rPr lang="en-GB" noProof="0" smtClean="0"/>
              <a:t>Heading – Arial 24 point bold</a:t>
            </a:r>
          </a:p>
          <a:p>
            <a:pPr lvl="2"/>
            <a:r>
              <a:rPr lang="en-GB" noProof="0" smtClean="0"/>
              <a:t>Bullet 1 – Arial 24 point</a:t>
            </a:r>
          </a:p>
          <a:p>
            <a:pPr lvl="3"/>
            <a:r>
              <a:rPr lang="en-GB" noProof="0" smtClean="0"/>
              <a:t>Bullet 2 – Arial 20 point</a:t>
            </a:r>
          </a:p>
          <a:p>
            <a:pPr lvl="4"/>
            <a:r>
              <a:rPr lang="en-GB" noProof="0" smtClean="0"/>
              <a:t>Bullet 3 – Arial 18 point</a:t>
            </a:r>
            <a:endParaRPr lang="en-GB" noProof="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Divider (Input)">
    <p:spTree>
      <p:nvGrpSpPr>
        <p:cNvPr id="1" name=""/>
        <p:cNvGrpSpPr/>
        <p:nvPr/>
      </p:nvGrpSpPr>
      <p:grpSpPr>
        <a:xfrm>
          <a:off x="0" y="0"/>
          <a:ext cx="0" cy="0"/>
          <a:chOff x="0" y="0"/>
          <a:chExt cx="0" cy="0"/>
        </a:xfrm>
      </p:grpSpPr>
      <p:sp>
        <p:nvSpPr>
          <p:cNvPr id="34" name="Freeform 2"/>
          <p:cNvSpPr>
            <a:spLocks/>
          </p:cNvSpPr>
          <p:nvPr userDrawn="1"/>
        </p:nvSpPr>
        <p:spPr bwMode="ltGray">
          <a:xfrm>
            <a:off x="455613" y="1039813"/>
            <a:ext cx="8253412" cy="5197475"/>
          </a:xfrm>
          <a:custGeom>
            <a:avLst/>
            <a:gdLst/>
            <a:ahLst/>
            <a:cxnLst>
              <a:cxn ang="0">
                <a:pos x="0" y="0"/>
              </a:cxn>
              <a:cxn ang="0">
                <a:pos x="5170" y="0"/>
              </a:cxn>
              <a:cxn ang="0">
                <a:pos x="4535" y="3266"/>
              </a:cxn>
              <a:cxn ang="0">
                <a:pos x="0" y="3266"/>
              </a:cxn>
              <a:cxn ang="0">
                <a:pos x="0" y="0"/>
              </a:cxn>
            </a:cxnLst>
            <a:rect l="0" t="0" r="r" b="b"/>
            <a:pathLst>
              <a:path w="5170" h="3266">
                <a:moveTo>
                  <a:pt x="0" y="0"/>
                </a:moveTo>
                <a:lnTo>
                  <a:pt x="5170" y="0"/>
                </a:lnTo>
                <a:lnTo>
                  <a:pt x="4535" y="3266"/>
                </a:lnTo>
                <a:lnTo>
                  <a:pt x="0" y="3266"/>
                </a:lnTo>
                <a:lnTo>
                  <a:pt x="0" y="0"/>
                </a:lnTo>
                <a:close/>
              </a:path>
            </a:pathLst>
          </a:custGeom>
          <a:blipFill>
            <a:blip r:embed="rId2" cstate="print"/>
            <a:stretch>
              <a:fillRect/>
            </a:stretch>
          </a:blipFill>
          <a:ln w="9525">
            <a:noFill/>
            <a:round/>
            <a:headEnd/>
            <a:tailEnd/>
          </a:ln>
          <a:effectLst/>
        </p:spPr>
        <p:txBody>
          <a:bodyPr/>
          <a:lstStyle/>
          <a:p>
            <a:endParaRPr lang="en-GB" noProof="0" dirty="0"/>
          </a:p>
        </p:txBody>
      </p:sp>
      <p:sp>
        <p:nvSpPr>
          <p:cNvPr id="4" name="Date Placeholder 3"/>
          <p:cNvSpPr>
            <a:spLocks noGrp="1"/>
          </p:cNvSpPr>
          <p:nvPr>
            <p:ph type="dt" sz="half" idx="10"/>
          </p:nvPr>
        </p:nvSpPr>
        <p:spPr/>
        <p:txBody>
          <a:bodyPr/>
          <a:lstStyle/>
          <a:p>
            <a:endParaRPr lang="en-GB" noProof="0" dirty="0"/>
          </a:p>
        </p:txBody>
      </p:sp>
      <p:sp>
        <p:nvSpPr>
          <p:cNvPr id="5" name="Footer Placeholder 4"/>
          <p:cNvSpPr>
            <a:spLocks noGrp="1"/>
          </p:cNvSpPr>
          <p:nvPr>
            <p:ph type="ftr" sz="quarter" idx="11"/>
          </p:nvPr>
        </p:nvSpPr>
        <p:spPr/>
        <p:txBody>
          <a:bodyPr/>
          <a:lstStyle/>
          <a:p>
            <a:r>
              <a:rPr lang="en-GB" noProof="0" dirty="0" smtClean="0"/>
              <a:t>MIMA Conference 2013</a:t>
            </a:r>
            <a:endParaRPr lang="en-GB" noProof="0" dirty="0"/>
          </a:p>
        </p:txBody>
      </p:sp>
      <p:sp>
        <p:nvSpPr>
          <p:cNvPr id="6" name="Slide Number Placeholder 5"/>
          <p:cNvSpPr>
            <a:spLocks noGrp="1"/>
          </p:cNvSpPr>
          <p:nvPr>
            <p:ph type="sldNum" sz="quarter" idx="12"/>
          </p:nvPr>
        </p:nvSpPr>
        <p:spPr/>
        <p:txBody>
          <a:bodyPr/>
          <a:lstStyle/>
          <a:p>
            <a:r>
              <a:rPr lang="en-GB" noProof="0" dirty="0" smtClean="0"/>
              <a:t>Page </a:t>
            </a:r>
            <a:fld id="{E5A1EDF7-6110-42C0-A4FC-CB56AF1E2FBC}" type="slidenum">
              <a:rPr lang="en-GB" noProof="0" smtClean="0"/>
              <a:pPr/>
              <a:t>‹#›</a:t>
            </a:fld>
            <a:endParaRPr lang="en-GB" noProof="0" dirty="0"/>
          </a:p>
        </p:txBody>
      </p:sp>
      <p:grpSp>
        <p:nvGrpSpPr>
          <p:cNvPr id="7" name="Group 62"/>
          <p:cNvGrpSpPr>
            <a:grpSpLocks/>
          </p:cNvGrpSpPr>
          <p:nvPr userDrawn="1"/>
        </p:nvGrpSpPr>
        <p:grpSpPr bwMode="black">
          <a:xfrm>
            <a:off x="7191375" y="6380163"/>
            <a:ext cx="1484313" cy="334962"/>
            <a:chOff x="4554" y="4058"/>
            <a:chExt cx="935" cy="211"/>
          </a:xfrm>
          <a:solidFill>
            <a:schemeClr val="bg1"/>
          </a:solidFill>
        </p:grpSpPr>
        <p:sp>
          <p:nvSpPr>
            <p:cNvPr id="9" name="Freeform 37"/>
            <p:cNvSpPr>
              <a:spLocks noEditPoints="1"/>
            </p:cNvSpPr>
            <p:nvPr userDrawn="1"/>
          </p:nvSpPr>
          <p:spPr bwMode="black">
            <a:xfrm>
              <a:off x="4554" y="4058"/>
              <a:ext cx="118" cy="99"/>
            </a:xfrm>
            <a:custGeom>
              <a:avLst/>
              <a:gdLst/>
              <a:ahLst/>
              <a:cxnLst>
                <a:cxn ang="0">
                  <a:pos x="164" y="0"/>
                </a:cxn>
                <a:cxn ang="0">
                  <a:pos x="138" y="129"/>
                </a:cxn>
                <a:cxn ang="0">
                  <a:pos x="108" y="129"/>
                </a:cxn>
                <a:cxn ang="0">
                  <a:pos x="132" y="0"/>
                </a:cxn>
                <a:cxn ang="0">
                  <a:pos x="164" y="0"/>
                </a:cxn>
                <a:cxn ang="0">
                  <a:pos x="116" y="0"/>
                </a:cxn>
                <a:cxn ang="0">
                  <a:pos x="110" y="32"/>
                </a:cxn>
                <a:cxn ang="0">
                  <a:pos x="27" y="32"/>
                </a:cxn>
                <a:cxn ang="0">
                  <a:pos x="33" y="0"/>
                </a:cxn>
                <a:cxn ang="0">
                  <a:pos x="116" y="0"/>
                </a:cxn>
                <a:cxn ang="0">
                  <a:pos x="211" y="0"/>
                </a:cxn>
                <a:cxn ang="0">
                  <a:pos x="176" y="177"/>
                </a:cxn>
                <a:cxn ang="0">
                  <a:pos x="0" y="177"/>
                </a:cxn>
                <a:cxn ang="0">
                  <a:pos x="7" y="145"/>
                </a:cxn>
                <a:cxn ang="0">
                  <a:pos x="152" y="145"/>
                </a:cxn>
                <a:cxn ang="0">
                  <a:pos x="181" y="0"/>
                </a:cxn>
                <a:cxn ang="0">
                  <a:pos x="211" y="0"/>
                </a:cxn>
                <a:cxn ang="0">
                  <a:pos x="106" y="48"/>
                </a:cxn>
                <a:cxn ang="0">
                  <a:pos x="100" y="80"/>
                </a:cxn>
                <a:cxn ang="0">
                  <a:pos x="18" y="80"/>
                </a:cxn>
                <a:cxn ang="0">
                  <a:pos x="24" y="48"/>
                </a:cxn>
                <a:cxn ang="0">
                  <a:pos x="106" y="48"/>
                </a:cxn>
                <a:cxn ang="0">
                  <a:pos x="97" y="97"/>
                </a:cxn>
                <a:cxn ang="0">
                  <a:pos x="91" y="129"/>
                </a:cxn>
                <a:cxn ang="0">
                  <a:pos x="10" y="129"/>
                </a:cxn>
                <a:cxn ang="0">
                  <a:pos x="14" y="97"/>
                </a:cxn>
                <a:cxn ang="0">
                  <a:pos x="97" y="97"/>
                </a:cxn>
              </a:cxnLst>
              <a:rect l="0" t="0" r="r" b="b"/>
              <a:pathLst>
                <a:path w="211" h="177">
                  <a:moveTo>
                    <a:pt x="164" y="0"/>
                  </a:moveTo>
                  <a:lnTo>
                    <a:pt x="138" y="129"/>
                  </a:lnTo>
                  <a:lnTo>
                    <a:pt x="108" y="129"/>
                  </a:lnTo>
                  <a:lnTo>
                    <a:pt x="132" y="0"/>
                  </a:lnTo>
                  <a:lnTo>
                    <a:pt x="164" y="0"/>
                  </a:lnTo>
                  <a:close/>
                  <a:moveTo>
                    <a:pt x="116" y="0"/>
                  </a:moveTo>
                  <a:lnTo>
                    <a:pt x="110" y="32"/>
                  </a:lnTo>
                  <a:lnTo>
                    <a:pt x="27" y="32"/>
                  </a:lnTo>
                  <a:lnTo>
                    <a:pt x="33" y="0"/>
                  </a:lnTo>
                  <a:lnTo>
                    <a:pt x="116" y="0"/>
                  </a:lnTo>
                  <a:close/>
                  <a:moveTo>
                    <a:pt x="211" y="0"/>
                  </a:moveTo>
                  <a:lnTo>
                    <a:pt x="176" y="177"/>
                  </a:lnTo>
                  <a:lnTo>
                    <a:pt x="0" y="177"/>
                  </a:lnTo>
                  <a:lnTo>
                    <a:pt x="7" y="145"/>
                  </a:lnTo>
                  <a:lnTo>
                    <a:pt x="152" y="145"/>
                  </a:lnTo>
                  <a:lnTo>
                    <a:pt x="181" y="0"/>
                  </a:lnTo>
                  <a:lnTo>
                    <a:pt x="211" y="0"/>
                  </a:lnTo>
                  <a:close/>
                  <a:moveTo>
                    <a:pt x="106" y="48"/>
                  </a:moveTo>
                  <a:lnTo>
                    <a:pt x="100" y="80"/>
                  </a:lnTo>
                  <a:lnTo>
                    <a:pt x="18" y="80"/>
                  </a:lnTo>
                  <a:lnTo>
                    <a:pt x="24" y="48"/>
                  </a:lnTo>
                  <a:lnTo>
                    <a:pt x="106" y="48"/>
                  </a:lnTo>
                  <a:close/>
                  <a:moveTo>
                    <a:pt x="97" y="97"/>
                  </a:moveTo>
                  <a:lnTo>
                    <a:pt x="91" y="129"/>
                  </a:lnTo>
                  <a:lnTo>
                    <a:pt x="10" y="129"/>
                  </a:lnTo>
                  <a:lnTo>
                    <a:pt x="14" y="97"/>
                  </a:lnTo>
                  <a:lnTo>
                    <a:pt x="97" y="97"/>
                  </a:lnTo>
                  <a:close/>
                </a:path>
              </a:pathLst>
            </a:custGeom>
            <a:grpFill/>
            <a:ln w="9525">
              <a:noFill/>
              <a:round/>
              <a:headEnd/>
              <a:tailEnd/>
            </a:ln>
          </p:spPr>
          <p:txBody>
            <a:bodyPr/>
            <a:lstStyle/>
            <a:p>
              <a:endParaRPr lang="en-GB" noProof="0" dirty="0"/>
            </a:p>
          </p:txBody>
        </p:sp>
        <p:sp>
          <p:nvSpPr>
            <p:cNvPr id="10" name="Freeform 38"/>
            <p:cNvSpPr>
              <a:spLocks noEditPoints="1"/>
            </p:cNvSpPr>
            <p:nvPr userDrawn="1"/>
          </p:nvSpPr>
          <p:spPr bwMode="black">
            <a:xfrm>
              <a:off x="4690" y="4058"/>
              <a:ext cx="799" cy="102"/>
            </a:xfrm>
            <a:custGeom>
              <a:avLst/>
              <a:gdLst/>
              <a:ahLst/>
              <a:cxnLst>
                <a:cxn ang="0">
                  <a:pos x="909" y="167"/>
                </a:cxn>
                <a:cxn ang="0">
                  <a:pos x="895" y="108"/>
                </a:cxn>
                <a:cxn ang="0">
                  <a:pos x="955" y="56"/>
                </a:cxn>
                <a:cxn ang="0">
                  <a:pos x="979" y="94"/>
                </a:cxn>
                <a:cxn ang="0">
                  <a:pos x="1351" y="49"/>
                </a:cxn>
                <a:cxn ang="0">
                  <a:pos x="1295" y="140"/>
                </a:cxn>
                <a:cxn ang="0">
                  <a:pos x="1357" y="181"/>
                </a:cxn>
                <a:cxn ang="0">
                  <a:pos x="1384" y="162"/>
                </a:cxn>
                <a:cxn ang="0">
                  <a:pos x="1338" y="162"/>
                </a:cxn>
                <a:cxn ang="0">
                  <a:pos x="1328" y="103"/>
                </a:cxn>
                <a:cxn ang="0">
                  <a:pos x="1395" y="56"/>
                </a:cxn>
                <a:cxn ang="0">
                  <a:pos x="1420" y="49"/>
                </a:cxn>
                <a:cxn ang="0">
                  <a:pos x="1192" y="46"/>
                </a:cxn>
                <a:cxn ang="0">
                  <a:pos x="1282" y="46"/>
                </a:cxn>
                <a:cxn ang="0">
                  <a:pos x="1111" y="153"/>
                </a:cxn>
                <a:cxn ang="0">
                  <a:pos x="1067" y="167"/>
                </a:cxn>
                <a:cxn ang="0">
                  <a:pos x="1049" y="134"/>
                </a:cxn>
                <a:cxn ang="0">
                  <a:pos x="1021" y="143"/>
                </a:cxn>
                <a:cxn ang="0">
                  <a:pos x="1071" y="181"/>
                </a:cxn>
                <a:cxn ang="0">
                  <a:pos x="1132" y="143"/>
                </a:cxn>
                <a:cxn ang="0">
                  <a:pos x="975" y="46"/>
                </a:cxn>
                <a:cxn ang="0">
                  <a:pos x="878" y="80"/>
                </a:cxn>
                <a:cxn ang="0">
                  <a:pos x="879" y="167"/>
                </a:cxn>
                <a:cxn ang="0">
                  <a:pos x="984" y="156"/>
                </a:cxn>
                <a:cxn ang="0">
                  <a:pos x="1000" y="64"/>
                </a:cxn>
                <a:cxn ang="0">
                  <a:pos x="829" y="80"/>
                </a:cxn>
                <a:cxn ang="0">
                  <a:pos x="795" y="100"/>
                </a:cxn>
                <a:cxn ang="0">
                  <a:pos x="721" y="99"/>
                </a:cxn>
                <a:cxn ang="0">
                  <a:pos x="698" y="65"/>
                </a:cxn>
                <a:cxn ang="0">
                  <a:pos x="668" y="40"/>
                </a:cxn>
                <a:cxn ang="0">
                  <a:pos x="630" y="69"/>
                </a:cxn>
                <a:cxn ang="0">
                  <a:pos x="603" y="126"/>
                </a:cxn>
                <a:cxn ang="0">
                  <a:pos x="602" y="172"/>
                </a:cxn>
                <a:cxn ang="0">
                  <a:pos x="659" y="170"/>
                </a:cxn>
                <a:cxn ang="0">
                  <a:pos x="478" y="45"/>
                </a:cxn>
                <a:cxn ang="0">
                  <a:pos x="559" y="61"/>
                </a:cxn>
                <a:cxn ang="0">
                  <a:pos x="435" y="43"/>
                </a:cxn>
                <a:cxn ang="0">
                  <a:pos x="383" y="81"/>
                </a:cxn>
                <a:cxn ang="0">
                  <a:pos x="416" y="129"/>
                </a:cxn>
                <a:cxn ang="0">
                  <a:pos x="421" y="162"/>
                </a:cxn>
                <a:cxn ang="0">
                  <a:pos x="378" y="148"/>
                </a:cxn>
                <a:cxn ang="0">
                  <a:pos x="407" y="180"/>
                </a:cxn>
                <a:cxn ang="0">
                  <a:pos x="453" y="130"/>
                </a:cxn>
                <a:cxn ang="0">
                  <a:pos x="410" y="84"/>
                </a:cxn>
                <a:cxn ang="0">
                  <a:pos x="422" y="56"/>
                </a:cxn>
                <a:cxn ang="0">
                  <a:pos x="464" y="53"/>
                </a:cxn>
                <a:cxn ang="0">
                  <a:pos x="273" y="46"/>
                </a:cxn>
                <a:cxn ang="0">
                  <a:pos x="364" y="46"/>
                </a:cxn>
                <a:cxn ang="0">
                  <a:pos x="216" y="177"/>
                </a:cxn>
                <a:cxn ang="0">
                  <a:pos x="226" y="73"/>
                </a:cxn>
                <a:cxn ang="0">
                  <a:pos x="194" y="46"/>
                </a:cxn>
                <a:cxn ang="0">
                  <a:pos x="102" y="156"/>
                </a:cxn>
                <a:cxn ang="0">
                  <a:pos x="118" y="73"/>
                </a:cxn>
                <a:cxn ang="0">
                  <a:pos x="127" y="22"/>
                </a:cxn>
                <a:cxn ang="0">
                  <a:pos x="654" y="69"/>
                </a:cxn>
                <a:cxn ang="0">
                  <a:pos x="679" y="53"/>
                </a:cxn>
                <a:cxn ang="0">
                  <a:pos x="645" y="164"/>
                </a:cxn>
                <a:cxn ang="0">
                  <a:pos x="621" y="132"/>
                </a:cxn>
                <a:cxn ang="0">
                  <a:pos x="645" y="164"/>
                </a:cxn>
                <a:cxn ang="0">
                  <a:pos x="181" y="59"/>
                </a:cxn>
                <a:cxn ang="0">
                  <a:pos x="192" y="94"/>
                </a:cxn>
              </a:cxnLst>
              <a:rect l="0" t="0" r="r" b="b"/>
              <a:pathLst>
                <a:path w="1430" h="181">
                  <a:moveTo>
                    <a:pt x="965" y="143"/>
                  </a:moveTo>
                  <a:lnTo>
                    <a:pt x="965" y="143"/>
                  </a:lnTo>
                  <a:lnTo>
                    <a:pt x="955" y="154"/>
                  </a:lnTo>
                  <a:lnTo>
                    <a:pt x="946" y="164"/>
                  </a:lnTo>
                  <a:lnTo>
                    <a:pt x="935" y="169"/>
                  </a:lnTo>
                  <a:lnTo>
                    <a:pt x="924" y="170"/>
                  </a:lnTo>
                  <a:lnTo>
                    <a:pt x="924" y="170"/>
                  </a:lnTo>
                  <a:lnTo>
                    <a:pt x="916" y="170"/>
                  </a:lnTo>
                  <a:lnTo>
                    <a:pt x="909" y="167"/>
                  </a:lnTo>
                  <a:lnTo>
                    <a:pt x="905" y="165"/>
                  </a:lnTo>
                  <a:lnTo>
                    <a:pt x="900" y="161"/>
                  </a:lnTo>
                  <a:lnTo>
                    <a:pt x="897" y="156"/>
                  </a:lnTo>
                  <a:lnTo>
                    <a:pt x="894" y="150"/>
                  </a:lnTo>
                  <a:lnTo>
                    <a:pt x="892" y="143"/>
                  </a:lnTo>
                  <a:lnTo>
                    <a:pt x="892" y="134"/>
                  </a:lnTo>
                  <a:lnTo>
                    <a:pt x="892" y="134"/>
                  </a:lnTo>
                  <a:lnTo>
                    <a:pt x="892" y="121"/>
                  </a:lnTo>
                  <a:lnTo>
                    <a:pt x="895" y="108"/>
                  </a:lnTo>
                  <a:lnTo>
                    <a:pt x="900" y="96"/>
                  </a:lnTo>
                  <a:lnTo>
                    <a:pt x="906" y="83"/>
                  </a:lnTo>
                  <a:lnTo>
                    <a:pt x="906" y="83"/>
                  </a:lnTo>
                  <a:lnTo>
                    <a:pt x="916" y="72"/>
                  </a:lnTo>
                  <a:lnTo>
                    <a:pt x="925" y="62"/>
                  </a:lnTo>
                  <a:lnTo>
                    <a:pt x="936" y="57"/>
                  </a:lnTo>
                  <a:lnTo>
                    <a:pt x="949" y="56"/>
                  </a:lnTo>
                  <a:lnTo>
                    <a:pt x="949" y="56"/>
                  </a:lnTo>
                  <a:lnTo>
                    <a:pt x="955" y="56"/>
                  </a:lnTo>
                  <a:lnTo>
                    <a:pt x="962" y="59"/>
                  </a:lnTo>
                  <a:lnTo>
                    <a:pt x="968" y="62"/>
                  </a:lnTo>
                  <a:lnTo>
                    <a:pt x="973" y="67"/>
                  </a:lnTo>
                  <a:lnTo>
                    <a:pt x="973" y="67"/>
                  </a:lnTo>
                  <a:lnTo>
                    <a:pt x="976" y="73"/>
                  </a:lnTo>
                  <a:lnTo>
                    <a:pt x="978" y="80"/>
                  </a:lnTo>
                  <a:lnTo>
                    <a:pt x="979" y="86"/>
                  </a:lnTo>
                  <a:lnTo>
                    <a:pt x="979" y="94"/>
                  </a:lnTo>
                  <a:lnTo>
                    <a:pt x="979" y="94"/>
                  </a:lnTo>
                  <a:lnTo>
                    <a:pt x="979" y="107"/>
                  </a:lnTo>
                  <a:lnTo>
                    <a:pt x="976" y="119"/>
                  </a:lnTo>
                  <a:lnTo>
                    <a:pt x="971" y="132"/>
                  </a:lnTo>
                  <a:lnTo>
                    <a:pt x="965" y="143"/>
                  </a:lnTo>
                  <a:lnTo>
                    <a:pt x="965" y="143"/>
                  </a:lnTo>
                  <a:close/>
                  <a:moveTo>
                    <a:pt x="1385" y="43"/>
                  </a:moveTo>
                  <a:lnTo>
                    <a:pt x="1385" y="43"/>
                  </a:lnTo>
                  <a:lnTo>
                    <a:pt x="1366" y="45"/>
                  </a:lnTo>
                  <a:lnTo>
                    <a:pt x="1351" y="49"/>
                  </a:lnTo>
                  <a:lnTo>
                    <a:pt x="1335" y="56"/>
                  </a:lnTo>
                  <a:lnTo>
                    <a:pt x="1322" y="67"/>
                  </a:lnTo>
                  <a:lnTo>
                    <a:pt x="1322" y="67"/>
                  </a:lnTo>
                  <a:lnTo>
                    <a:pt x="1309" y="80"/>
                  </a:lnTo>
                  <a:lnTo>
                    <a:pt x="1301" y="94"/>
                  </a:lnTo>
                  <a:lnTo>
                    <a:pt x="1295" y="111"/>
                  </a:lnTo>
                  <a:lnTo>
                    <a:pt x="1293" y="129"/>
                  </a:lnTo>
                  <a:lnTo>
                    <a:pt x="1293" y="129"/>
                  </a:lnTo>
                  <a:lnTo>
                    <a:pt x="1295" y="140"/>
                  </a:lnTo>
                  <a:lnTo>
                    <a:pt x="1298" y="151"/>
                  </a:lnTo>
                  <a:lnTo>
                    <a:pt x="1305" y="161"/>
                  </a:lnTo>
                  <a:lnTo>
                    <a:pt x="1314" y="169"/>
                  </a:lnTo>
                  <a:lnTo>
                    <a:pt x="1314" y="169"/>
                  </a:lnTo>
                  <a:lnTo>
                    <a:pt x="1324" y="173"/>
                  </a:lnTo>
                  <a:lnTo>
                    <a:pt x="1333" y="178"/>
                  </a:lnTo>
                  <a:lnTo>
                    <a:pt x="1344" y="180"/>
                  </a:lnTo>
                  <a:lnTo>
                    <a:pt x="1357" y="181"/>
                  </a:lnTo>
                  <a:lnTo>
                    <a:pt x="1357" y="181"/>
                  </a:lnTo>
                  <a:lnTo>
                    <a:pt x="1368" y="180"/>
                  </a:lnTo>
                  <a:lnTo>
                    <a:pt x="1381" y="178"/>
                  </a:lnTo>
                  <a:lnTo>
                    <a:pt x="1409" y="170"/>
                  </a:lnTo>
                  <a:lnTo>
                    <a:pt x="1420" y="119"/>
                  </a:lnTo>
                  <a:lnTo>
                    <a:pt x="1420" y="119"/>
                  </a:lnTo>
                  <a:lnTo>
                    <a:pt x="1408" y="121"/>
                  </a:lnTo>
                  <a:lnTo>
                    <a:pt x="1408" y="121"/>
                  </a:lnTo>
                  <a:lnTo>
                    <a:pt x="1392" y="119"/>
                  </a:lnTo>
                  <a:lnTo>
                    <a:pt x="1384" y="162"/>
                  </a:lnTo>
                  <a:lnTo>
                    <a:pt x="1384" y="162"/>
                  </a:lnTo>
                  <a:lnTo>
                    <a:pt x="1381" y="165"/>
                  </a:lnTo>
                  <a:lnTo>
                    <a:pt x="1374" y="167"/>
                  </a:lnTo>
                  <a:lnTo>
                    <a:pt x="1368" y="169"/>
                  </a:lnTo>
                  <a:lnTo>
                    <a:pt x="1357" y="169"/>
                  </a:lnTo>
                  <a:lnTo>
                    <a:pt x="1357" y="169"/>
                  </a:lnTo>
                  <a:lnTo>
                    <a:pt x="1351" y="167"/>
                  </a:lnTo>
                  <a:lnTo>
                    <a:pt x="1343" y="165"/>
                  </a:lnTo>
                  <a:lnTo>
                    <a:pt x="1338" y="162"/>
                  </a:lnTo>
                  <a:lnTo>
                    <a:pt x="1333" y="158"/>
                  </a:lnTo>
                  <a:lnTo>
                    <a:pt x="1333" y="158"/>
                  </a:lnTo>
                  <a:lnTo>
                    <a:pt x="1330" y="153"/>
                  </a:lnTo>
                  <a:lnTo>
                    <a:pt x="1327" y="146"/>
                  </a:lnTo>
                  <a:lnTo>
                    <a:pt x="1325" y="138"/>
                  </a:lnTo>
                  <a:lnTo>
                    <a:pt x="1325" y="130"/>
                  </a:lnTo>
                  <a:lnTo>
                    <a:pt x="1325" y="130"/>
                  </a:lnTo>
                  <a:lnTo>
                    <a:pt x="1325" y="118"/>
                  </a:lnTo>
                  <a:lnTo>
                    <a:pt x="1328" y="103"/>
                  </a:lnTo>
                  <a:lnTo>
                    <a:pt x="1333" y="92"/>
                  </a:lnTo>
                  <a:lnTo>
                    <a:pt x="1341" y="80"/>
                  </a:lnTo>
                  <a:lnTo>
                    <a:pt x="1341" y="80"/>
                  </a:lnTo>
                  <a:lnTo>
                    <a:pt x="1351" y="69"/>
                  </a:lnTo>
                  <a:lnTo>
                    <a:pt x="1360" y="61"/>
                  </a:lnTo>
                  <a:lnTo>
                    <a:pt x="1373" y="56"/>
                  </a:lnTo>
                  <a:lnTo>
                    <a:pt x="1385" y="54"/>
                  </a:lnTo>
                  <a:lnTo>
                    <a:pt x="1385" y="54"/>
                  </a:lnTo>
                  <a:lnTo>
                    <a:pt x="1395" y="56"/>
                  </a:lnTo>
                  <a:lnTo>
                    <a:pt x="1404" y="59"/>
                  </a:lnTo>
                  <a:lnTo>
                    <a:pt x="1404" y="59"/>
                  </a:lnTo>
                  <a:lnTo>
                    <a:pt x="1414" y="65"/>
                  </a:lnTo>
                  <a:lnTo>
                    <a:pt x="1417" y="70"/>
                  </a:lnTo>
                  <a:lnTo>
                    <a:pt x="1419" y="73"/>
                  </a:lnTo>
                  <a:lnTo>
                    <a:pt x="1422" y="73"/>
                  </a:lnTo>
                  <a:lnTo>
                    <a:pt x="1430" y="56"/>
                  </a:lnTo>
                  <a:lnTo>
                    <a:pt x="1430" y="56"/>
                  </a:lnTo>
                  <a:lnTo>
                    <a:pt x="1420" y="49"/>
                  </a:lnTo>
                  <a:lnTo>
                    <a:pt x="1411" y="46"/>
                  </a:lnTo>
                  <a:lnTo>
                    <a:pt x="1398" y="45"/>
                  </a:lnTo>
                  <a:lnTo>
                    <a:pt x="1385" y="43"/>
                  </a:lnTo>
                  <a:lnTo>
                    <a:pt x="1385" y="43"/>
                  </a:lnTo>
                  <a:close/>
                  <a:moveTo>
                    <a:pt x="1282" y="46"/>
                  </a:moveTo>
                  <a:lnTo>
                    <a:pt x="1282" y="46"/>
                  </a:lnTo>
                  <a:lnTo>
                    <a:pt x="1276" y="46"/>
                  </a:lnTo>
                  <a:lnTo>
                    <a:pt x="1257" y="134"/>
                  </a:lnTo>
                  <a:lnTo>
                    <a:pt x="1192" y="46"/>
                  </a:lnTo>
                  <a:lnTo>
                    <a:pt x="1174" y="46"/>
                  </a:lnTo>
                  <a:lnTo>
                    <a:pt x="1149" y="177"/>
                  </a:lnTo>
                  <a:lnTo>
                    <a:pt x="1165" y="177"/>
                  </a:lnTo>
                  <a:lnTo>
                    <a:pt x="1182" y="83"/>
                  </a:lnTo>
                  <a:lnTo>
                    <a:pt x="1249" y="177"/>
                  </a:lnTo>
                  <a:lnTo>
                    <a:pt x="1263" y="177"/>
                  </a:lnTo>
                  <a:lnTo>
                    <a:pt x="1290" y="46"/>
                  </a:lnTo>
                  <a:lnTo>
                    <a:pt x="1290" y="46"/>
                  </a:lnTo>
                  <a:lnTo>
                    <a:pt x="1282" y="46"/>
                  </a:lnTo>
                  <a:lnTo>
                    <a:pt x="1282" y="46"/>
                  </a:lnTo>
                  <a:close/>
                  <a:moveTo>
                    <a:pt x="1144" y="48"/>
                  </a:moveTo>
                  <a:lnTo>
                    <a:pt x="1144" y="48"/>
                  </a:lnTo>
                  <a:lnTo>
                    <a:pt x="1138" y="46"/>
                  </a:lnTo>
                  <a:lnTo>
                    <a:pt x="1120" y="132"/>
                  </a:lnTo>
                  <a:lnTo>
                    <a:pt x="1120" y="132"/>
                  </a:lnTo>
                  <a:lnTo>
                    <a:pt x="1117" y="140"/>
                  </a:lnTo>
                  <a:lnTo>
                    <a:pt x="1114" y="146"/>
                  </a:lnTo>
                  <a:lnTo>
                    <a:pt x="1111" y="153"/>
                  </a:lnTo>
                  <a:lnTo>
                    <a:pt x="1105" y="158"/>
                  </a:lnTo>
                  <a:lnTo>
                    <a:pt x="1105" y="158"/>
                  </a:lnTo>
                  <a:lnTo>
                    <a:pt x="1100" y="162"/>
                  </a:lnTo>
                  <a:lnTo>
                    <a:pt x="1092" y="165"/>
                  </a:lnTo>
                  <a:lnTo>
                    <a:pt x="1086" y="167"/>
                  </a:lnTo>
                  <a:lnTo>
                    <a:pt x="1078" y="169"/>
                  </a:lnTo>
                  <a:lnTo>
                    <a:pt x="1078" y="169"/>
                  </a:lnTo>
                  <a:lnTo>
                    <a:pt x="1071" y="169"/>
                  </a:lnTo>
                  <a:lnTo>
                    <a:pt x="1067" y="167"/>
                  </a:lnTo>
                  <a:lnTo>
                    <a:pt x="1062" y="164"/>
                  </a:lnTo>
                  <a:lnTo>
                    <a:pt x="1057" y="161"/>
                  </a:lnTo>
                  <a:lnTo>
                    <a:pt x="1057" y="161"/>
                  </a:lnTo>
                  <a:lnTo>
                    <a:pt x="1054" y="158"/>
                  </a:lnTo>
                  <a:lnTo>
                    <a:pt x="1051" y="153"/>
                  </a:lnTo>
                  <a:lnTo>
                    <a:pt x="1049" y="146"/>
                  </a:lnTo>
                  <a:lnTo>
                    <a:pt x="1049" y="142"/>
                  </a:lnTo>
                  <a:lnTo>
                    <a:pt x="1049" y="142"/>
                  </a:lnTo>
                  <a:lnTo>
                    <a:pt x="1049" y="134"/>
                  </a:lnTo>
                  <a:lnTo>
                    <a:pt x="1067" y="48"/>
                  </a:lnTo>
                  <a:lnTo>
                    <a:pt x="1067" y="48"/>
                  </a:lnTo>
                  <a:lnTo>
                    <a:pt x="1055" y="48"/>
                  </a:lnTo>
                  <a:lnTo>
                    <a:pt x="1055" y="48"/>
                  </a:lnTo>
                  <a:lnTo>
                    <a:pt x="1038" y="48"/>
                  </a:lnTo>
                  <a:lnTo>
                    <a:pt x="1022" y="134"/>
                  </a:lnTo>
                  <a:lnTo>
                    <a:pt x="1022" y="134"/>
                  </a:lnTo>
                  <a:lnTo>
                    <a:pt x="1021" y="143"/>
                  </a:lnTo>
                  <a:lnTo>
                    <a:pt x="1021" y="143"/>
                  </a:lnTo>
                  <a:lnTo>
                    <a:pt x="1022" y="153"/>
                  </a:lnTo>
                  <a:lnTo>
                    <a:pt x="1025" y="161"/>
                  </a:lnTo>
                  <a:lnTo>
                    <a:pt x="1030" y="167"/>
                  </a:lnTo>
                  <a:lnTo>
                    <a:pt x="1036" y="173"/>
                  </a:lnTo>
                  <a:lnTo>
                    <a:pt x="1036" y="173"/>
                  </a:lnTo>
                  <a:lnTo>
                    <a:pt x="1044" y="177"/>
                  </a:lnTo>
                  <a:lnTo>
                    <a:pt x="1052" y="178"/>
                  </a:lnTo>
                  <a:lnTo>
                    <a:pt x="1062" y="180"/>
                  </a:lnTo>
                  <a:lnTo>
                    <a:pt x="1071" y="181"/>
                  </a:lnTo>
                  <a:lnTo>
                    <a:pt x="1071" y="181"/>
                  </a:lnTo>
                  <a:lnTo>
                    <a:pt x="1082" y="180"/>
                  </a:lnTo>
                  <a:lnTo>
                    <a:pt x="1094" y="178"/>
                  </a:lnTo>
                  <a:lnTo>
                    <a:pt x="1103" y="173"/>
                  </a:lnTo>
                  <a:lnTo>
                    <a:pt x="1113" y="169"/>
                  </a:lnTo>
                  <a:lnTo>
                    <a:pt x="1113" y="169"/>
                  </a:lnTo>
                  <a:lnTo>
                    <a:pt x="1120" y="161"/>
                  </a:lnTo>
                  <a:lnTo>
                    <a:pt x="1127" y="153"/>
                  </a:lnTo>
                  <a:lnTo>
                    <a:pt x="1132" y="143"/>
                  </a:lnTo>
                  <a:lnTo>
                    <a:pt x="1135" y="132"/>
                  </a:lnTo>
                  <a:lnTo>
                    <a:pt x="1152" y="48"/>
                  </a:lnTo>
                  <a:lnTo>
                    <a:pt x="1152" y="48"/>
                  </a:lnTo>
                  <a:lnTo>
                    <a:pt x="1144" y="48"/>
                  </a:lnTo>
                  <a:lnTo>
                    <a:pt x="1144" y="48"/>
                  </a:lnTo>
                  <a:close/>
                  <a:moveTo>
                    <a:pt x="994" y="56"/>
                  </a:moveTo>
                  <a:lnTo>
                    <a:pt x="994" y="56"/>
                  </a:lnTo>
                  <a:lnTo>
                    <a:pt x="984" y="51"/>
                  </a:lnTo>
                  <a:lnTo>
                    <a:pt x="975" y="46"/>
                  </a:lnTo>
                  <a:lnTo>
                    <a:pt x="963" y="45"/>
                  </a:lnTo>
                  <a:lnTo>
                    <a:pt x="951" y="43"/>
                  </a:lnTo>
                  <a:lnTo>
                    <a:pt x="951" y="43"/>
                  </a:lnTo>
                  <a:lnTo>
                    <a:pt x="933" y="45"/>
                  </a:lnTo>
                  <a:lnTo>
                    <a:pt x="917" y="49"/>
                  </a:lnTo>
                  <a:lnTo>
                    <a:pt x="903" y="56"/>
                  </a:lnTo>
                  <a:lnTo>
                    <a:pt x="890" y="67"/>
                  </a:lnTo>
                  <a:lnTo>
                    <a:pt x="890" y="67"/>
                  </a:lnTo>
                  <a:lnTo>
                    <a:pt x="878" y="80"/>
                  </a:lnTo>
                  <a:lnTo>
                    <a:pt x="870" y="94"/>
                  </a:lnTo>
                  <a:lnTo>
                    <a:pt x="865" y="110"/>
                  </a:lnTo>
                  <a:lnTo>
                    <a:pt x="863" y="127"/>
                  </a:lnTo>
                  <a:lnTo>
                    <a:pt x="863" y="127"/>
                  </a:lnTo>
                  <a:lnTo>
                    <a:pt x="863" y="138"/>
                  </a:lnTo>
                  <a:lnTo>
                    <a:pt x="867" y="150"/>
                  </a:lnTo>
                  <a:lnTo>
                    <a:pt x="871" y="159"/>
                  </a:lnTo>
                  <a:lnTo>
                    <a:pt x="879" y="167"/>
                  </a:lnTo>
                  <a:lnTo>
                    <a:pt x="879" y="167"/>
                  </a:lnTo>
                  <a:lnTo>
                    <a:pt x="887" y="173"/>
                  </a:lnTo>
                  <a:lnTo>
                    <a:pt x="897" y="177"/>
                  </a:lnTo>
                  <a:lnTo>
                    <a:pt x="908" y="180"/>
                  </a:lnTo>
                  <a:lnTo>
                    <a:pt x="921" y="181"/>
                  </a:lnTo>
                  <a:lnTo>
                    <a:pt x="921" y="181"/>
                  </a:lnTo>
                  <a:lnTo>
                    <a:pt x="938" y="180"/>
                  </a:lnTo>
                  <a:lnTo>
                    <a:pt x="954" y="175"/>
                  </a:lnTo>
                  <a:lnTo>
                    <a:pt x="970" y="167"/>
                  </a:lnTo>
                  <a:lnTo>
                    <a:pt x="984" y="156"/>
                  </a:lnTo>
                  <a:lnTo>
                    <a:pt x="984" y="156"/>
                  </a:lnTo>
                  <a:lnTo>
                    <a:pt x="995" y="143"/>
                  </a:lnTo>
                  <a:lnTo>
                    <a:pt x="1003" y="129"/>
                  </a:lnTo>
                  <a:lnTo>
                    <a:pt x="1008" y="113"/>
                  </a:lnTo>
                  <a:lnTo>
                    <a:pt x="1009" y="96"/>
                  </a:lnTo>
                  <a:lnTo>
                    <a:pt x="1009" y="96"/>
                  </a:lnTo>
                  <a:lnTo>
                    <a:pt x="1009" y="84"/>
                  </a:lnTo>
                  <a:lnTo>
                    <a:pt x="1006" y="73"/>
                  </a:lnTo>
                  <a:lnTo>
                    <a:pt x="1000" y="64"/>
                  </a:lnTo>
                  <a:lnTo>
                    <a:pt x="994" y="56"/>
                  </a:lnTo>
                  <a:lnTo>
                    <a:pt x="994" y="56"/>
                  </a:lnTo>
                  <a:close/>
                  <a:moveTo>
                    <a:pt x="894" y="2"/>
                  </a:moveTo>
                  <a:lnTo>
                    <a:pt x="894" y="2"/>
                  </a:lnTo>
                  <a:lnTo>
                    <a:pt x="889" y="2"/>
                  </a:lnTo>
                  <a:lnTo>
                    <a:pt x="883" y="0"/>
                  </a:lnTo>
                  <a:lnTo>
                    <a:pt x="883" y="0"/>
                  </a:lnTo>
                  <a:lnTo>
                    <a:pt x="856" y="43"/>
                  </a:lnTo>
                  <a:lnTo>
                    <a:pt x="829" y="80"/>
                  </a:lnTo>
                  <a:lnTo>
                    <a:pt x="829" y="80"/>
                  </a:lnTo>
                  <a:lnTo>
                    <a:pt x="805" y="0"/>
                  </a:lnTo>
                  <a:lnTo>
                    <a:pt x="805" y="0"/>
                  </a:lnTo>
                  <a:lnTo>
                    <a:pt x="795" y="2"/>
                  </a:lnTo>
                  <a:lnTo>
                    <a:pt x="786" y="2"/>
                  </a:lnTo>
                  <a:lnTo>
                    <a:pt x="786" y="2"/>
                  </a:lnTo>
                  <a:lnTo>
                    <a:pt x="773" y="2"/>
                  </a:lnTo>
                  <a:lnTo>
                    <a:pt x="760" y="0"/>
                  </a:lnTo>
                  <a:lnTo>
                    <a:pt x="795" y="100"/>
                  </a:lnTo>
                  <a:lnTo>
                    <a:pt x="781" y="177"/>
                  </a:lnTo>
                  <a:lnTo>
                    <a:pt x="819" y="177"/>
                  </a:lnTo>
                  <a:lnTo>
                    <a:pt x="833" y="97"/>
                  </a:lnTo>
                  <a:lnTo>
                    <a:pt x="833" y="97"/>
                  </a:lnTo>
                  <a:lnTo>
                    <a:pt x="908" y="0"/>
                  </a:lnTo>
                  <a:lnTo>
                    <a:pt x="908" y="0"/>
                  </a:lnTo>
                  <a:lnTo>
                    <a:pt x="894" y="2"/>
                  </a:lnTo>
                  <a:lnTo>
                    <a:pt x="894" y="2"/>
                  </a:lnTo>
                  <a:close/>
                  <a:moveTo>
                    <a:pt x="721" y="99"/>
                  </a:moveTo>
                  <a:lnTo>
                    <a:pt x="721" y="99"/>
                  </a:lnTo>
                  <a:lnTo>
                    <a:pt x="705" y="119"/>
                  </a:lnTo>
                  <a:lnTo>
                    <a:pt x="691" y="135"/>
                  </a:lnTo>
                  <a:lnTo>
                    <a:pt x="667" y="99"/>
                  </a:lnTo>
                  <a:lnTo>
                    <a:pt x="667" y="99"/>
                  </a:lnTo>
                  <a:lnTo>
                    <a:pt x="681" y="89"/>
                  </a:lnTo>
                  <a:lnTo>
                    <a:pt x="691" y="80"/>
                  </a:lnTo>
                  <a:lnTo>
                    <a:pt x="697" y="70"/>
                  </a:lnTo>
                  <a:lnTo>
                    <a:pt x="698" y="65"/>
                  </a:lnTo>
                  <a:lnTo>
                    <a:pt x="698" y="62"/>
                  </a:lnTo>
                  <a:lnTo>
                    <a:pt x="698" y="62"/>
                  </a:lnTo>
                  <a:lnTo>
                    <a:pt x="698" y="56"/>
                  </a:lnTo>
                  <a:lnTo>
                    <a:pt x="697" y="53"/>
                  </a:lnTo>
                  <a:lnTo>
                    <a:pt x="695" y="48"/>
                  </a:lnTo>
                  <a:lnTo>
                    <a:pt x="692" y="45"/>
                  </a:lnTo>
                  <a:lnTo>
                    <a:pt x="687" y="43"/>
                  </a:lnTo>
                  <a:lnTo>
                    <a:pt x="683" y="41"/>
                  </a:lnTo>
                  <a:lnTo>
                    <a:pt x="668" y="40"/>
                  </a:lnTo>
                  <a:lnTo>
                    <a:pt x="668" y="40"/>
                  </a:lnTo>
                  <a:lnTo>
                    <a:pt x="660" y="40"/>
                  </a:lnTo>
                  <a:lnTo>
                    <a:pt x="654" y="41"/>
                  </a:lnTo>
                  <a:lnTo>
                    <a:pt x="646" y="45"/>
                  </a:lnTo>
                  <a:lnTo>
                    <a:pt x="641" y="49"/>
                  </a:lnTo>
                  <a:lnTo>
                    <a:pt x="641" y="49"/>
                  </a:lnTo>
                  <a:lnTo>
                    <a:pt x="635" y="56"/>
                  </a:lnTo>
                  <a:lnTo>
                    <a:pt x="632" y="62"/>
                  </a:lnTo>
                  <a:lnTo>
                    <a:pt x="630" y="69"/>
                  </a:lnTo>
                  <a:lnTo>
                    <a:pt x="629" y="76"/>
                  </a:lnTo>
                  <a:lnTo>
                    <a:pt x="629" y="76"/>
                  </a:lnTo>
                  <a:lnTo>
                    <a:pt x="629" y="83"/>
                  </a:lnTo>
                  <a:lnTo>
                    <a:pt x="630" y="89"/>
                  </a:lnTo>
                  <a:lnTo>
                    <a:pt x="637" y="103"/>
                  </a:lnTo>
                  <a:lnTo>
                    <a:pt x="637" y="103"/>
                  </a:lnTo>
                  <a:lnTo>
                    <a:pt x="618" y="115"/>
                  </a:lnTo>
                  <a:lnTo>
                    <a:pt x="610" y="119"/>
                  </a:lnTo>
                  <a:lnTo>
                    <a:pt x="603" y="126"/>
                  </a:lnTo>
                  <a:lnTo>
                    <a:pt x="599" y="132"/>
                  </a:lnTo>
                  <a:lnTo>
                    <a:pt x="595" y="137"/>
                  </a:lnTo>
                  <a:lnTo>
                    <a:pt x="592" y="143"/>
                  </a:lnTo>
                  <a:lnTo>
                    <a:pt x="592" y="150"/>
                  </a:lnTo>
                  <a:lnTo>
                    <a:pt x="592" y="150"/>
                  </a:lnTo>
                  <a:lnTo>
                    <a:pt x="592" y="156"/>
                  </a:lnTo>
                  <a:lnTo>
                    <a:pt x="595" y="162"/>
                  </a:lnTo>
                  <a:lnTo>
                    <a:pt x="599" y="167"/>
                  </a:lnTo>
                  <a:lnTo>
                    <a:pt x="602" y="172"/>
                  </a:lnTo>
                  <a:lnTo>
                    <a:pt x="602" y="172"/>
                  </a:lnTo>
                  <a:lnTo>
                    <a:pt x="606" y="175"/>
                  </a:lnTo>
                  <a:lnTo>
                    <a:pt x="613" y="177"/>
                  </a:lnTo>
                  <a:lnTo>
                    <a:pt x="619" y="178"/>
                  </a:lnTo>
                  <a:lnTo>
                    <a:pt x="626" y="178"/>
                  </a:lnTo>
                  <a:lnTo>
                    <a:pt x="626" y="178"/>
                  </a:lnTo>
                  <a:lnTo>
                    <a:pt x="637" y="178"/>
                  </a:lnTo>
                  <a:lnTo>
                    <a:pt x="648" y="175"/>
                  </a:lnTo>
                  <a:lnTo>
                    <a:pt x="659" y="170"/>
                  </a:lnTo>
                  <a:lnTo>
                    <a:pt x="672" y="162"/>
                  </a:lnTo>
                  <a:lnTo>
                    <a:pt x="679" y="177"/>
                  </a:lnTo>
                  <a:lnTo>
                    <a:pt x="718" y="177"/>
                  </a:lnTo>
                  <a:lnTo>
                    <a:pt x="695" y="145"/>
                  </a:lnTo>
                  <a:lnTo>
                    <a:pt x="695" y="145"/>
                  </a:lnTo>
                  <a:lnTo>
                    <a:pt x="730" y="110"/>
                  </a:lnTo>
                  <a:lnTo>
                    <a:pt x="721" y="99"/>
                  </a:lnTo>
                  <a:close/>
                  <a:moveTo>
                    <a:pt x="478" y="45"/>
                  </a:moveTo>
                  <a:lnTo>
                    <a:pt x="478" y="45"/>
                  </a:lnTo>
                  <a:lnTo>
                    <a:pt x="476" y="54"/>
                  </a:lnTo>
                  <a:lnTo>
                    <a:pt x="475" y="61"/>
                  </a:lnTo>
                  <a:lnTo>
                    <a:pt x="475" y="61"/>
                  </a:lnTo>
                  <a:lnTo>
                    <a:pt x="510" y="59"/>
                  </a:lnTo>
                  <a:lnTo>
                    <a:pt x="488" y="177"/>
                  </a:lnTo>
                  <a:lnTo>
                    <a:pt x="514" y="177"/>
                  </a:lnTo>
                  <a:lnTo>
                    <a:pt x="538" y="59"/>
                  </a:lnTo>
                  <a:lnTo>
                    <a:pt x="538" y="59"/>
                  </a:lnTo>
                  <a:lnTo>
                    <a:pt x="559" y="61"/>
                  </a:lnTo>
                  <a:lnTo>
                    <a:pt x="572" y="62"/>
                  </a:lnTo>
                  <a:lnTo>
                    <a:pt x="572" y="62"/>
                  </a:lnTo>
                  <a:lnTo>
                    <a:pt x="572" y="53"/>
                  </a:lnTo>
                  <a:lnTo>
                    <a:pt x="575" y="45"/>
                  </a:lnTo>
                  <a:lnTo>
                    <a:pt x="478" y="45"/>
                  </a:lnTo>
                  <a:close/>
                  <a:moveTo>
                    <a:pt x="449" y="46"/>
                  </a:moveTo>
                  <a:lnTo>
                    <a:pt x="449" y="46"/>
                  </a:lnTo>
                  <a:lnTo>
                    <a:pt x="441" y="43"/>
                  </a:lnTo>
                  <a:lnTo>
                    <a:pt x="435" y="43"/>
                  </a:lnTo>
                  <a:lnTo>
                    <a:pt x="435" y="43"/>
                  </a:lnTo>
                  <a:lnTo>
                    <a:pt x="424" y="45"/>
                  </a:lnTo>
                  <a:lnTo>
                    <a:pt x="415" y="46"/>
                  </a:lnTo>
                  <a:lnTo>
                    <a:pt x="407" y="51"/>
                  </a:lnTo>
                  <a:lnTo>
                    <a:pt x="399" y="56"/>
                  </a:lnTo>
                  <a:lnTo>
                    <a:pt x="399" y="56"/>
                  </a:lnTo>
                  <a:lnTo>
                    <a:pt x="391" y="64"/>
                  </a:lnTo>
                  <a:lnTo>
                    <a:pt x="386" y="72"/>
                  </a:lnTo>
                  <a:lnTo>
                    <a:pt x="383" y="81"/>
                  </a:lnTo>
                  <a:lnTo>
                    <a:pt x="383" y="91"/>
                  </a:lnTo>
                  <a:lnTo>
                    <a:pt x="383" y="91"/>
                  </a:lnTo>
                  <a:lnTo>
                    <a:pt x="383" y="97"/>
                  </a:lnTo>
                  <a:lnTo>
                    <a:pt x="386" y="103"/>
                  </a:lnTo>
                  <a:lnTo>
                    <a:pt x="389" y="110"/>
                  </a:lnTo>
                  <a:lnTo>
                    <a:pt x="394" y="115"/>
                  </a:lnTo>
                  <a:lnTo>
                    <a:pt x="394" y="115"/>
                  </a:lnTo>
                  <a:lnTo>
                    <a:pt x="416" y="129"/>
                  </a:lnTo>
                  <a:lnTo>
                    <a:pt x="416" y="129"/>
                  </a:lnTo>
                  <a:lnTo>
                    <a:pt x="421" y="132"/>
                  </a:lnTo>
                  <a:lnTo>
                    <a:pt x="426" y="137"/>
                  </a:lnTo>
                  <a:lnTo>
                    <a:pt x="427" y="142"/>
                  </a:lnTo>
                  <a:lnTo>
                    <a:pt x="429" y="145"/>
                  </a:lnTo>
                  <a:lnTo>
                    <a:pt x="429" y="145"/>
                  </a:lnTo>
                  <a:lnTo>
                    <a:pt x="427" y="150"/>
                  </a:lnTo>
                  <a:lnTo>
                    <a:pt x="426" y="154"/>
                  </a:lnTo>
                  <a:lnTo>
                    <a:pt x="424" y="159"/>
                  </a:lnTo>
                  <a:lnTo>
                    <a:pt x="421" y="162"/>
                  </a:lnTo>
                  <a:lnTo>
                    <a:pt x="421" y="162"/>
                  </a:lnTo>
                  <a:lnTo>
                    <a:pt x="411" y="167"/>
                  </a:lnTo>
                  <a:lnTo>
                    <a:pt x="402" y="169"/>
                  </a:lnTo>
                  <a:lnTo>
                    <a:pt x="402" y="169"/>
                  </a:lnTo>
                  <a:lnTo>
                    <a:pt x="391" y="167"/>
                  </a:lnTo>
                  <a:lnTo>
                    <a:pt x="384" y="164"/>
                  </a:lnTo>
                  <a:lnTo>
                    <a:pt x="381" y="161"/>
                  </a:lnTo>
                  <a:lnTo>
                    <a:pt x="380" y="158"/>
                  </a:lnTo>
                  <a:lnTo>
                    <a:pt x="378" y="148"/>
                  </a:lnTo>
                  <a:lnTo>
                    <a:pt x="376" y="148"/>
                  </a:lnTo>
                  <a:lnTo>
                    <a:pt x="365" y="172"/>
                  </a:lnTo>
                  <a:lnTo>
                    <a:pt x="365" y="172"/>
                  </a:lnTo>
                  <a:lnTo>
                    <a:pt x="370" y="177"/>
                  </a:lnTo>
                  <a:lnTo>
                    <a:pt x="378" y="178"/>
                  </a:lnTo>
                  <a:lnTo>
                    <a:pt x="386" y="180"/>
                  </a:lnTo>
                  <a:lnTo>
                    <a:pt x="395" y="181"/>
                  </a:lnTo>
                  <a:lnTo>
                    <a:pt x="395" y="181"/>
                  </a:lnTo>
                  <a:lnTo>
                    <a:pt x="407" y="180"/>
                  </a:lnTo>
                  <a:lnTo>
                    <a:pt x="418" y="178"/>
                  </a:lnTo>
                  <a:lnTo>
                    <a:pt x="427" y="173"/>
                  </a:lnTo>
                  <a:lnTo>
                    <a:pt x="435" y="167"/>
                  </a:lnTo>
                  <a:lnTo>
                    <a:pt x="435" y="167"/>
                  </a:lnTo>
                  <a:lnTo>
                    <a:pt x="443" y="161"/>
                  </a:lnTo>
                  <a:lnTo>
                    <a:pt x="449" y="151"/>
                  </a:lnTo>
                  <a:lnTo>
                    <a:pt x="453" y="142"/>
                  </a:lnTo>
                  <a:lnTo>
                    <a:pt x="453" y="130"/>
                  </a:lnTo>
                  <a:lnTo>
                    <a:pt x="453" y="130"/>
                  </a:lnTo>
                  <a:lnTo>
                    <a:pt x="453" y="124"/>
                  </a:lnTo>
                  <a:lnTo>
                    <a:pt x="449" y="118"/>
                  </a:lnTo>
                  <a:lnTo>
                    <a:pt x="446" y="111"/>
                  </a:lnTo>
                  <a:lnTo>
                    <a:pt x="441" y="107"/>
                  </a:lnTo>
                  <a:lnTo>
                    <a:pt x="441" y="107"/>
                  </a:lnTo>
                  <a:lnTo>
                    <a:pt x="419" y="92"/>
                  </a:lnTo>
                  <a:lnTo>
                    <a:pt x="419" y="92"/>
                  </a:lnTo>
                  <a:lnTo>
                    <a:pt x="415" y="89"/>
                  </a:lnTo>
                  <a:lnTo>
                    <a:pt x="410" y="84"/>
                  </a:lnTo>
                  <a:lnTo>
                    <a:pt x="408" y="80"/>
                  </a:lnTo>
                  <a:lnTo>
                    <a:pt x="407" y="75"/>
                  </a:lnTo>
                  <a:lnTo>
                    <a:pt x="407" y="75"/>
                  </a:lnTo>
                  <a:lnTo>
                    <a:pt x="408" y="72"/>
                  </a:lnTo>
                  <a:lnTo>
                    <a:pt x="408" y="67"/>
                  </a:lnTo>
                  <a:lnTo>
                    <a:pt x="411" y="64"/>
                  </a:lnTo>
                  <a:lnTo>
                    <a:pt x="415" y="61"/>
                  </a:lnTo>
                  <a:lnTo>
                    <a:pt x="415" y="61"/>
                  </a:lnTo>
                  <a:lnTo>
                    <a:pt x="422" y="56"/>
                  </a:lnTo>
                  <a:lnTo>
                    <a:pt x="432" y="54"/>
                  </a:lnTo>
                  <a:lnTo>
                    <a:pt x="432" y="54"/>
                  </a:lnTo>
                  <a:lnTo>
                    <a:pt x="438" y="56"/>
                  </a:lnTo>
                  <a:lnTo>
                    <a:pt x="445" y="59"/>
                  </a:lnTo>
                  <a:lnTo>
                    <a:pt x="445" y="59"/>
                  </a:lnTo>
                  <a:lnTo>
                    <a:pt x="449" y="64"/>
                  </a:lnTo>
                  <a:lnTo>
                    <a:pt x="451" y="72"/>
                  </a:lnTo>
                  <a:lnTo>
                    <a:pt x="454" y="72"/>
                  </a:lnTo>
                  <a:lnTo>
                    <a:pt x="464" y="53"/>
                  </a:lnTo>
                  <a:lnTo>
                    <a:pt x="464" y="53"/>
                  </a:lnTo>
                  <a:lnTo>
                    <a:pt x="459" y="49"/>
                  </a:lnTo>
                  <a:lnTo>
                    <a:pt x="449" y="46"/>
                  </a:lnTo>
                  <a:lnTo>
                    <a:pt x="449" y="46"/>
                  </a:lnTo>
                  <a:close/>
                  <a:moveTo>
                    <a:pt x="364" y="46"/>
                  </a:moveTo>
                  <a:lnTo>
                    <a:pt x="364" y="46"/>
                  </a:lnTo>
                  <a:lnTo>
                    <a:pt x="357" y="46"/>
                  </a:lnTo>
                  <a:lnTo>
                    <a:pt x="340" y="135"/>
                  </a:lnTo>
                  <a:lnTo>
                    <a:pt x="273" y="46"/>
                  </a:lnTo>
                  <a:lnTo>
                    <a:pt x="257" y="46"/>
                  </a:lnTo>
                  <a:lnTo>
                    <a:pt x="231" y="177"/>
                  </a:lnTo>
                  <a:lnTo>
                    <a:pt x="246" y="177"/>
                  </a:lnTo>
                  <a:lnTo>
                    <a:pt x="264" y="83"/>
                  </a:lnTo>
                  <a:lnTo>
                    <a:pt x="330" y="177"/>
                  </a:lnTo>
                  <a:lnTo>
                    <a:pt x="346" y="177"/>
                  </a:lnTo>
                  <a:lnTo>
                    <a:pt x="372" y="46"/>
                  </a:lnTo>
                  <a:lnTo>
                    <a:pt x="372" y="46"/>
                  </a:lnTo>
                  <a:lnTo>
                    <a:pt x="364" y="46"/>
                  </a:lnTo>
                  <a:lnTo>
                    <a:pt x="364" y="46"/>
                  </a:lnTo>
                  <a:close/>
                  <a:moveTo>
                    <a:pt x="194" y="46"/>
                  </a:moveTo>
                  <a:lnTo>
                    <a:pt x="143" y="46"/>
                  </a:lnTo>
                  <a:lnTo>
                    <a:pt x="118" y="177"/>
                  </a:lnTo>
                  <a:lnTo>
                    <a:pt x="146" y="177"/>
                  </a:lnTo>
                  <a:lnTo>
                    <a:pt x="158" y="118"/>
                  </a:lnTo>
                  <a:lnTo>
                    <a:pt x="161" y="118"/>
                  </a:lnTo>
                  <a:lnTo>
                    <a:pt x="183" y="177"/>
                  </a:lnTo>
                  <a:lnTo>
                    <a:pt x="216" y="177"/>
                  </a:lnTo>
                  <a:lnTo>
                    <a:pt x="188" y="113"/>
                  </a:lnTo>
                  <a:lnTo>
                    <a:pt x="188" y="113"/>
                  </a:lnTo>
                  <a:lnTo>
                    <a:pt x="204" y="107"/>
                  </a:lnTo>
                  <a:lnTo>
                    <a:pt x="215" y="99"/>
                  </a:lnTo>
                  <a:lnTo>
                    <a:pt x="215" y="99"/>
                  </a:lnTo>
                  <a:lnTo>
                    <a:pt x="219" y="94"/>
                  </a:lnTo>
                  <a:lnTo>
                    <a:pt x="223" y="88"/>
                  </a:lnTo>
                  <a:lnTo>
                    <a:pt x="226" y="81"/>
                  </a:lnTo>
                  <a:lnTo>
                    <a:pt x="226" y="73"/>
                  </a:lnTo>
                  <a:lnTo>
                    <a:pt x="226" y="73"/>
                  </a:lnTo>
                  <a:lnTo>
                    <a:pt x="226" y="67"/>
                  </a:lnTo>
                  <a:lnTo>
                    <a:pt x="224" y="61"/>
                  </a:lnTo>
                  <a:lnTo>
                    <a:pt x="221" y="57"/>
                  </a:lnTo>
                  <a:lnTo>
                    <a:pt x="218" y="53"/>
                  </a:lnTo>
                  <a:lnTo>
                    <a:pt x="213" y="49"/>
                  </a:lnTo>
                  <a:lnTo>
                    <a:pt x="208" y="48"/>
                  </a:lnTo>
                  <a:lnTo>
                    <a:pt x="194" y="46"/>
                  </a:lnTo>
                  <a:lnTo>
                    <a:pt x="194" y="46"/>
                  </a:lnTo>
                  <a:close/>
                  <a:moveTo>
                    <a:pt x="34" y="0"/>
                  </a:moveTo>
                  <a:lnTo>
                    <a:pt x="0" y="177"/>
                  </a:lnTo>
                  <a:lnTo>
                    <a:pt x="99" y="177"/>
                  </a:lnTo>
                  <a:lnTo>
                    <a:pt x="99" y="177"/>
                  </a:lnTo>
                  <a:lnTo>
                    <a:pt x="97" y="170"/>
                  </a:lnTo>
                  <a:lnTo>
                    <a:pt x="97" y="165"/>
                  </a:lnTo>
                  <a:lnTo>
                    <a:pt x="99" y="161"/>
                  </a:lnTo>
                  <a:lnTo>
                    <a:pt x="102" y="156"/>
                  </a:lnTo>
                  <a:lnTo>
                    <a:pt x="102" y="156"/>
                  </a:lnTo>
                  <a:lnTo>
                    <a:pt x="50" y="159"/>
                  </a:lnTo>
                  <a:lnTo>
                    <a:pt x="42" y="159"/>
                  </a:lnTo>
                  <a:lnTo>
                    <a:pt x="54" y="91"/>
                  </a:lnTo>
                  <a:lnTo>
                    <a:pt x="54" y="91"/>
                  </a:lnTo>
                  <a:lnTo>
                    <a:pt x="88" y="92"/>
                  </a:lnTo>
                  <a:lnTo>
                    <a:pt x="113" y="96"/>
                  </a:lnTo>
                  <a:lnTo>
                    <a:pt x="113" y="96"/>
                  </a:lnTo>
                  <a:lnTo>
                    <a:pt x="113" y="81"/>
                  </a:lnTo>
                  <a:lnTo>
                    <a:pt x="118" y="73"/>
                  </a:lnTo>
                  <a:lnTo>
                    <a:pt x="118" y="73"/>
                  </a:lnTo>
                  <a:lnTo>
                    <a:pt x="75" y="75"/>
                  </a:lnTo>
                  <a:lnTo>
                    <a:pt x="75" y="75"/>
                  </a:lnTo>
                  <a:lnTo>
                    <a:pt x="59" y="75"/>
                  </a:lnTo>
                  <a:lnTo>
                    <a:pt x="69" y="19"/>
                  </a:lnTo>
                  <a:lnTo>
                    <a:pt x="83" y="19"/>
                  </a:lnTo>
                  <a:lnTo>
                    <a:pt x="83" y="19"/>
                  </a:lnTo>
                  <a:lnTo>
                    <a:pt x="105" y="19"/>
                  </a:lnTo>
                  <a:lnTo>
                    <a:pt x="127" y="22"/>
                  </a:lnTo>
                  <a:lnTo>
                    <a:pt x="127" y="22"/>
                  </a:lnTo>
                  <a:lnTo>
                    <a:pt x="129" y="10"/>
                  </a:lnTo>
                  <a:lnTo>
                    <a:pt x="132" y="0"/>
                  </a:lnTo>
                  <a:lnTo>
                    <a:pt x="34" y="0"/>
                  </a:lnTo>
                  <a:close/>
                  <a:moveTo>
                    <a:pt x="662" y="91"/>
                  </a:moveTo>
                  <a:lnTo>
                    <a:pt x="662" y="91"/>
                  </a:lnTo>
                  <a:lnTo>
                    <a:pt x="657" y="78"/>
                  </a:lnTo>
                  <a:lnTo>
                    <a:pt x="654" y="69"/>
                  </a:lnTo>
                  <a:lnTo>
                    <a:pt x="654" y="69"/>
                  </a:lnTo>
                  <a:lnTo>
                    <a:pt x="656" y="61"/>
                  </a:lnTo>
                  <a:lnTo>
                    <a:pt x="659" y="56"/>
                  </a:lnTo>
                  <a:lnTo>
                    <a:pt x="659" y="56"/>
                  </a:lnTo>
                  <a:lnTo>
                    <a:pt x="665" y="51"/>
                  </a:lnTo>
                  <a:lnTo>
                    <a:pt x="672" y="49"/>
                  </a:lnTo>
                  <a:lnTo>
                    <a:pt x="672" y="49"/>
                  </a:lnTo>
                  <a:lnTo>
                    <a:pt x="676" y="51"/>
                  </a:lnTo>
                  <a:lnTo>
                    <a:pt x="679" y="53"/>
                  </a:lnTo>
                  <a:lnTo>
                    <a:pt x="679" y="53"/>
                  </a:lnTo>
                  <a:lnTo>
                    <a:pt x="683" y="57"/>
                  </a:lnTo>
                  <a:lnTo>
                    <a:pt x="683" y="62"/>
                  </a:lnTo>
                  <a:lnTo>
                    <a:pt x="683" y="62"/>
                  </a:lnTo>
                  <a:lnTo>
                    <a:pt x="683" y="70"/>
                  </a:lnTo>
                  <a:lnTo>
                    <a:pt x="678" y="76"/>
                  </a:lnTo>
                  <a:lnTo>
                    <a:pt x="672" y="84"/>
                  </a:lnTo>
                  <a:lnTo>
                    <a:pt x="662" y="91"/>
                  </a:lnTo>
                  <a:lnTo>
                    <a:pt x="662" y="91"/>
                  </a:lnTo>
                  <a:close/>
                  <a:moveTo>
                    <a:pt x="645" y="164"/>
                  </a:moveTo>
                  <a:lnTo>
                    <a:pt x="645" y="164"/>
                  </a:lnTo>
                  <a:lnTo>
                    <a:pt x="633" y="162"/>
                  </a:lnTo>
                  <a:lnTo>
                    <a:pt x="629" y="161"/>
                  </a:lnTo>
                  <a:lnTo>
                    <a:pt x="626" y="158"/>
                  </a:lnTo>
                  <a:lnTo>
                    <a:pt x="624" y="154"/>
                  </a:lnTo>
                  <a:lnTo>
                    <a:pt x="621" y="151"/>
                  </a:lnTo>
                  <a:lnTo>
                    <a:pt x="619" y="140"/>
                  </a:lnTo>
                  <a:lnTo>
                    <a:pt x="619" y="140"/>
                  </a:lnTo>
                  <a:lnTo>
                    <a:pt x="621" y="132"/>
                  </a:lnTo>
                  <a:lnTo>
                    <a:pt x="627" y="124"/>
                  </a:lnTo>
                  <a:lnTo>
                    <a:pt x="627" y="124"/>
                  </a:lnTo>
                  <a:lnTo>
                    <a:pt x="633" y="116"/>
                  </a:lnTo>
                  <a:lnTo>
                    <a:pt x="640" y="113"/>
                  </a:lnTo>
                  <a:lnTo>
                    <a:pt x="667" y="156"/>
                  </a:lnTo>
                  <a:lnTo>
                    <a:pt x="667" y="156"/>
                  </a:lnTo>
                  <a:lnTo>
                    <a:pt x="654" y="162"/>
                  </a:lnTo>
                  <a:lnTo>
                    <a:pt x="645" y="164"/>
                  </a:lnTo>
                  <a:lnTo>
                    <a:pt x="645" y="164"/>
                  </a:lnTo>
                  <a:close/>
                  <a:moveTo>
                    <a:pt x="189" y="99"/>
                  </a:moveTo>
                  <a:lnTo>
                    <a:pt x="189" y="99"/>
                  </a:lnTo>
                  <a:lnTo>
                    <a:pt x="185" y="103"/>
                  </a:lnTo>
                  <a:lnTo>
                    <a:pt x="180" y="107"/>
                  </a:lnTo>
                  <a:lnTo>
                    <a:pt x="173" y="108"/>
                  </a:lnTo>
                  <a:lnTo>
                    <a:pt x="165" y="110"/>
                  </a:lnTo>
                  <a:lnTo>
                    <a:pt x="161" y="110"/>
                  </a:lnTo>
                  <a:lnTo>
                    <a:pt x="170" y="59"/>
                  </a:lnTo>
                  <a:lnTo>
                    <a:pt x="181" y="59"/>
                  </a:lnTo>
                  <a:lnTo>
                    <a:pt x="181" y="59"/>
                  </a:lnTo>
                  <a:lnTo>
                    <a:pt x="188" y="61"/>
                  </a:lnTo>
                  <a:lnTo>
                    <a:pt x="192" y="62"/>
                  </a:lnTo>
                  <a:lnTo>
                    <a:pt x="196" y="67"/>
                  </a:lnTo>
                  <a:lnTo>
                    <a:pt x="197" y="73"/>
                  </a:lnTo>
                  <a:lnTo>
                    <a:pt x="197" y="73"/>
                  </a:lnTo>
                  <a:lnTo>
                    <a:pt x="196" y="81"/>
                  </a:lnTo>
                  <a:lnTo>
                    <a:pt x="194" y="88"/>
                  </a:lnTo>
                  <a:lnTo>
                    <a:pt x="192" y="94"/>
                  </a:lnTo>
                  <a:lnTo>
                    <a:pt x="189" y="99"/>
                  </a:lnTo>
                  <a:lnTo>
                    <a:pt x="189" y="99"/>
                  </a:lnTo>
                  <a:close/>
                </a:path>
              </a:pathLst>
            </a:custGeom>
            <a:grpFill/>
            <a:ln w="9525">
              <a:noFill/>
              <a:round/>
              <a:headEnd/>
              <a:tailEnd/>
            </a:ln>
          </p:spPr>
          <p:txBody>
            <a:bodyPr/>
            <a:lstStyle/>
            <a:p>
              <a:endParaRPr lang="en-GB" noProof="0" dirty="0"/>
            </a:p>
          </p:txBody>
        </p:sp>
        <p:sp>
          <p:nvSpPr>
            <p:cNvPr id="11" name="Freeform 39"/>
            <p:cNvSpPr>
              <a:spLocks noEditPoints="1"/>
            </p:cNvSpPr>
            <p:nvPr userDrawn="1"/>
          </p:nvSpPr>
          <p:spPr bwMode="black">
            <a:xfrm>
              <a:off x="4673" y="4207"/>
              <a:ext cx="50" cy="58"/>
            </a:xfrm>
            <a:custGeom>
              <a:avLst/>
              <a:gdLst/>
              <a:ahLst/>
              <a:cxnLst>
                <a:cxn ang="0">
                  <a:pos x="70" y="38"/>
                </a:cxn>
                <a:cxn ang="0">
                  <a:pos x="65" y="54"/>
                </a:cxn>
                <a:cxn ang="0">
                  <a:pos x="57" y="65"/>
                </a:cxn>
                <a:cxn ang="0">
                  <a:pos x="47" y="72"/>
                </a:cxn>
                <a:cxn ang="0">
                  <a:pos x="36" y="75"/>
                </a:cxn>
                <a:cxn ang="0">
                  <a:pos x="31" y="73"/>
                </a:cxn>
                <a:cxn ang="0">
                  <a:pos x="24" y="70"/>
                </a:cxn>
                <a:cxn ang="0">
                  <a:pos x="19" y="62"/>
                </a:cxn>
                <a:cxn ang="0">
                  <a:pos x="19" y="49"/>
                </a:cxn>
                <a:cxn ang="0">
                  <a:pos x="19" y="41"/>
                </a:cxn>
                <a:cxn ang="0">
                  <a:pos x="30" y="16"/>
                </a:cxn>
                <a:cxn ang="0">
                  <a:pos x="39" y="10"/>
                </a:cxn>
                <a:cxn ang="0">
                  <a:pos x="51" y="7"/>
                </a:cxn>
                <a:cxn ang="0">
                  <a:pos x="55" y="7"/>
                </a:cxn>
                <a:cxn ang="0">
                  <a:pos x="65" y="11"/>
                </a:cxn>
                <a:cxn ang="0">
                  <a:pos x="70" y="19"/>
                </a:cxn>
                <a:cxn ang="0">
                  <a:pos x="70" y="30"/>
                </a:cxn>
                <a:cxn ang="0">
                  <a:pos x="70" y="38"/>
                </a:cxn>
                <a:cxn ang="0">
                  <a:pos x="52" y="0"/>
                </a:cxn>
                <a:cxn ang="0">
                  <a:pos x="33" y="3"/>
                </a:cxn>
                <a:cxn ang="0">
                  <a:pos x="19" y="11"/>
                </a:cxn>
                <a:cxn ang="0">
                  <a:pos x="8" y="24"/>
                </a:cxn>
                <a:cxn ang="0">
                  <a:pos x="1" y="40"/>
                </a:cxn>
                <a:cxn ang="0">
                  <a:pos x="0" y="51"/>
                </a:cxn>
                <a:cxn ang="0">
                  <a:pos x="3" y="65"/>
                </a:cxn>
                <a:cxn ang="0">
                  <a:pos x="12" y="76"/>
                </a:cxn>
                <a:cxn ang="0">
                  <a:pos x="27" y="81"/>
                </a:cxn>
                <a:cxn ang="0">
                  <a:pos x="35" y="81"/>
                </a:cxn>
                <a:cxn ang="0">
                  <a:pos x="60" y="103"/>
                </a:cxn>
                <a:cxn ang="0">
                  <a:pos x="70" y="99"/>
                </a:cxn>
                <a:cxn ang="0">
                  <a:pos x="77" y="97"/>
                </a:cxn>
                <a:cxn ang="0">
                  <a:pos x="51" y="80"/>
                </a:cxn>
                <a:cxn ang="0">
                  <a:pos x="76" y="64"/>
                </a:cxn>
                <a:cxn ang="0">
                  <a:pos x="85" y="46"/>
                </a:cxn>
                <a:cxn ang="0">
                  <a:pos x="87" y="40"/>
                </a:cxn>
                <a:cxn ang="0">
                  <a:pos x="87" y="22"/>
                </a:cxn>
                <a:cxn ang="0">
                  <a:pos x="81" y="10"/>
                </a:cxn>
                <a:cxn ang="0">
                  <a:pos x="70" y="2"/>
                </a:cxn>
                <a:cxn ang="0">
                  <a:pos x="52" y="0"/>
                </a:cxn>
              </a:cxnLst>
              <a:rect l="0" t="0" r="r" b="b"/>
              <a:pathLst>
                <a:path w="89" h="103">
                  <a:moveTo>
                    <a:pt x="70" y="38"/>
                  </a:moveTo>
                  <a:lnTo>
                    <a:pt x="70" y="38"/>
                  </a:lnTo>
                  <a:lnTo>
                    <a:pt x="66" y="46"/>
                  </a:lnTo>
                  <a:lnTo>
                    <a:pt x="65" y="54"/>
                  </a:lnTo>
                  <a:lnTo>
                    <a:pt x="60" y="61"/>
                  </a:lnTo>
                  <a:lnTo>
                    <a:pt x="57" y="65"/>
                  </a:lnTo>
                  <a:lnTo>
                    <a:pt x="52" y="70"/>
                  </a:lnTo>
                  <a:lnTo>
                    <a:pt x="47" y="72"/>
                  </a:lnTo>
                  <a:lnTo>
                    <a:pt x="43" y="73"/>
                  </a:lnTo>
                  <a:lnTo>
                    <a:pt x="36" y="75"/>
                  </a:lnTo>
                  <a:lnTo>
                    <a:pt x="36" y="75"/>
                  </a:lnTo>
                  <a:lnTo>
                    <a:pt x="31" y="73"/>
                  </a:lnTo>
                  <a:lnTo>
                    <a:pt x="28" y="73"/>
                  </a:lnTo>
                  <a:lnTo>
                    <a:pt x="24" y="70"/>
                  </a:lnTo>
                  <a:lnTo>
                    <a:pt x="22" y="67"/>
                  </a:lnTo>
                  <a:lnTo>
                    <a:pt x="19" y="62"/>
                  </a:lnTo>
                  <a:lnTo>
                    <a:pt x="19" y="57"/>
                  </a:lnTo>
                  <a:lnTo>
                    <a:pt x="19" y="49"/>
                  </a:lnTo>
                  <a:lnTo>
                    <a:pt x="19" y="41"/>
                  </a:lnTo>
                  <a:lnTo>
                    <a:pt x="19" y="41"/>
                  </a:lnTo>
                  <a:lnTo>
                    <a:pt x="24" y="27"/>
                  </a:lnTo>
                  <a:lnTo>
                    <a:pt x="30" y="16"/>
                  </a:lnTo>
                  <a:lnTo>
                    <a:pt x="35" y="13"/>
                  </a:lnTo>
                  <a:lnTo>
                    <a:pt x="39" y="10"/>
                  </a:lnTo>
                  <a:lnTo>
                    <a:pt x="46" y="7"/>
                  </a:lnTo>
                  <a:lnTo>
                    <a:pt x="51" y="7"/>
                  </a:lnTo>
                  <a:lnTo>
                    <a:pt x="51" y="7"/>
                  </a:lnTo>
                  <a:lnTo>
                    <a:pt x="55" y="7"/>
                  </a:lnTo>
                  <a:lnTo>
                    <a:pt x="60" y="8"/>
                  </a:lnTo>
                  <a:lnTo>
                    <a:pt x="65" y="11"/>
                  </a:lnTo>
                  <a:lnTo>
                    <a:pt x="66" y="14"/>
                  </a:lnTo>
                  <a:lnTo>
                    <a:pt x="70" y="19"/>
                  </a:lnTo>
                  <a:lnTo>
                    <a:pt x="70" y="24"/>
                  </a:lnTo>
                  <a:lnTo>
                    <a:pt x="70" y="30"/>
                  </a:lnTo>
                  <a:lnTo>
                    <a:pt x="70" y="38"/>
                  </a:lnTo>
                  <a:lnTo>
                    <a:pt x="70" y="38"/>
                  </a:lnTo>
                  <a:close/>
                  <a:moveTo>
                    <a:pt x="52" y="0"/>
                  </a:moveTo>
                  <a:lnTo>
                    <a:pt x="52" y="0"/>
                  </a:lnTo>
                  <a:lnTo>
                    <a:pt x="43" y="0"/>
                  </a:lnTo>
                  <a:lnTo>
                    <a:pt x="33" y="3"/>
                  </a:lnTo>
                  <a:lnTo>
                    <a:pt x="25" y="7"/>
                  </a:lnTo>
                  <a:lnTo>
                    <a:pt x="19" y="11"/>
                  </a:lnTo>
                  <a:lnTo>
                    <a:pt x="12" y="18"/>
                  </a:lnTo>
                  <a:lnTo>
                    <a:pt x="8" y="24"/>
                  </a:lnTo>
                  <a:lnTo>
                    <a:pt x="3" y="32"/>
                  </a:lnTo>
                  <a:lnTo>
                    <a:pt x="1" y="40"/>
                  </a:lnTo>
                  <a:lnTo>
                    <a:pt x="1" y="40"/>
                  </a:lnTo>
                  <a:lnTo>
                    <a:pt x="0" y="51"/>
                  </a:lnTo>
                  <a:lnTo>
                    <a:pt x="0" y="59"/>
                  </a:lnTo>
                  <a:lnTo>
                    <a:pt x="3" y="65"/>
                  </a:lnTo>
                  <a:lnTo>
                    <a:pt x="8" y="72"/>
                  </a:lnTo>
                  <a:lnTo>
                    <a:pt x="12" y="76"/>
                  </a:lnTo>
                  <a:lnTo>
                    <a:pt x="19" y="80"/>
                  </a:lnTo>
                  <a:lnTo>
                    <a:pt x="27" y="81"/>
                  </a:lnTo>
                  <a:lnTo>
                    <a:pt x="35" y="81"/>
                  </a:lnTo>
                  <a:lnTo>
                    <a:pt x="35" y="81"/>
                  </a:lnTo>
                  <a:lnTo>
                    <a:pt x="49" y="92"/>
                  </a:lnTo>
                  <a:lnTo>
                    <a:pt x="60" y="103"/>
                  </a:lnTo>
                  <a:lnTo>
                    <a:pt x="60" y="103"/>
                  </a:lnTo>
                  <a:lnTo>
                    <a:pt x="70" y="99"/>
                  </a:lnTo>
                  <a:lnTo>
                    <a:pt x="77" y="97"/>
                  </a:lnTo>
                  <a:lnTo>
                    <a:pt x="77" y="97"/>
                  </a:lnTo>
                  <a:lnTo>
                    <a:pt x="51" y="80"/>
                  </a:lnTo>
                  <a:lnTo>
                    <a:pt x="51" y="80"/>
                  </a:lnTo>
                  <a:lnTo>
                    <a:pt x="65" y="73"/>
                  </a:lnTo>
                  <a:lnTo>
                    <a:pt x="76" y="64"/>
                  </a:lnTo>
                  <a:lnTo>
                    <a:pt x="84" y="53"/>
                  </a:lnTo>
                  <a:lnTo>
                    <a:pt x="85" y="46"/>
                  </a:lnTo>
                  <a:lnTo>
                    <a:pt x="87" y="40"/>
                  </a:lnTo>
                  <a:lnTo>
                    <a:pt x="87" y="40"/>
                  </a:lnTo>
                  <a:lnTo>
                    <a:pt x="89" y="30"/>
                  </a:lnTo>
                  <a:lnTo>
                    <a:pt x="87" y="22"/>
                  </a:lnTo>
                  <a:lnTo>
                    <a:pt x="85" y="16"/>
                  </a:lnTo>
                  <a:lnTo>
                    <a:pt x="81" y="10"/>
                  </a:lnTo>
                  <a:lnTo>
                    <a:pt x="76" y="5"/>
                  </a:lnTo>
                  <a:lnTo>
                    <a:pt x="70" y="2"/>
                  </a:lnTo>
                  <a:lnTo>
                    <a:pt x="62" y="0"/>
                  </a:lnTo>
                  <a:lnTo>
                    <a:pt x="52" y="0"/>
                  </a:lnTo>
                  <a:lnTo>
                    <a:pt x="52" y="0"/>
                  </a:lnTo>
                  <a:close/>
                </a:path>
              </a:pathLst>
            </a:custGeom>
            <a:grpFill/>
            <a:ln w="9525">
              <a:noFill/>
              <a:round/>
              <a:headEnd/>
              <a:tailEnd/>
            </a:ln>
          </p:spPr>
          <p:txBody>
            <a:bodyPr/>
            <a:lstStyle/>
            <a:p>
              <a:endParaRPr lang="en-GB" noProof="0" dirty="0"/>
            </a:p>
          </p:txBody>
        </p:sp>
        <p:sp>
          <p:nvSpPr>
            <p:cNvPr id="12" name="Freeform 40"/>
            <p:cNvSpPr>
              <a:spLocks/>
            </p:cNvSpPr>
            <p:nvPr userDrawn="1"/>
          </p:nvSpPr>
          <p:spPr bwMode="black">
            <a:xfrm>
              <a:off x="4726" y="4221"/>
              <a:ext cx="33" cy="31"/>
            </a:xfrm>
            <a:custGeom>
              <a:avLst/>
              <a:gdLst/>
              <a:ahLst/>
              <a:cxnLst>
                <a:cxn ang="0">
                  <a:pos x="33" y="48"/>
                </a:cxn>
                <a:cxn ang="0">
                  <a:pos x="33" y="48"/>
                </a:cxn>
                <a:cxn ang="0">
                  <a:pos x="33" y="48"/>
                </a:cxn>
                <a:cxn ang="0">
                  <a:pos x="28" y="51"/>
                </a:cxn>
                <a:cxn ang="0">
                  <a:pos x="24" y="54"/>
                </a:cxn>
                <a:cxn ang="0">
                  <a:pos x="19" y="57"/>
                </a:cxn>
                <a:cxn ang="0">
                  <a:pos x="14" y="57"/>
                </a:cxn>
                <a:cxn ang="0">
                  <a:pos x="14" y="57"/>
                </a:cxn>
                <a:cxn ang="0">
                  <a:pos x="6" y="56"/>
                </a:cxn>
                <a:cxn ang="0">
                  <a:pos x="2" y="52"/>
                </a:cxn>
                <a:cxn ang="0">
                  <a:pos x="0" y="46"/>
                </a:cxn>
                <a:cxn ang="0">
                  <a:pos x="0" y="37"/>
                </a:cxn>
                <a:cxn ang="0">
                  <a:pos x="0" y="37"/>
                </a:cxn>
                <a:cxn ang="0">
                  <a:pos x="5" y="17"/>
                </a:cxn>
                <a:cxn ang="0">
                  <a:pos x="5" y="17"/>
                </a:cxn>
                <a:cxn ang="0">
                  <a:pos x="8" y="0"/>
                </a:cxn>
                <a:cxn ang="0">
                  <a:pos x="8" y="0"/>
                </a:cxn>
                <a:cxn ang="0">
                  <a:pos x="16" y="2"/>
                </a:cxn>
                <a:cxn ang="0">
                  <a:pos x="16" y="2"/>
                </a:cxn>
                <a:cxn ang="0">
                  <a:pos x="24" y="0"/>
                </a:cxn>
                <a:cxn ang="0">
                  <a:pos x="24" y="0"/>
                </a:cxn>
                <a:cxn ang="0">
                  <a:pos x="21" y="14"/>
                </a:cxn>
                <a:cxn ang="0">
                  <a:pos x="17" y="33"/>
                </a:cxn>
                <a:cxn ang="0">
                  <a:pos x="17" y="33"/>
                </a:cxn>
                <a:cxn ang="0">
                  <a:pos x="16" y="40"/>
                </a:cxn>
                <a:cxn ang="0">
                  <a:pos x="17" y="45"/>
                </a:cxn>
                <a:cxn ang="0">
                  <a:pos x="19" y="46"/>
                </a:cxn>
                <a:cxn ang="0">
                  <a:pos x="24" y="48"/>
                </a:cxn>
                <a:cxn ang="0">
                  <a:pos x="24" y="48"/>
                </a:cxn>
                <a:cxn ang="0">
                  <a:pos x="28" y="46"/>
                </a:cxn>
                <a:cxn ang="0">
                  <a:pos x="32" y="43"/>
                </a:cxn>
                <a:cxn ang="0">
                  <a:pos x="35" y="38"/>
                </a:cxn>
                <a:cxn ang="0">
                  <a:pos x="36" y="30"/>
                </a:cxn>
                <a:cxn ang="0">
                  <a:pos x="38" y="25"/>
                </a:cxn>
                <a:cxn ang="0">
                  <a:pos x="38" y="25"/>
                </a:cxn>
                <a:cxn ang="0">
                  <a:pos x="41" y="0"/>
                </a:cxn>
                <a:cxn ang="0">
                  <a:pos x="41" y="0"/>
                </a:cxn>
                <a:cxn ang="0">
                  <a:pos x="51" y="2"/>
                </a:cxn>
                <a:cxn ang="0">
                  <a:pos x="51" y="2"/>
                </a:cxn>
                <a:cxn ang="0">
                  <a:pos x="59" y="0"/>
                </a:cxn>
                <a:cxn ang="0">
                  <a:pos x="59" y="0"/>
                </a:cxn>
                <a:cxn ang="0">
                  <a:pos x="52" y="25"/>
                </a:cxn>
                <a:cxn ang="0">
                  <a:pos x="52" y="30"/>
                </a:cxn>
                <a:cxn ang="0">
                  <a:pos x="52" y="30"/>
                </a:cxn>
                <a:cxn ang="0">
                  <a:pos x="48" y="56"/>
                </a:cxn>
                <a:cxn ang="0">
                  <a:pos x="48" y="56"/>
                </a:cxn>
                <a:cxn ang="0">
                  <a:pos x="40" y="56"/>
                </a:cxn>
                <a:cxn ang="0">
                  <a:pos x="40" y="56"/>
                </a:cxn>
                <a:cxn ang="0">
                  <a:pos x="32" y="56"/>
                </a:cxn>
                <a:cxn ang="0">
                  <a:pos x="33" y="48"/>
                </a:cxn>
              </a:cxnLst>
              <a:rect l="0" t="0" r="r" b="b"/>
              <a:pathLst>
                <a:path w="59" h="57">
                  <a:moveTo>
                    <a:pt x="33" y="48"/>
                  </a:moveTo>
                  <a:lnTo>
                    <a:pt x="33" y="48"/>
                  </a:lnTo>
                  <a:lnTo>
                    <a:pt x="33" y="48"/>
                  </a:lnTo>
                  <a:lnTo>
                    <a:pt x="28" y="51"/>
                  </a:lnTo>
                  <a:lnTo>
                    <a:pt x="24" y="54"/>
                  </a:lnTo>
                  <a:lnTo>
                    <a:pt x="19" y="57"/>
                  </a:lnTo>
                  <a:lnTo>
                    <a:pt x="14" y="57"/>
                  </a:lnTo>
                  <a:lnTo>
                    <a:pt x="14" y="57"/>
                  </a:lnTo>
                  <a:lnTo>
                    <a:pt x="6" y="56"/>
                  </a:lnTo>
                  <a:lnTo>
                    <a:pt x="2" y="52"/>
                  </a:lnTo>
                  <a:lnTo>
                    <a:pt x="0" y="46"/>
                  </a:lnTo>
                  <a:lnTo>
                    <a:pt x="0" y="37"/>
                  </a:lnTo>
                  <a:lnTo>
                    <a:pt x="0" y="37"/>
                  </a:lnTo>
                  <a:lnTo>
                    <a:pt x="5" y="17"/>
                  </a:lnTo>
                  <a:lnTo>
                    <a:pt x="5" y="17"/>
                  </a:lnTo>
                  <a:lnTo>
                    <a:pt x="8" y="0"/>
                  </a:lnTo>
                  <a:lnTo>
                    <a:pt x="8" y="0"/>
                  </a:lnTo>
                  <a:lnTo>
                    <a:pt x="16" y="2"/>
                  </a:lnTo>
                  <a:lnTo>
                    <a:pt x="16" y="2"/>
                  </a:lnTo>
                  <a:lnTo>
                    <a:pt x="24" y="0"/>
                  </a:lnTo>
                  <a:lnTo>
                    <a:pt x="24" y="0"/>
                  </a:lnTo>
                  <a:lnTo>
                    <a:pt x="21" y="14"/>
                  </a:lnTo>
                  <a:lnTo>
                    <a:pt x="17" y="33"/>
                  </a:lnTo>
                  <a:lnTo>
                    <a:pt x="17" y="33"/>
                  </a:lnTo>
                  <a:lnTo>
                    <a:pt x="16" y="40"/>
                  </a:lnTo>
                  <a:lnTo>
                    <a:pt x="17" y="45"/>
                  </a:lnTo>
                  <a:lnTo>
                    <a:pt x="19" y="46"/>
                  </a:lnTo>
                  <a:lnTo>
                    <a:pt x="24" y="48"/>
                  </a:lnTo>
                  <a:lnTo>
                    <a:pt x="24" y="48"/>
                  </a:lnTo>
                  <a:lnTo>
                    <a:pt x="28" y="46"/>
                  </a:lnTo>
                  <a:lnTo>
                    <a:pt x="32" y="43"/>
                  </a:lnTo>
                  <a:lnTo>
                    <a:pt x="35" y="38"/>
                  </a:lnTo>
                  <a:lnTo>
                    <a:pt x="36" y="30"/>
                  </a:lnTo>
                  <a:lnTo>
                    <a:pt x="38" y="25"/>
                  </a:lnTo>
                  <a:lnTo>
                    <a:pt x="38" y="25"/>
                  </a:lnTo>
                  <a:lnTo>
                    <a:pt x="41" y="0"/>
                  </a:lnTo>
                  <a:lnTo>
                    <a:pt x="41" y="0"/>
                  </a:lnTo>
                  <a:lnTo>
                    <a:pt x="51" y="2"/>
                  </a:lnTo>
                  <a:lnTo>
                    <a:pt x="51" y="2"/>
                  </a:lnTo>
                  <a:lnTo>
                    <a:pt x="59" y="0"/>
                  </a:lnTo>
                  <a:lnTo>
                    <a:pt x="59" y="0"/>
                  </a:lnTo>
                  <a:lnTo>
                    <a:pt x="52" y="25"/>
                  </a:lnTo>
                  <a:lnTo>
                    <a:pt x="52" y="30"/>
                  </a:lnTo>
                  <a:lnTo>
                    <a:pt x="52" y="30"/>
                  </a:lnTo>
                  <a:lnTo>
                    <a:pt x="48" y="56"/>
                  </a:lnTo>
                  <a:lnTo>
                    <a:pt x="48" y="56"/>
                  </a:lnTo>
                  <a:lnTo>
                    <a:pt x="40" y="56"/>
                  </a:lnTo>
                  <a:lnTo>
                    <a:pt x="40" y="56"/>
                  </a:lnTo>
                  <a:lnTo>
                    <a:pt x="32" y="56"/>
                  </a:lnTo>
                  <a:lnTo>
                    <a:pt x="33" y="48"/>
                  </a:lnTo>
                  <a:close/>
                </a:path>
              </a:pathLst>
            </a:custGeom>
            <a:grpFill/>
            <a:ln w="9525">
              <a:noFill/>
              <a:round/>
              <a:headEnd/>
              <a:tailEnd/>
            </a:ln>
          </p:spPr>
          <p:txBody>
            <a:bodyPr/>
            <a:lstStyle/>
            <a:p>
              <a:endParaRPr lang="en-GB" noProof="0" dirty="0"/>
            </a:p>
          </p:txBody>
        </p:sp>
        <p:sp>
          <p:nvSpPr>
            <p:cNvPr id="13" name="Freeform 41"/>
            <p:cNvSpPr>
              <a:spLocks noEditPoints="1"/>
            </p:cNvSpPr>
            <p:nvPr userDrawn="1"/>
          </p:nvSpPr>
          <p:spPr bwMode="black">
            <a:xfrm>
              <a:off x="4760" y="4219"/>
              <a:ext cx="29" cy="33"/>
            </a:xfrm>
            <a:custGeom>
              <a:avLst/>
              <a:gdLst/>
              <a:ahLst/>
              <a:cxnLst>
                <a:cxn ang="0">
                  <a:pos x="32" y="40"/>
                </a:cxn>
                <a:cxn ang="0">
                  <a:pos x="28" y="48"/>
                </a:cxn>
                <a:cxn ang="0">
                  <a:pos x="20" y="51"/>
                </a:cxn>
                <a:cxn ang="0">
                  <a:pos x="19" y="51"/>
                </a:cxn>
                <a:cxn ang="0">
                  <a:pos x="16" y="47"/>
                </a:cxn>
                <a:cxn ang="0">
                  <a:pos x="16" y="43"/>
                </a:cxn>
                <a:cxn ang="0">
                  <a:pos x="24" y="32"/>
                </a:cxn>
                <a:cxn ang="0">
                  <a:pos x="35" y="27"/>
                </a:cxn>
                <a:cxn ang="0">
                  <a:pos x="32" y="40"/>
                </a:cxn>
                <a:cxn ang="0">
                  <a:pos x="12" y="16"/>
                </a:cxn>
                <a:cxn ang="0">
                  <a:pos x="19" y="12"/>
                </a:cxn>
                <a:cxn ang="0">
                  <a:pos x="27" y="10"/>
                </a:cxn>
                <a:cxn ang="0">
                  <a:pos x="35" y="13"/>
                </a:cxn>
                <a:cxn ang="0">
                  <a:pos x="36" y="19"/>
                </a:cxn>
                <a:cxn ang="0">
                  <a:pos x="35" y="23"/>
                </a:cxn>
                <a:cxn ang="0">
                  <a:pos x="20" y="27"/>
                </a:cxn>
                <a:cxn ang="0">
                  <a:pos x="12" y="31"/>
                </a:cxn>
                <a:cxn ang="0">
                  <a:pos x="3" y="39"/>
                </a:cxn>
                <a:cxn ang="0">
                  <a:pos x="0" y="45"/>
                </a:cxn>
                <a:cxn ang="0">
                  <a:pos x="1" y="54"/>
                </a:cxn>
                <a:cxn ang="0">
                  <a:pos x="14" y="59"/>
                </a:cxn>
                <a:cxn ang="0">
                  <a:pos x="19" y="59"/>
                </a:cxn>
                <a:cxn ang="0">
                  <a:pos x="30" y="51"/>
                </a:cxn>
                <a:cxn ang="0">
                  <a:pos x="32" y="54"/>
                </a:cxn>
                <a:cxn ang="0">
                  <a:pos x="35" y="59"/>
                </a:cxn>
                <a:cxn ang="0">
                  <a:pos x="39" y="59"/>
                </a:cxn>
                <a:cxn ang="0">
                  <a:pos x="51" y="56"/>
                </a:cxn>
                <a:cxn ang="0">
                  <a:pos x="51" y="53"/>
                </a:cxn>
                <a:cxn ang="0">
                  <a:pos x="46" y="53"/>
                </a:cxn>
                <a:cxn ang="0">
                  <a:pos x="46" y="45"/>
                </a:cxn>
                <a:cxn ang="0">
                  <a:pos x="51" y="19"/>
                </a:cxn>
                <a:cxn ang="0">
                  <a:pos x="51" y="12"/>
                </a:cxn>
                <a:cxn ang="0">
                  <a:pos x="47" y="5"/>
                </a:cxn>
                <a:cxn ang="0">
                  <a:pos x="33" y="0"/>
                </a:cxn>
                <a:cxn ang="0">
                  <a:pos x="28" y="2"/>
                </a:cxn>
                <a:cxn ang="0">
                  <a:pos x="11" y="10"/>
                </a:cxn>
              </a:cxnLst>
              <a:rect l="0" t="0" r="r" b="b"/>
              <a:pathLst>
                <a:path w="51" h="59">
                  <a:moveTo>
                    <a:pt x="32" y="40"/>
                  </a:moveTo>
                  <a:lnTo>
                    <a:pt x="32" y="40"/>
                  </a:lnTo>
                  <a:lnTo>
                    <a:pt x="30" y="45"/>
                  </a:lnTo>
                  <a:lnTo>
                    <a:pt x="28" y="48"/>
                  </a:lnTo>
                  <a:lnTo>
                    <a:pt x="25" y="51"/>
                  </a:lnTo>
                  <a:lnTo>
                    <a:pt x="20" y="51"/>
                  </a:lnTo>
                  <a:lnTo>
                    <a:pt x="20" y="51"/>
                  </a:lnTo>
                  <a:lnTo>
                    <a:pt x="19" y="51"/>
                  </a:lnTo>
                  <a:lnTo>
                    <a:pt x="17" y="50"/>
                  </a:lnTo>
                  <a:lnTo>
                    <a:pt x="16" y="47"/>
                  </a:lnTo>
                  <a:lnTo>
                    <a:pt x="16" y="43"/>
                  </a:lnTo>
                  <a:lnTo>
                    <a:pt x="16" y="43"/>
                  </a:lnTo>
                  <a:lnTo>
                    <a:pt x="19" y="37"/>
                  </a:lnTo>
                  <a:lnTo>
                    <a:pt x="24" y="32"/>
                  </a:lnTo>
                  <a:lnTo>
                    <a:pt x="35" y="27"/>
                  </a:lnTo>
                  <a:lnTo>
                    <a:pt x="35" y="27"/>
                  </a:lnTo>
                  <a:lnTo>
                    <a:pt x="32" y="40"/>
                  </a:lnTo>
                  <a:lnTo>
                    <a:pt x="32" y="40"/>
                  </a:lnTo>
                  <a:close/>
                  <a:moveTo>
                    <a:pt x="11" y="16"/>
                  </a:moveTo>
                  <a:lnTo>
                    <a:pt x="12" y="16"/>
                  </a:lnTo>
                  <a:lnTo>
                    <a:pt x="12" y="16"/>
                  </a:lnTo>
                  <a:lnTo>
                    <a:pt x="19" y="12"/>
                  </a:lnTo>
                  <a:lnTo>
                    <a:pt x="27" y="10"/>
                  </a:lnTo>
                  <a:lnTo>
                    <a:pt x="27" y="10"/>
                  </a:lnTo>
                  <a:lnTo>
                    <a:pt x="32" y="10"/>
                  </a:lnTo>
                  <a:lnTo>
                    <a:pt x="35" y="13"/>
                  </a:lnTo>
                  <a:lnTo>
                    <a:pt x="36" y="16"/>
                  </a:lnTo>
                  <a:lnTo>
                    <a:pt x="36" y="19"/>
                  </a:lnTo>
                  <a:lnTo>
                    <a:pt x="36" y="19"/>
                  </a:lnTo>
                  <a:lnTo>
                    <a:pt x="35" y="23"/>
                  </a:lnTo>
                  <a:lnTo>
                    <a:pt x="33" y="24"/>
                  </a:lnTo>
                  <a:lnTo>
                    <a:pt x="20" y="27"/>
                  </a:lnTo>
                  <a:lnTo>
                    <a:pt x="20" y="27"/>
                  </a:lnTo>
                  <a:lnTo>
                    <a:pt x="12" y="31"/>
                  </a:lnTo>
                  <a:lnTo>
                    <a:pt x="6" y="34"/>
                  </a:lnTo>
                  <a:lnTo>
                    <a:pt x="3" y="39"/>
                  </a:lnTo>
                  <a:lnTo>
                    <a:pt x="0" y="45"/>
                  </a:lnTo>
                  <a:lnTo>
                    <a:pt x="0" y="45"/>
                  </a:lnTo>
                  <a:lnTo>
                    <a:pt x="0" y="50"/>
                  </a:lnTo>
                  <a:lnTo>
                    <a:pt x="1" y="54"/>
                  </a:lnTo>
                  <a:lnTo>
                    <a:pt x="6" y="58"/>
                  </a:lnTo>
                  <a:lnTo>
                    <a:pt x="14" y="59"/>
                  </a:lnTo>
                  <a:lnTo>
                    <a:pt x="14" y="59"/>
                  </a:lnTo>
                  <a:lnTo>
                    <a:pt x="19" y="59"/>
                  </a:lnTo>
                  <a:lnTo>
                    <a:pt x="22" y="58"/>
                  </a:lnTo>
                  <a:lnTo>
                    <a:pt x="30" y="51"/>
                  </a:lnTo>
                  <a:lnTo>
                    <a:pt x="30" y="51"/>
                  </a:lnTo>
                  <a:lnTo>
                    <a:pt x="32" y="54"/>
                  </a:lnTo>
                  <a:lnTo>
                    <a:pt x="33" y="58"/>
                  </a:lnTo>
                  <a:lnTo>
                    <a:pt x="35" y="59"/>
                  </a:lnTo>
                  <a:lnTo>
                    <a:pt x="39" y="59"/>
                  </a:lnTo>
                  <a:lnTo>
                    <a:pt x="39" y="59"/>
                  </a:lnTo>
                  <a:lnTo>
                    <a:pt x="44" y="59"/>
                  </a:lnTo>
                  <a:lnTo>
                    <a:pt x="51" y="56"/>
                  </a:lnTo>
                  <a:lnTo>
                    <a:pt x="51" y="53"/>
                  </a:lnTo>
                  <a:lnTo>
                    <a:pt x="51" y="53"/>
                  </a:lnTo>
                  <a:lnTo>
                    <a:pt x="47" y="53"/>
                  </a:lnTo>
                  <a:lnTo>
                    <a:pt x="46" y="53"/>
                  </a:lnTo>
                  <a:lnTo>
                    <a:pt x="46" y="50"/>
                  </a:lnTo>
                  <a:lnTo>
                    <a:pt x="46" y="45"/>
                  </a:lnTo>
                  <a:lnTo>
                    <a:pt x="46" y="45"/>
                  </a:lnTo>
                  <a:lnTo>
                    <a:pt x="51" y="19"/>
                  </a:lnTo>
                  <a:lnTo>
                    <a:pt x="51" y="19"/>
                  </a:lnTo>
                  <a:lnTo>
                    <a:pt x="51" y="12"/>
                  </a:lnTo>
                  <a:lnTo>
                    <a:pt x="49" y="8"/>
                  </a:lnTo>
                  <a:lnTo>
                    <a:pt x="47" y="5"/>
                  </a:lnTo>
                  <a:lnTo>
                    <a:pt x="41" y="2"/>
                  </a:lnTo>
                  <a:lnTo>
                    <a:pt x="33" y="0"/>
                  </a:lnTo>
                  <a:lnTo>
                    <a:pt x="33" y="0"/>
                  </a:lnTo>
                  <a:lnTo>
                    <a:pt x="28" y="2"/>
                  </a:lnTo>
                  <a:lnTo>
                    <a:pt x="22" y="4"/>
                  </a:lnTo>
                  <a:lnTo>
                    <a:pt x="11" y="10"/>
                  </a:lnTo>
                  <a:lnTo>
                    <a:pt x="11" y="16"/>
                  </a:lnTo>
                  <a:close/>
                </a:path>
              </a:pathLst>
            </a:custGeom>
            <a:grpFill/>
            <a:ln w="9525">
              <a:noFill/>
              <a:round/>
              <a:headEnd/>
              <a:tailEnd/>
            </a:ln>
          </p:spPr>
          <p:txBody>
            <a:bodyPr/>
            <a:lstStyle/>
            <a:p>
              <a:endParaRPr lang="en-GB" noProof="0" dirty="0"/>
            </a:p>
          </p:txBody>
        </p:sp>
        <p:sp>
          <p:nvSpPr>
            <p:cNvPr id="14" name="Freeform 42"/>
            <p:cNvSpPr>
              <a:spLocks/>
            </p:cNvSpPr>
            <p:nvPr userDrawn="1"/>
          </p:nvSpPr>
          <p:spPr bwMode="black">
            <a:xfrm>
              <a:off x="4794" y="4204"/>
              <a:ext cx="20" cy="48"/>
            </a:xfrm>
            <a:custGeom>
              <a:avLst/>
              <a:gdLst/>
              <a:ahLst/>
              <a:cxnLst>
                <a:cxn ang="0">
                  <a:pos x="11" y="40"/>
                </a:cxn>
                <a:cxn ang="0">
                  <a:pos x="11" y="40"/>
                </a:cxn>
                <a:cxn ang="0">
                  <a:pos x="18" y="0"/>
                </a:cxn>
                <a:cxn ang="0">
                  <a:pos x="18" y="0"/>
                </a:cxn>
                <a:cxn ang="0">
                  <a:pos x="25" y="0"/>
                </a:cxn>
                <a:cxn ang="0">
                  <a:pos x="25" y="0"/>
                </a:cxn>
                <a:cxn ang="0">
                  <a:pos x="35" y="0"/>
                </a:cxn>
                <a:cxn ang="0">
                  <a:pos x="35" y="0"/>
                </a:cxn>
                <a:cxn ang="0">
                  <a:pos x="25" y="40"/>
                </a:cxn>
                <a:cxn ang="0">
                  <a:pos x="24" y="46"/>
                </a:cxn>
                <a:cxn ang="0">
                  <a:pos x="24" y="46"/>
                </a:cxn>
                <a:cxn ang="0">
                  <a:pos x="18" y="86"/>
                </a:cxn>
                <a:cxn ang="0">
                  <a:pos x="18" y="86"/>
                </a:cxn>
                <a:cxn ang="0">
                  <a:pos x="10" y="86"/>
                </a:cxn>
                <a:cxn ang="0">
                  <a:pos x="10" y="86"/>
                </a:cxn>
                <a:cxn ang="0">
                  <a:pos x="0" y="86"/>
                </a:cxn>
                <a:cxn ang="0">
                  <a:pos x="0" y="86"/>
                </a:cxn>
                <a:cxn ang="0">
                  <a:pos x="10" y="46"/>
                </a:cxn>
                <a:cxn ang="0">
                  <a:pos x="11" y="40"/>
                </a:cxn>
              </a:cxnLst>
              <a:rect l="0" t="0" r="r" b="b"/>
              <a:pathLst>
                <a:path w="35" h="86">
                  <a:moveTo>
                    <a:pt x="11" y="40"/>
                  </a:moveTo>
                  <a:lnTo>
                    <a:pt x="11" y="40"/>
                  </a:lnTo>
                  <a:lnTo>
                    <a:pt x="18" y="0"/>
                  </a:lnTo>
                  <a:lnTo>
                    <a:pt x="18" y="0"/>
                  </a:lnTo>
                  <a:lnTo>
                    <a:pt x="25" y="0"/>
                  </a:lnTo>
                  <a:lnTo>
                    <a:pt x="25" y="0"/>
                  </a:lnTo>
                  <a:lnTo>
                    <a:pt x="35" y="0"/>
                  </a:lnTo>
                  <a:lnTo>
                    <a:pt x="35" y="0"/>
                  </a:lnTo>
                  <a:lnTo>
                    <a:pt x="25" y="40"/>
                  </a:lnTo>
                  <a:lnTo>
                    <a:pt x="24" y="46"/>
                  </a:lnTo>
                  <a:lnTo>
                    <a:pt x="24" y="46"/>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15" name="Freeform 43"/>
            <p:cNvSpPr>
              <a:spLocks noEditPoints="1"/>
            </p:cNvSpPr>
            <p:nvPr userDrawn="1"/>
          </p:nvSpPr>
          <p:spPr bwMode="black">
            <a:xfrm>
              <a:off x="4812" y="4204"/>
              <a:ext cx="20" cy="48"/>
            </a:xfrm>
            <a:custGeom>
              <a:avLst/>
              <a:gdLst/>
              <a:ahLst/>
              <a:cxnLst>
                <a:cxn ang="0">
                  <a:pos x="8" y="55"/>
                </a:cxn>
                <a:cxn ang="0">
                  <a:pos x="8" y="55"/>
                </a:cxn>
                <a:cxn ang="0">
                  <a:pos x="12" y="30"/>
                </a:cxn>
                <a:cxn ang="0">
                  <a:pos x="12" y="30"/>
                </a:cxn>
                <a:cxn ang="0">
                  <a:pos x="19" y="32"/>
                </a:cxn>
                <a:cxn ang="0">
                  <a:pos x="19" y="32"/>
                </a:cxn>
                <a:cxn ang="0">
                  <a:pos x="29" y="30"/>
                </a:cxn>
                <a:cxn ang="0">
                  <a:pos x="29" y="30"/>
                </a:cxn>
                <a:cxn ang="0">
                  <a:pos x="23" y="55"/>
                </a:cxn>
                <a:cxn ang="0">
                  <a:pos x="23" y="60"/>
                </a:cxn>
                <a:cxn ang="0">
                  <a:pos x="23" y="60"/>
                </a:cxn>
                <a:cxn ang="0">
                  <a:pos x="18" y="86"/>
                </a:cxn>
                <a:cxn ang="0">
                  <a:pos x="18" y="86"/>
                </a:cxn>
                <a:cxn ang="0">
                  <a:pos x="10" y="86"/>
                </a:cxn>
                <a:cxn ang="0">
                  <a:pos x="10" y="86"/>
                </a:cxn>
                <a:cxn ang="0">
                  <a:pos x="0" y="86"/>
                </a:cxn>
                <a:cxn ang="0">
                  <a:pos x="0" y="86"/>
                </a:cxn>
                <a:cxn ang="0">
                  <a:pos x="7" y="60"/>
                </a:cxn>
                <a:cxn ang="0">
                  <a:pos x="8" y="55"/>
                </a:cxn>
                <a:cxn ang="0">
                  <a:pos x="26" y="0"/>
                </a:cxn>
                <a:cxn ang="0">
                  <a:pos x="26" y="0"/>
                </a:cxn>
                <a:cxn ang="0">
                  <a:pos x="29" y="1"/>
                </a:cxn>
                <a:cxn ang="0">
                  <a:pos x="32" y="3"/>
                </a:cxn>
                <a:cxn ang="0">
                  <a:pos x="34" y="6"/>
                </a:cxn>
                <a:cxn ang="0">
                  <a:pos x="34" y="9"/>
                </a:cxn>
                <a:cxn ang="0">
                  <a:pos x="34" y="9"/>
                </a:cxn>
                <a:cxn ang="0">
                  <a:pos x="32" y="13"/>
                </a:cxn>
                <a:cxn ang="0">
                  <a:pos x="29" y="16"/>
                </a:cxn>
                <a:cxn ang="0">
                  <a:pos x="26" y="17"/>
                </a:cxn>
                <a:cxn ang="0">
                  <a:pos x="23" y="19"/>
                </a:cxn>
                <a:cxn ang="0">
                  <a:pos x="23" y="19"/>
                </a:cxn>
                <a:cxn ang="0">
                  <a:pos x="19" y="17"/>
                </a:cxn>
                <a:cxn ang="0">
                  <a:pos x="16" y="16"/>
                </a:cxn>
                <a:cxn ang="0">
                  <a:pos x="16" y="13"/>
                </a:cxn>
                <a:cxn ang="0">
                  <a:pos x="15" y="9"/>
                </a:cxn>
                <a:cxn ang="0">
                  <a:pos x="15" y="9"/>
                </a:cxn>
                <a:cxn ang="0">
                  <a:pos x="16" y="6"/>
                </a:cxn>
                <a:cxn ang="0">
                  <a:pos x="19" y="3"/>
                </a:cxn>
                <a:cxn ang="0">
                  <a:pos x="23" y="1"/>
                </a:cxn>
                <a:cxn ang="0">
                  <a:pos x="26" y="0"/>
                </a:cxn>
                <a:cxn ang="0">
                  <a:pos x="26" y="0"/>
                </a:cxn>
              </a:cxnLst>
              <a:rect l="0" t="0" r="r" b="b"/>
              <a:pathLst>
                <a:path w="34" h="86">
                  <a:moveTo>
                    <a:pt x="8" y="55"/>
                  </a:moveTo>
                  <a:lnTo>
                    <a:pt x="8" y="55"/>
                  </a:lnTo>
                  <a:lnTo>
                    <a:pt x="12" y="30"/>
                  </a:lnTo>
                  <a:lnTo>
                    <a:pt x="12" y="30"/>
                  </a:lnTo>
                  <a:lnTo>
                    <a:pt x="19" y="32"/>
                  </a:lnTo>
                  <a:lnTo>
                    <a:pt x="19" y="32"/>
                  </a:lnTo>
                  <a:lnTo>
                    <a:pt x="29" y="30"/>
                  </a:lnTo>
                  <a:lnTo>
                    <a:pt x="29" y="30"/>
                  </a:lnTo>
                  <a:lnTo>
                    <a:pt x="23" y="55"/>
                  </a:lnTo>
                  <a:lnTo>
                    <a:pt x="23" y="60"/>
                  </a:lnTo>
                  <a:lnTo>
                    <a:pt x="23" y="60"/>
                  </a:lnTo>
                  <a:lnTo>
                    <a:pt x="18" y="86"/>
                  </a:lnTo>
                  <a:lnTo>
                    <a:pt x="18" y="86"/>
                  </a:lnTo>
                  <a:lnTo>
                    <a:pt x="10" y="86"/>
                  </a:lnTo>
                  <a:lnTo>
                    <a:pt x="10" y="86"/>
                  </a:lnTo>
                  <a:lnTo>
                    <a:pt x="0" y="86"/>
                  </a:lnTo>
                  <a:lnTo>
                    <a:pt x="0" y="86"/>
                  </a:lnTo>
                  <a:lnTo>
                    <a:pt x="7" y="60"/>
                  </a:lnTo>
                  <a:lnTo>
                    <a:pt x="8" y="55"/>
                  </a:lnTo>
                  <a:close/>
                  <a:moveTo>
                    <a:pt x="26" y="0"/>
                  </a:moveTo>
                  <a:lnTo>
                    <a:pt x="26" y="0"/>
                  </a:lnTo>
                  <a:lnTo>
                    <a:pt x="29" y="1"/>
                  </a:lnTo>
                  <a:lnTo>
                    <a:pt x="32" y="3"/>
                  </a:lnTo>
                  <a:lnTo>
                    <a:pt x="34" y="6"/>
                  </a:lnTo>
                  <a:lnTo>
                    <a:pt x="34" y="9"/>
                  </a:lnTo>
                  <a:lnTo>
                    <a:pt x="34" y="9"/>
                  </a:lnTo>
                  <a:lnTo>
                    <a:pt x="32" y="13"/>
                  </a:lnTo>
                  <a:lnTo>
                    <a:pt x="29" y="16"/>
                  </a:lnTo>
                  <a:lnTo>
                    <a:pt x="26" y="17"/>
                  </a:lnTo>
                  <a:lnTo>
                    <a:pt x="23" y="19"/>
                  </a:lnTo>
                  <a:lnTo>
                    <a:pt x="23" y="19"/>
                  </a:lnTo>
                  <a:lnTo>
                    <a:pt x="19" y="17"/>
                  </a:lnTo>
                  <a:lnTo>
                    <a:pt x="16" y="16"/>
                  </a:lnTo>
                  <a:lnTo>
                    <a:pt x="16" y="13"/>
                  </a:lnTo>
                  <a:lnTo>
                    <a:pt x="15" y="9"/>
                  </a:lnTo>
                  <a:lnTo>
                    <a:pt x="15" y="9"/>
                  </a:lnTo>
                  <a:lnTo>
                    <a:pt x="16" y="6"/>
                  </a:lnTo>
                  <a:lnTo>
                    <a:pt x="19" y="3"/>
                  </a:lnTo>
                  <a:lnTo>
                    <a:pt x="23" y="1"/>
                  </a:lnTo>
                  <a:lnTo>
                    <a:pt x="26" y="0"/>
                  </a:lnTo>
                  <a:lnTo>
                    <a:pt x="26" y="0"/>
                  </a:lnTo>
                  <a:close/>
                </a:path>
              </a:pathLst>
            </a:custGeom>
            <a:grpFill/>
            <a:ln w="9525">
              <a:noFill/>
              <a:round/>
              <a:headEnd/>
              <a:tailEnd/>
            </a:ln>
          </p:spPr>
          <p:txBody>
            <a:bodyPr/>
            <a:lstStyle/>
            <a:p>
              <a:endParaRPr lang="en-GB" noProof="0" dirty="0"/>
            </a:p>
          </p:txBody>
        </p:sp>
        <p:sp>
          <p:nvSpPr>
            <p:cNvPr id="16" name="Freeform 44"/>
            <p:cNvSpPr>
              <a:spLocks/>
            </p:cNvSpPr>
            <p:nvPr userDrawn="1"/>
          </p:nvSpPr>
          <p:spPr bwMode="black">
            <a:xfrm>
              <a:off x="4835" y="4210"/>
              <a:ext cx="18" cy="42"/>
            </a:xfrm>
            <a:custGeom>
              <a:avLst/>
              <a:gdLst/>
              <a:ahLst/>
              <a:cxnLst>
                <a:cxn ang="0">
                  <a:pos x="33" y="21"/>
                </a:cxn>
                <a:cxn ang="0">
                  <a:pos x="33" y="21"/>
                </a:cxn>
                <a:cxn ang="0">
                  <a:pos x="33" y="24"/>
                </a:cxn>
                <a:cxn ang="0">
                  <a:pos x="33" y="24"/>
                </a:cxn>
                <a:cxn ang="0">
                  <a:pos x="32" y="27"/>
                </a:cxn>
                <a:cxn ang="0">
                  <a:pos x="22" y="25"/>
                </a:cxn>
                <a:cxn ang="0">
                  <a:pos x="22" y="25"/>
                </a:cxn>
                <a:cxn ang="0">
                  <a:pos x="18" y="51"/>
                </a:cxn>
                <a:cxn ang="0">
                  <a:pos x="18" y="51"/>
                </a:cxn>
                <a:cxn ang="0">
                  <a:pos x="16" y="60"/>
                </a:cxn>
                <a:cxn ang="0">
                  <a:pos x="14" y="67"/>
                </a:cxn>
                <a:cxn ang="0">
                  <a:pos x="16" y="70"/>
                </a:cxn>
                <a:cxn ang="0">
                  <a:pos x="19" y="70"/>
                </a:cxn>
                <a:cxn ang="0">
                  <a:pos x="19" y="70"/>
                </a:cxn>
                <a:cxn ang="0">
                  <a:pos x="25" y="68"/>
                </a:cxn>
                <a:cxn ang="0">
                  <a:pos x="24" y="73"/>
                </a:cxn>
                <a:cxn ang="0">
                  <a:pos x="24" y="73"/>
                </a:cxn>
                <a:cxn ang="0">
                  <a:pos x="18" y="76"/>
                </a:cxn>
                <a:cxn ang="0">
                  <a:pos x="11" y="76"/>
                </a:cxn>
                <a:cxn ang="0">
                  <a:pos x="11" y="76"/>
                </a:cxn>
                <a:cxn ang="0">
                  <a:pos x="5" y="75"/>
                </a:cxn>
                <a:cxn ang="0">
                  <a:pos x="2" y="71"/>
                </a:cxn>
                <a:cxn ang="0">
                  <a:pos x="0" y="67"/>
                </a:cxn>
                <a:cxn ang="0">
                  <a:pos x="0" y="59"/>
                </a:cxn>
                <a:cxn ang="0">
                  <a:pos x="0" y="59"/>
                </a:cxn>
                <a:cxn ang="0">
                  <a:pos x="8" y="25"/>
                </a:cxn>
                <a:cxn ang="0">
                  <a:pos x="0" y="27"/>
                </a:cxn>
                <a:cxn ang="0">
                  <a:pos x="0" y="27"/>
                </a:cxn>
                <a:cxn ang="0">
                  <a:pos x="0" y="24"/>
                </a:cxn>
                <a:cxn ang="0">
                  <a:pos x="0" y="24"/>
                </a:cxn>
                <a:cxn ang="0">
                  <a:pos x="0" y="21"/>
                </a:cxn>
                <a:cxn ang="0">
                  <a:pos x="8" y="21"/>
                </a:cxn>
                <a:cxn ang="0">
                  <a:pos x="8" y="21"/>
                </a:cxn>
                <a:cxn ang="0">
                  <a:pos x="11" y="6"/>
                </a:cxn>
                <a:cxn ang="0">
                  <a:pos x="11" y="6"/>
                </a:cxn>
                <a:cxn ang="0">
                  <a:pos x="27" y="0"/>
                </a:cxn>
                <a:cxn ang="0">
                  <a:pos x="29" y="0"/>
                </a:cxn>
                <a:cxn ang="0">
                  <a:pos x="29" y="0"/>
                </a:cxn>
                <a:cxn ang="0">
                  <a:pos x="24" y="21"/>
                </a:cxn>
                <a:cxn ang="0">
                  <a:pos x="33" y="21"/>
                </a:cxn>
              </a:cxnLst>
              <a:rect l="0" t="0" r="r" b="b"/>
              <a:pathLst>
                <a:path w="33" h="76">
                  <a:moveTo>
                    <a:pt x="33" y="21"/>
                  </a:moveTo>
                  <a:lnTo>
                    <a:pt x="33" y="21"/>
                  </a:lnTo>
                  <a:lnTo>
                    <a:pt x="33" y="24"/>
                  </a:lnTo>
                  <a:lnTo>
                    <a:pt x="33" y="24"/>
                  </a:lnTo>
                  <a:lnTo>
                    <a:pt x="32" y="27"/>
                  </a:lnTo>
                  <a:lnTo>
                    <a:pt x="22" y="25"/>
                  </a:lnTo>
                  <a:lnTo>
                    <a:pt x="22" y="25"/>
                  </a:lnTo>
                  <a:lnTo>
                    <a:pt x="18" y="51"/>
                  </a:lnTo>
                  <a:lnTo>
                    <a:pt x="18" y="51"/>
                  </a:lnTo>
                  <a:lnTo>
                    <a:pt x="16" y="60"/>
                  </a:lnTo>
                  <a:lnTo>
                    <a:pt x="14" y="67"/>
                  </a:lnTo>
                  <a:lnTo>
                    <a:pt x="16" y="70"/>
                  </a:lnTo>
                  <a:lnTo>
                    <a:pt x="19" y="70"/>
                  </a:lnTo>
                  <a:lnTo>
                    <a:pt x="19" y="70"/>
                  </a:lnTo>
                  <a:lnTo>
                    <a:pt x="25" y="68"/>
                  </a:lnTo>
                  <a:lnTo>
                    <a:pt x="24" y="73"/>
                  </a:lnTo>
                  <a:lnTo>
                    <a:pt x="24" y="73"/>
                  </a:lnTo>
                  <a:lnTo>
                    <a:pt x="18" y="76"/>
                  </a:lnTo>
                  <a:lnTo>
                    <a:pt x="11" y="76"/>
                  </a:lnTo>
                  <a:lnTo>
                    <a:pt x="11" y="76"/>
                  </a:lnTo>
                  <a:lnTo>
                    <a:pt x="5" y="75"/>
                  </a:lnTo>
                  <a:lnTo>
                    <a:pt x="2" y="71"/>
                  </a:lnTo>
                  <a:lnTo>
                    <a:pt x="0" y="67"/>
                  </a:lnTo>
                  <a:lnTo>
                    <a:pt x="0" y="59"/>
                  </a:lnTo>
                  <a:lnTo>
                    <a:pt x="0" y="59"/>
                  </a:lnTo>
                  <a:lnTo>
                    <a:pt x="8" y="25"/>
                  </a:lnTo>
                  <a:lnTo>
                    <a:pt x="0" y="27"/>
                  </a:lnTo>
                  <a:lnTo>
                    <a:pt x="0" y="27"/>
                  </a:lnTo>
                  <a:lnTo>
                    <a:pt x="0" y="24"/>
                  </a:lnTo>
                  <a:lnTo>
                    <a:pt x="0" y="24"/>
                  </a:lnTo>
                  <a:lnTo>
                    <a:pt x="0" y="21"/>
                  </a:lnTo>
                  <a:lnTo>
                    <a:pt x="8" y="21"/>
                  </a:lnTo>
                  <a:lnTo>
                    <a:pt x="8" y="21"/>
                  </a:lnTo>
                  <a:lnTo>
                    <a:pt x="11" y="6"/>
                  </a:lnTo>
                  <a:lnTo>
                    <a:pt x="11" y="6"/>
                  </a:lnTo>
                  <a:lnTo>
                    <a:pt x="27" y="0"/>
                  </a:lnTo>
                  <a:lnTo>
                    <a:pt x="29" y="0"/>
                  </a:lnTo>
                  <a:lnTo>
                    <a:pt x="29" y="0"/>
                  </a:lnTo>
                  <a:lnTo>
                    <a:pt x="24" y="21"/>
                  </a:lnTo>
                  <a:lnTo>
                    <a:pt x="33" y="21"/>
                  </a:lnTo>
                  <a:close/>
                </a:path>
              </a:pathLst>
            </a:custGeom>
            <a:grpFill/>
            <a:ln w="9525">
              <a:noFill/>
              <a:round/>
              <a:headEnd/>
              <a:tailEnd/>
            </a:ln>
          </p:spPr>
          <p:txBody>
            <a:bodyPr/>
            <a:lstStyle/>
            <a:p>
              <a:endParaRPr lang="en-GB" noProof="0" dirty="0"/>
            </a:p>
          </p:txBody>
        </p:sp>
        <p:sp>
          <p:nvSpPr>
            <p:cNvPr id="17" name="Freeform 45"/>
            <p:cNvSpPr>
              <a:spLocks/>
            </p:cNvSpPr>
            <p:nvPr userDrawn="1"/>
          </p:nvSpPr>
          <p:spPr bwMode="black">
            <a:xfrm>
              <a:off x="4853" y="4221"/>
              <a:ext cx="34" cy="48"/>
            </a:xfrm>
            <a:custGeom>
              <a:avLst/>
              <a:gdLst/>
              <a:ahLst/>
              <a:cxnLst>
                <a:cxn ang="0">
                  <a:pos x="51" y="0"/>
                </a:cxn>
                <a:cxn ang="0">
                  <a:pos x="51" y="0"/>
                </a:cxn>
                <a:cxn ang="0">
                  <a:pos x="55" y="2"/>
                </a:cxn>
                <a:cxn ang="0">
                  <a:pos x="55" y="2"/>
                </a:cxn>
                <a:cxn ang="0">
                  <a:pos x="62" y="0"/>
                </a:cxn>
                <a:cxn ang="0">
                  <a:pos x="62" y="0"/>
                </a:cxn>
                <a:cxn ang="0">
                  <a:pos x="41" y="35"/>
                </a:cxn>
                <a:cxn ang="0">
                  <a:pos x="9" y="86"/>
                </a:cxn>
                <a:cxn ang="0">
                  <a:pos x="9" y="86"/>
                </a:cxn>
                <a:cxn ang="0">
                  <a:pos x="5" y="86"/>
                </a:cxn>
                <a:cxn ang="0">
                  <a:pos x="5" y="86"/>
                </a:cxn>
                <a:cxn ang="0">
                  <a:pos x="0" y="86"/>
                </a:cxn>
                <a:cxn ang="0">
                  <a:pos x="0" y="86"/>
                </a:cxn>
                <a:cxn ang="0">
                  <a:pos x="19" y="56"/>
                </a:cxn>
                <a:cxn ang="0">
                  <a:pos x="19" y="56"/>
                </a:cxn>
                <a:cxn ang="0">
                  <a:pos x="8" y="0"/>
                </a:cxn>
                <a:cxn ang="0">
                  <a:pos x="8" y="0"/>
                </a:cxn>
                <a:cxn ang="0">
                  <a:pos x="16" y="2"/>
                </a:cxn>
                <a:cxn ang="0">
                  <a:pos x="16" y="2"/>
                </a:cxn>
                <a:cxn ang="0">
                  <a:pos x="25" y="0"/>
                </a:cxn>
                <a:cxn ang="0">
                  <a:pos x="25" y="0"/>
                </a:cxn>
                <a:cxn ang="0">
                  <a:pos x="32" y="37"/>
                </a:cxn>
                <a:cxn ang="0">
                  <a:pos x="32" y="37"/>
                </a:cxn>
                <a:cxn ang="0">
                  <a:pos x="51" y="0"/>
                </a:cxn>
                <a:cxn ang="0">
                  <a:pos x="51" y="0"/>
                </a:cxn>
              </a:cxnLst>
              <a:rect l="0" t="0" r="r" b="b"/>
              <a:pathLst>
                <a:path w="62" h="86">
                  <a:moveTo>
                    <a:pt x="51" y="0"/>
                  </a:moveTo>
                  <a:lnTo>
                    <a:pt x="51" y="0"/>
                  </a:lnTo>
                  <a:lnTo>
                    <a:pt x="55" y="2"/>
                  </a:lnTo>
                  <a:lnTo>
                    <a:pt x="55" y="2"/>
                  </a:lnTo>
                  <a:lnTo>
                    <a:pt x="62" y="0"/>
                  </a:lnTo>
                  <a:lnTo>
                    <a:pt x="62" y="0"/>
                  </a:lnTo>
                  <a:lnTo>
                    <a:pt x="41" y="35"/>
                  </a:lnTo>
                  <a:lnTo>
                    <a:pt x="9" y="86"/>
                  </a:lnTo>
                  <a:lnTo>
                    <a:pt x="9" y="86"/>
                  </a:lnTo>
                  <a:lnTo>
                    <a:pt x="5" y="86"/>
                  </a:lnTo>
                  <a:lnTo>
                    <a:pt x="5" y="86"/>
                  </a:lnTo>
                  <a:lnTo>
                    <a:pt x="0" y="86"/>
                  </a:lnTo>
                  <a:lnTo>
                    <a:pt x="0" y="86"/>
                  </a:lnTo>
                  <a:lnTo>
                    <a:pt x="19" y="56"/>
                  </a:lnTo>
                  <a:lnTo>
                    <a:pt x="19" y="56"/>
                  </a:lnTo>
                  <a:lnTo>
                    <a:pt x="8" y="0"/>
                  </a:lnTo>
                  <a:lnTo>
                    <a:pt x="8" y="0"/>
                  </a:lnTo>
                  <a:lnTo>
                    <a:pt x="16" y="2"/>
                  </a:lnTo>
                  <a:lnTo>
                    <a:pt x="16" y="2"/>
                  </a:lnTo>
                  <a:lnTo>
                    <a:pt x="25" y="0"/>
                  </a:lnTo>
                  <a:lnTo>
                    <a:pt x="25" y="0"/>
                  </a:lnTo>
                  <a:lnTo>
                    <a:pt x="32" y="37"/>
                  </a:lnTo>
                  <a:lnTo>
                    <a:pt x="32" y="37"/>
                  </a:lnTo>
                  <a:lnTo>
                    <a:pt x="51" y="0"/>
                  </a:lnTo>
                  <a:lnTo>
                    <a:pt x="51" y="0"/>
                  </a:lnTo>
                  <a:close/>
                </a:path>
              </a:pathLst>
            </a:custGeom>
            <a:grpFill/>
            <a:ln w="9525">
              <a:noFill/>
              <a:round/>
              <a:headEnd/>
              <a:tailEnd/>
            </a:ln>
          </p:spPr>
          <p:txBody>
            <a:bodyPr/>
            <a:lstStyle/>
            <a:p>
              <a:endParaRPr lang="en-GB" noProof="0" dirty="0"/>
            </a:p>
          </p:txBody>
        </p:sp>
        <p:sp>
          <p:nvSpPr>
            <p:cNvPr id="18" name="Freeform 46"/>
            <p:cNvSpPr>
              <a:spLocks/>
            </p:cNvSpPr>
            <p:nvPr userDrawn="1"/>
          </p:nvSpPr>
          <p:spPr bwMode="black">
            <a:xfrm>
              <a:off x="4897" y="4208"/>
              <a:ext cx="20" cy="44"/>
            </a:xfrm>
            <a:custGeom>
              <a:avLst/>
              <a:gdLst/>
              <a:ahLst/>
              <a:cxnLst>
                <a:cxn ang="0">
                  <a:pos x="10" y="32"/>
                </a:cxn>
                <a:cxn ang="0">
                  <a:pos x="10" y="32"/>
                </a:cxn>
                <a:cxn ang="0">
                  <a:pos x="16" y="0"/>
                </a:cxn>
                <a:cxn ang="0">
                  <a:pos x="16" y="0"/>
                </a:cxn>
                <a:cxn ang="0">
                  <a:pos x="25" y="0"/>
                </a:cxn>
                <a:cxn ang="0">
                  <a:pos x="25" y="0"/>
                </a:cxn>
                <a:cxn ang="0">
                  <a:pos x="35" y="0"/>
                </a:cxn>
                <a:cxn ang="0">
                  <a:pos x="35" y="0"/>
                </a:cxn>
                <a:cxn ang="0">
                  <a:pos x="27" y="32"/>
                </a:cxn>
                <a:cxn ang="0">
                  <a:pos x="24" y="46"/>
                </a:cxn>
                <a:cxn ang="0">
                  <a:pos x="24" y="46"/>
                </a:cxn>
                <a:cxn ang="0">
                  <a:pos x="19" y="78"/>
                </a:cxn>
                <a:cxn ang="0">
                  <a:pos x="19" y="78"/>
                </a:cxn>
                <a:cxn ang="0">
                  <a:pos x="10" y="78"/>
                </a:cxn>
                <a:cxn ang="0">
                  <a:pos x="10" y="78"/>
                </a:cxn>
                <a:cxn ang="0">
                  <a:pos x="0" y="78"/>
                </a:cxn>
                <a:cxn ang="0">
                  <a:pos x="0" y="78"/>
                </a:cxn>
                <a:cxn ang="0">
                  <a:pos x="8" y="46"/>
                </a:cxn>
                <a:cxn ang="0">
                  <a:pos x="10" y="32"/>
                </a:cxn>
              </a:cxnLst>
              <a:rect l="0" t="0" r="r" b="b"/>
              <a:pathLst>
                <a:path w="35" h="78">
                  <a:moveTo>
                    <a:pt x="10" y="32"/>
                  </a:moveTo>
                  <a:lnTo>
                    <a:pt x="10" y="32"/>
                  </a:lnTo>
                  <a:lnTo>
                    <a:pt x="16" y="0"/>
                  </a:lnTo>
                  <a:lnTo>
                    <a:pt x="16" y="0"/>
                  </a:lnTo>
                  <a:lnTo>
                    <a:pt x="25" y="0"/>
                  </a:lnTo>
                  <a:lnTo>
                    <a:pt x="25" y="0"/>
                  </a:lnTo>
                  <a:lnTo>
                    <a:pt x="35" y="0"/>
                  </a:lnTo>
                  <a:lnTo>
                    <a:pt x="35" y="0"/>
                  </a:lnTo>
                  <a:lnTo>
                    <a:pt x="27" y="32"/>
                  </a:lnTo>
                  <a:lnTo>
                    <a:pt x="24" y="46"/>
                  </a:lnTo>
                  <a:lnTo>
                    <a:pt x="24" y="46"/>
                  </a:lnTo>
                  <a:lnTo>
                    <a:pt x="19" y="78"/>
                  </a:lnTo>
                  <a:lnTo>
                    <a:pt x="19" y="78"/>
                  </a:lnTo>
                  <a:lnTo>
                    <a:pt x="10" y="78"/>
                  </a:lnTo>
                  <a:lnTo>
                    <a:pt x="10" y="78"/>
                  </a:lnTo>
                  <a:lnTo>
                    <a:pt x="0" y="78"/>
                  </a:lnTo>
                  <a:lnTo>
                    <a:pt x="0" y="78"/>
                  </a:lnTo>
                  <a:lnTo>
                    <a:pt x="8" y="46"/>
                  </a:lnTo>
                  <a:lnTo>
                    <a:pt x="10" y="32"/>
                  </a:lnTo>
                  <a:close/>
                </a:path>
              </a:pathLst>
            </a:custGeom>
            <a:grpFill/>
            <a:ln w="9525">
              <a:noFill/>
              <a:round/>
              <a:headEnd/>
              <a:tailEnd/>
            </a:ln>
          </p:spPr>
          <p:txBody>
            <a:bodyPr/>
            <a:lstStyle/>
            <a:p>
              <a:endParaRPr lang="en-GB" noProof="0" dirty="0"/>
            </a:p>
          </p:txBody>
        </p:sp>
        <p:sp>
          <p:nvSpPr>
            <p:cNvPr id="19" name="Freeform 47"/>
            <p:cNvSpPr>
              <a:spLocks/>
            </p:cNvSpPr>
            <p:nvPr userDrawn="1"/>
          </p:nvSpPr>
          <p:spPr bwMode="black">
            <a:xfrm>
              <a:off x="4916" y="4219"/>
              <a:ext cx="33" cy="33"/>
            </a:xfrm>
            <a:custGeom>
              <a:avLst/>
              <a:gdLst/>
              <a:ahLst/>
              <a:cxnLst>
                <a:cxn ang="0">
                  <a:pos x="26" y="12"/>
                </a:cxn>
                <a:cxn ang="0">
                  <a:pos x="26" y="12"/>
                </a:cxn>
                <a:cxn ang="0">
                  <a:pos x="26" y="12"/>
                </a:cxn>
                <a:cxn ang="0">
                  <a:pos x="31" y="7"/>
                </a:cxn>
                <a:cxn ang="0">
                  <a:pos x="35" y="4"/>
                </a:cxn>
                <a:cxn ang="0">
                  <a:pos x="40" y="2"/>
                </a:cxn>
                <a:cxn ang="0">
                  <a:pos x="45" y="0"/>
                </a:cxn>
                <a:cxn ang="0">
                  <a:pos x="45" y="0"/>
                </a:cxn>
                <a:cxn ang="0">
                  <a:pos x="53" y="2"/>
                </a:cxn>
                <a:cxn ang="0">
                  <a:pos x="58" y="7"/>
                </a:cxn>
                <a:cxn ang="0">
                  <a:pos x="59" y="13"/>
                </a:cxn>
                <a:cxn ang="0">
                  <a:pos x="59" y="23"/>
                </a:cxn>
                <a:cxn ang="0">
                  <a:pos x="59" y="23"/>
                </a:cxn>
                <a:cxn ang="0">
                  <a:pos x="54" y="42"/>
                </a:cxn>
                <a:cxn ang="0">
                  <a:pos x="54" y="42"/>
                </a:cxn>
                <a:cxn ang="0">
                  <a:pos x="51" y="58"/>
                </a:cxn>
                <a:cxn ang="0">
                  <a:pos x="51" y="58"/>
                </a:cxn>
                <a:cxn ang="0">
                  <a:pos x="43" y="58"/>
                </a:cxn>
                <a:cxn ang="0">
                  <a:pos x="43" y="58"/>
                </a:cxn>
                <a:cxn ang="0">
                  <a:pos x="35" y="58"/>
                </a:cxn>
                <a:cxn ang="0">
                  <a:pos x="35" y="58"/>
                </a:cxn>
                <a:cxn ang="0">
                  <a:pos x="38" y="43"/>
                </a:cxn>
                <a:cxn ang="0">
                  <a:pos x="42" y="26"/>
                </a:cxn>
                <a:cxn ang="0">
                  <a:pos x="42" y="26"/>
                </a:cxn>
                <a:cxn ang="0">
                  <a:pos x="43" y="19"/>
                </a:cxn>
                <a:cxn ang="0">
                  <a:pos x="42" y="15"/>
                </a:cxn>
                <a:cxn ang="0">
                  <a:pos x="40" y="12"/>
                </a:cxn>
                <a:cxn ang="0">
                  <a:pos x="35" y="12"/>
                </a:cxn>
                <a:cxn ang="0">
                  <a:pos x="35" y="12"/>
                </a:cxn>
                <a:cxn ang="0">
                  <a:pos x="31" y="13"/>
                </a:cxn>
                <a:cxn ang="0">
                  <a:pos x="27" y="16"/>
                </a:cxn>
                <a:cxn ang="0">
                  <a:pos x="24" y="21"/>
                </a:cxn>
                <a:cxn ang="0">
                  <a:pos x="23" y="27"/>
                </a:cxn>
                <a:cxn ang="0">
                  <a:pos x="21" y="32"/>
                </a:cxn>
                <a:cxn ang="0">
                  <a:pos x="21" y="32"/>
                </a:cxn>
                <a:cxn ang="0">
                  <a:pos x="18" y="58"/>
                </a:cxn>
                <a:cxn ang="0">
                  <a:pos x="18" y="58"/>
                </a:cxn>
                <a:cxn ang="0">
                  <a:pos x="8" y="58"/>
                </a:cxn>
                <a:cxn ang="0">
                  <a:pos x="8" y="58"/>
                </a:cxn>
                <a:cxn ang="0">
                  <a:pos x="0" y="58"/>
                </a:cxn>
                <a:cxn ang="0">
                  <a:pos x="0" y="58"/>
                </a:cxn>
                <a:cxn ang="0">
                  <a:pos x="7" y="32"/>
                </a:cxn>
                <a:cxn ang="0">
                  <a:pos x="7" y="27"/>
                </a:cxn>
                <a:cxn ang="0">
                  <a:pos x="7" y="27"/>
                </a:cxn>
                <a:cxn ang="0">
                  <a:pos x="12" y="2"/>
                </a:cxn>
                <a:cxn ang="0">
                  <a:pos x="12" y="2"/>
                </a:cxn>
                <a:cxn ang="0">
                  <a:pos x="19" y="4"/>
                </a:cxn>
                <a:cxn ang="0">
                  <a:pos x="19" y="4"/>
                </a:cxn>
                <a:cxn ang="0">
                  <a:pos x="27" y="2"/>
                </a:cxn>
                <a:cxn ang="0">
                  <a:pos x="26" y="12"/>
                </a:cxn>
              </a:cxnLst>
              <a:rect l="0" t="0" r="r" b="b"/>
              <a:pathLst>
                <a:path w="59" h="58">
                  <a:moveTo>
                    <a:pt x="26" y="12"/>
                  </a:moveTo>
                  <a:lnTo>
                    <a:pt x="26" y="12"/>
                  </a:lnTo>
                  <a:lnTo>
                    <a:pt x="26" y="12"/>
                  </a:lnTo>
                  <a:lnTo>
                    <a:pt x="31" y="7"/>
                  </a:lnTo>
                  <a:lnTo>
                    <a:pt x="35" y="4"/>
                  </a:lnTo>
                  <a:lnTo>
                    <a:pt x="40" y="2"/>
                  </a:lnTo>
                  <a:lnTo>
                    <a:pt x="45" y="0"/>
                  </a:lnTo>
                  <a:lnTo>
                    <a:pt x="45" y="0"/>
                  </a:lnTo>
                  <a:lnTo>
                    <a:pt x="53" y="2"/>
                  </a:lnTo>
                  <a:lnTo>
                    <a:pt x="58" y="7"/>
                  </a:lnTo>
                  <a:lnTo>
                    <a:pt x="59" y="13"/>
                  </a:lnTo>
                  <a:lnTo>
                    <a:pt x="59" y="23"/>
                  </a:lnTo>
                  <a:lnTo>
                    <a:pt x="59" y="23"/>
                  </a:lnTo>
                  <a:lnTo>
                    <a:pt x="54" y="42"/>
                  </a:lnTo>
                  <a:lnTo>
                    <a:pt x="54" y="42"/>
                  </a:lnTo>
                  <a:lnTo>
                    <a:pt x="51" y="58"/>
                  </a:lnTo>
                  <a:lnTo>
                    <a:pt x="51" y="58"/>
                  </a:lnTo>
                  <a:lnTo>
                    <a:pt x="43" y="58"/>
                  </a:lnTo>
                  <a:lnTo>
                    <a:pt x="43" y="58"/>
                  </a:lnTo>
                  <a:lnTo>
                    <a:pt x="35" y="58"/>
                  </a:lnTo>
                  <a:lnTo>
                    <a:pt x="35" y="58"/>
                  </a:lnTo>
                  <a:lnTo>
                    <a:pt x="38" y="43"/>
                  </a:lnTo>
                  <a:lnTo>
                    <a:pt x="42" y="26"/>
                  </a:lnTo>
                  <a:lnTo>
                    <a:pt x="42" y="26"/>
                  </a:lnTo>
                  <a:lnTo>
                    <a:pt x="43" y="19"/>
                  </a:lnTo>
                  <a:lnTo>
                    <a:pt x="42" y="15"/>
                  </a:lnTo>
                  <a:lnTo>
                    <a:pt x="40" y="12"/>
                  </a:lnTo>
                  <a:lnTo>
                    <a:pt x="35" y="12"/>
                  </a:lnTo>
                  <a:lnTo>
                    <a:pt x="35" y="12"/>
                  </a:lnTo>
                  <a:lnTo>
                    <a:pt x="31" y="13"/>
                  </a:lnTo>
                  <a:lnTo>
                    <a:pt x="27" y="16"/>
                  </a:lnTo>
                  <a:lnTo>
                    <a:pt x="24" y="21"/>
                  </a:lnTo>
                  <a:lnTo>
                    <a:pt x="23" y="27"/>
                  </a:lnTo>
                  <a:lnTo>
                    <a:pt x="21" y="32"/>
                  </a:lnTo>
                  <a:lnTo>
                    <a:pt x="21" y="32"/>
                  </a:lnTo>
                  <a:lnTo>
                    <a:pt x="18" y="58"/>
                  </a:lnTo>
                  <a:lnTo>
                    <a:pt x="18" y="58"/>
                  </a:lnTo>
                  <a:lnTo>
                    <a:pt x="8" y="58"/>
                  </a:lnTo>
                  <a:lnTo>
                    <a:pt x="8" y="58"/>
                  </a:lnTo>
                  <a:lnTo>
                    <a:pt x="0" y="58"/>
                  </a:lnTo>
                  <a:lnTo>
                    <a:pt x="0" y="58"/>
                  </a:lnTo>
                  <a:lnTo>
                    <a:pt x="7" y="32"/>
                  </a:lnTo>
                  <a:lnTo>
                    <a:pt x="7" y="27"/>
                  </a:lnTo>
                  <a:lnTo>
                    <a:pt x="7" y="27"/>
                  </a:lnTo>
                  <a:lnTo>
                    <a:pt x="12" y="2"/>
                  </a:lnTo>
                  <a:lnTo>
                    <a:pt x="12" y="2"/>
                  </a:lnTo>
                  <a:lnTo>
                    <a:pt x="19" y="4"/>
                  </a:lnTo>
                  <a:lnTo>
                    <a:pt x="19" y="4"/>
                  </a:lnTo>
                  <a:lnTo>
                    <a:pt x="27" y="2"/>
                  </a:lnTo>
                  <a:lnTo>
                    <a:pt x="26" y="12"/>
                  </a:lnTo>
                  <a:close/>
                </a:path>
              </a:pathLst>
            </a:custGeom>
            <a:grpFill/>
            <a:ln w="9525">
              <a:noFill/>
              <a:round/>
              <a:headEnd/>
              <a:tailEnd/>
            </a:ln>
          </p:spPr>
          <p:txBody>
            <a:bodyPr/>
            <a:lstStyle/>
            <a:p>
              <a:endParaRPr lang="en-GB" noProof="0" dirty="0"/>
            </a:p>
          </p:txBody>
        </p:sp>
        <p:sp>
          <p:nvSpPr>
            <p:cNvPr id="20" name="Freeform 48"/>
            <p:cNvSpPr>
              <a:spLocks/>
            </p:cNvSpPr>
            <p:nvPr userDrawn="1"/>
          </p:nvSpPr>
          <p:spPr bwMode="black">
            <a:xfrm>
              <a:off x="4966" y="4208"/>
              <a:ext cx="33" cy="44"/>
            </a:xfrm>
            <a:custGeom>
              <a:avLst/>
              <a:gdLst/>
              <a:ahLst/>
              <a:cxnLst>
                <a:cxn ang="0">
                  <a:pos x="9" y="32"/>
                </a:cxn>
                <a:cxn ang="0">
                  <a:pos x="9" y="32"/>
                </a:cxn>
                <a:cxn ang="0">
                  <a:pos x="16" y="0"/>
                </a:cxn>
                <a:cxn ang="0">
                  <a:pos x="16" y="0"/>
                </a:cxn>
                <a:cxn ang="0">
                  <a:pos x="35" y="0"/>
                </a:cxn>
                <a:cxn ang="0">
                  <a:pos x="35" y="0"/>
                </a:cxn>
                <a:cxn ang="0">
                  <a:pos x="59" y="0"/>
                </a:cxn>
                <a:cxn ang="0">
                  <a:pos x="59" y="0"/>
                </a:cxn>
                <a:cxn ang="0">
                  <a:pos x="57" y="5"/>
                </a:cxn>
                <a:cxn ang="0">
                  <a:pos x="57" y="5"/>
                </a:cxn>
                <a:cxn ang="0">
                  <a:pos x="57" y="9"/>
                </a:cxn>
                <a:cxn ang="0">
                  <a:pos x="57" y="9"/>
                </a:cxn>
                <a:cxn ang="0">
                  <a:pos x="32" y="8"/>
                </a:cxn>
                <a:cxn ang="0">
                  <a:pos x="32" y="8"/>
                </a:cxn>
                <a:cxn ang="0">
                  <a:pos x="27" y="33"/>
                </a:cxn>
                <a:cxn ang="0">
                  <a:pos x="27" y="33"/>
                </a:cxn>
                <a:cxn ang="0">
                  <a:pos x="52" y="32"/>
                </a:cxn>
                <a:cxn ang="0">
                  <a:pos x="52" y="32"/>
                </a:cxn>
                <a:cxn ang="0">
                  <a:pos x="51" y="36"/>
                </a:cxn>
                <a:cxn ang="0">
                  <a:pos x="51" y="36"/>
                </a:cxn>
                <a:cxn ang="0">
                  <a:pos x="51" y="41"/>
                </a:cxn>
                <a:cxn ang="0">
                  <a:pos x="51" y="41"/>
                </a:cxn>
                <a:cxn ang="0">
                  <a:pos x="25" y="41"/>
                </a:cxn>
                <a:cxn ang="0">
                  <a:pos x="25" y="41"/>
                </a:cxn>
                <a:cxn ang="0">
                  <a:pos x="22" y="55"/>
                </a:cxn>
                <a:cxn ang="0">
                  <a:pos x="22" y="55"/>
                </a:cxn>
                <a:cxn ang="0">
                  <a:pos x="19" y="70"/>
                </a:cxn>
                <a:cxn ang="0">
                  <a:pos x="19" y="70"/>
                </a:cxn>
                <a:cxn ang="0">
                  <a:pos x="46" y="68"/>
                </a:cxn>
                <a:cxn ang="0">
                  <a:pos x="46" y="68"/>
                </a:cxn>
                <a:cxn ang="0">
                  <a:pos x="44" y="73"/>
                </a:cxn>
                <a:cxn ang="0">
                  <a:pos x="44" y="73"/>
                </a:cxn>
                <a:cxn ang="0">
                  <a:pos x="44" y="78"/>
                </a:cxn>
                <a:cxn ang="0">
                  <a:pos x="44" y="78"/>
                </a:cxn>
                <a:cxn ang="0">
                  <a:pos x="24" y="78"/>
                </a:cxn>
                <a:cxn ang="0">
                  <a:pos x="24" y="78"/>
                </a:cxn>
                <a:cxn ang="0">
                  <a:pos x="0" y="78"/>
                </a:cxn>
                <a:cxn ang="0">
                  <a:pos x="0" y="78"/>
                </a:cxn>
                <a:cxn ang="0">
                  <a:pos x="6" y="46"/>
                </a:cxn>
                <a:cxn ang="0">
                  <a:pos x="9" y="32"/>
                </a:cxn>
              </a:cxnLst>
              <a:rect l="0" t="0" r="r" b="b"/>
              <a:pathLst>
                <a:path w="59" h="78">
                  <a:moveTo>
                    <a:pt x="9" y="32"/>
                  </a:moveTo>
                  <a:lnTo>
                    <a:pt x="9" y="32"/>
                  </a:lnTo>
                  <a:lnTo>
                    <a:pt x="16" y="0"/>
                  </a:lnTo>
                  <a:lnTo>
                    <a:pt x="16" y="0"/>
                  </a:lnTo>
                  <a:lnTo>
                    <a:pt x="35" y="0"/>
                  </a:lnTo>
                  <a:lnTo>
                    <a:pt x="35" y="0"/>
                  </a:lnTo>
                  <a:lnTo>
                    <a:pt x="59" y="0"/>
                  </a:lnTo>
                  <a:lnTo>
                    <a:pt x="59" y="0"/>
                  </a:lnTo>
                  <a:lnTo>
                    <a:pt x="57" y="5"/>
                  </a:lnTo>
                  <a:lnTo>
                    <a:pt x="57" y="5"/>
                  </a:lnTo>
                  <a:lnTo>
                    <a:pt x="57" y="9"/>
                  </a:lnTo>
                  <a:lnTo>
                    <a:pt x="57" y="9"/>
                  </a:lnTo>
                  <a:lnTo>
                    <a:pt x="32" y="8"/>
                  </a:lnTo>
                  <a:lnTo>
                    <a:pt x="32" y="8"/>
                  </a:lnTo>
                  <a:lnTo>
                    <a:pt x="27" y="33"/>
                  </a:lnTo>
                  <a:lnTo>
                    <a:pt x="27" y="33"/>
                  </a:lnTo>
                  <a:lnTo>
                    <a:pt x="52" y="32"/>
                  </a:lnTo>
                  <a:lnTo>
                    <a:pt x="52" y="32"/>
                  </a:lnTo>
                  <a:lnTo>
                    <a:pt x="51" y="36"/>
                  </a:lnTo>
                  <a:lnTo>
                    <a:pt x="51" y="36"/>
                  </a:lnTo>
                  <a:lnTo>
                    <a:pt x="51" y="41"/>
                  </a:lnTo>
                  <a:lnTo>
                    <a:pt x="51" y="41"/>
                  </a:lnTo>
                  <a:lnTo>
                    <a:pt x="25" y="41"/>
                  </a:lnTo>
                  <a:lnTo>
                    <a:pt x="25" y="41"/>
                  </a:lnTo>
                  <a:lnTo>
                    <a:pt x="22" y="55"/>
                  </a:lnTo>
                  <a:lnTo>
                    <a:pt x="22" y="55"/>
                  </a:lnTo>
                  <a:lnTo>
                    <a:pt x="19" y="70"/>
                  </a:lnTo>
                  <a:lnTo>
                    <a:pt x="19" y="70"/>
                  </a:lnTo>
                  <a:lnTo>
                    <a:pt x="46" y="68"/>
                  </a:lnTo>
                  <a:lnTo>
                    <a:pt x="46" y="68"/>
                  </a:lnTo>
                  <a:lnTo>
                    <a:pt x="44" y="73"/>
                  </a:lnTo>
                  <a:lnTo>
                    <a:pt x="44" y="73"/>
                  </a:lnTo>
                  <a:lnTo>
                    <a:pt x="44" y="78"/>
                  </a:lnTo>
                  <a:lnTo>
                    <a:pt x="44" y="78"/>
                  </a:lnTo>
                  <a:lnTo>
                    <a:pt x="24" y="78"/>
                  </a:lnTo>
                  <a:lnTo>
                    <a:pt x="24" y="78"/>
                  </a:lnTo>
                  <a:lnTo>
                    <a:pt x="0" y="78"/>
                  </a:lnTo>
                  <a:lnTo>
                    <a:pt x="0" y="78"/>
                  </a:lnTo>
                  <a:lnTo>
                    <a:pt x="6" y="46"/>
                  </a:lnTo>
                  <a:lnTo>
                    <a:pt x="9" y="32"/>
                  </a:lnTo>
                  <a:close/>
                </a:path>
              </a:pathLst>
            </a:custGeom>
            <a:grpFill/>
            <a:ln w="9525">
              <a:noFill/>
              <a:round/>
              <a:headEnd/>
              <a:tailEnd/>
            </a:ln>
          </p:spPr>
          <p:txBody>
            <a:bodyPr/>
            <a:lstStyle/>
            <a:p>
              <a:endParaRPr lang="en-GB" noProof="0" dirty="0"/>
            </a:p>
          </p:txBody>
        </p:sp>
        <p:sp>
          <p:nvSpPr>
            <p:cNvPr id="21" name="Freeform 49"/>
            <p:cNvSpPr>
              <a:spLocks/>
            </p:cNvSpPr>
            <p:nvPr userDrawn="1"/>
          </p:nvSpPr>
          <p:spPr bwMode="black">
            <a:xfrm>
              <a:off x="5002" y="4221"/>
              <a:ext cx="29" cy="31"/>
            </a:xfrm>
            <a:custGeom>
              <a:avLst/>
              <a:gdLst/>
              <a:ahLst/>
              <a:cxnLst>
                <a:cxn ang="0">
                  <a:pos x="23" y="41"/>
                </a:cxn>
                <a:cxn ang="0">
                  <a:pos x="23" y="41"/>
                </a:cxn>
                <a:cxn ang="0">
                  <a:pos x="43" y="0"/>
                </a:cxn>
                <a:cxn ang="0">
                  <a:pos x="43" y="0"/>
                </a:cxn>
                <a:cxn ang="0">
                  <a:pos x="48" y="2"/>
                </a:cxn>
                <a:cxn ang="0">
                  <a:pos x="48" y="2"/>
                </a:cxn>
                <a:cxn ang="0">
                  <a:pos x="53" y="0"/>
                </a:cxn>
                <a:cxn ang="0">
                  <a:pos x="53" y="0"/>
                </a:cxn>
                <a:cxn ang="0">
                  <a:pos x="38" y="24"/>
                </a:cxn>
                <a:cxn ang="0">
                  <a:pos x="30" y="38"/>
                </a:cxn>
                <a:cxn ang="0">
                  <a:pos x="21" y="56"/>
                </a:cxn>
                <a:cxn ang="0">
                  <a:pos x="21" y="56"/>
                </a:cxn>
                <a:cxn ang="0">
                  <a:pos x="15" y="56"/>
                </a:cxn>
                <a:cxn ang="0">
                  <a:pos x="15" y="56"/>
                </a:cxn>
                <a:cxn ang="0">
                  <a:pos x="8" y="56"/>
                </a:cxn>
                <a:cxn ang="0">
                  <a:pos x="8" y="56"/>
                </a:cxn>
                <a:cxn ang="0">
                  <a:pos x="0" y="0"/>
                </a:cxn>
                <a:cxn ang="0">
                  <a:pos x="0" y="0"/>
                </a:cxn>
                <a:cxn ang="0">
                  <a:pos x="8" y="2"/>
                </a:cxn>
                <a:cxn ang="0">
                  <a:pos x="8" y="2"/>
                </a:cxn>
                <a:cxn ang="0">
                  <a:pos x="18" y="0"/>
                </a:cxn>
                <a:cxn ang="0">
                  <a:pos x="18" y="0"/>
                </a:cxn>
                <a:cxn ang="0">
                  <a:pos x="23" y="41"/>
                </a:cxn>
                <a:cxn ang="0">
                  <a:pos x="23" y="41"/>
                </a:cxn>
              </a:cxnLst>
              <a:rect l="0" t="0" r="r" b="b"/>
              <a:pathLst>
                <a:path w="53" h="56">
                  <a:moveTo>
                    <a:pt x="23" y="41"/>
                  </a:moveTo>
                  <a:lnTo>
                    <a:pt x="23" y="41"/>
                  </a:lnTo>
                  <a:lnTo>
                    <a:pt x="43" y="0"/>
                  </a:lnTo>
                  <a:lnTo>
                    <a:pt x="43" y="0"/>
                  </a:lnTo>
                  <a:lnTo>
                    <a:pt x="48" y="2"/>
                  </a:lnTo>
                  <a:lnTo>
                    <a:pt x="48" y="2"/>
                  </a:lnTo>
                  <a:lnTo>
                    <a:pt x="53" y="0"/>
                  </a:lnTo>
                  <a:lnTo>
                    <a:pt x="53" y="0"/>
                  </a:lnTo>
                  <a:lnTo>
                    <a:pt x="38" y="24"/>
                  </a:lnTo>
                  <a:lnTo>
                    <a:pt x="30" y="38"/>
                  </a:lnTo>
                  <a:lnTo>
                    <a:pt x="21" y="56"/>
                  </a:lnTo>
                  <a:lnTo>
                    <a:pt x="21" y="56"/>
                  </a:lnTo>
                  <a:lnTo>
                    <a:pt x="15" y="56"/>
                  </a:lnTo>
                  <a:lnTo>
                    <a:pt x="15" y="56"/>
                  </a:lnTo>
                  <a:lnTo>
                    <a:pt x="8" y="56"/>
                  </a:lnTo>
                  <a:lnTo>
                    <a:pt x="8" y="56"/>
                  </a:lnTo>
                  <a:lnTo>
                    <a:pt x="0" y="0"/>
                  </a:lnTo>
                  <a:lnTo>
                    <a:pt x="0" y="0"/>
                  </a:lnTo>
                  <a:lnTo>
                    <a:pt x="8" y="2"/>
                  </a:lnTo>
                  <a:lnTo>
                    <a:pt x="8" y="2"/>
                  </a:lnTo>
                  <a:lnTo>
                    <a:pt x="18" y="0"/>
                  </a:lnTo>
                  <a:lnTo>
                    <a:pt x="18" y="0"/>
                  </a:lnTo>
                  <a:lnTo>
                    <a:pt x="23" y="41"/>
                  </a:lnTo>
                  <a:lnTo>
                    <a:pt x="23" y="41"/>
                  </a:lnTo>
                  <a:close/>
                </a:path>
              </a:pathLst>
            </a:custGeom>
            <a:grpFill/>
            <a:ln w="9525">
              <a:noFill/>
              <a:round/>
              <a:headEnd/>
              <a:tailEnd/>
            </a:ln>
          </p:spPr>
          <p:txBody>
            <a:bodyPr/>
            <a:lstStyle/>
            <a:p>
              <a:endParaRPr lang="en-GB" noProof="0" dirty="0"/>
            </a:p>
          </p:txBody>
        </p:sp>
        <p:sp>
          <p:nvSpPr>
            <p:cNvPr id="22" name="Freeform 50"/>
            <p:cNvSpPr>
              <a:spLocks noEditPoints="1"/>
            </p:cNvSpPr>
            <p:nvPr userDrawn="1"/>
          </p:nvSpPr>
          <p:spPr bwMode="black">
            <a:xfrm>
              <a:off x="5030"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7"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8" y="5"/>
                </a:cxn>
                <a:cxn ang="0">
                  <a:pos x="13" y="8"/>
                </a:cxn>
                <a:cxn ang="0">
                  <a:pos x="10" y="13"/>
                </a:cxn>
                <a:cxn ang="0">
                  <a:pos x="6" y="18"/>
                </a:cxn>
                <a:cxn ang="0">
                  <a:pos x="3" y="24"/>
                </a:cxn>
                <a:cxn ang="0">
                  <a:pos x="2" y="31"/>
                </a:cxn>
                <a:cxn ang="0">
                  <a:pos x="2" y="31"/>
                </a:cxn>
                <a:cxn ang="0">
                  <a:pos x="0" y="37"/>
                </a:cxn>
                <a:cxn ang="0">
                  <a:pos x="2" y="43"/>
                </a:cxn>
                <a:cxn ang="0">
                  <a:pos x="3" y="48"/>
                </a:cxn>
                <a:cxn ang="0">
                  <a:pos x="5" y="53"/>
                </a:cxn>
                <a:cxn ang="0">
                  <a:pos x="10" y="56"/>
                </a:cxn>
                <a:cxn ang="0">
                  <a:pos x="13" y="58"/>
                </a:cxn>
                <a:cxn ang="0">
                  <a:pos x="24" y="59"/>
                </a:cxn>
                <a:cxn ang="0">
                  <a:pos x="24" y="59"/>
                </a:cxn>
                <a:cxn ang="0">
                  <a:pos x="35" y="58"/>
                </a:cxn>
                <a:cxn ang="0">
                  <a:pos x="41" y="54"/>
                </a:cxn>
                <a:cxn ang="0">
                  <a:pos x="46" y="48"/>
                </a:cxn>
                <a:cxn ang="0">
                  <a:pos x="44" y="47"/>
                </a:cxn>
                <a:cxn ang="0">
                  <a:pos x="44" y="47"/>
                </a:cxn>
                <a:cxn ang="0">
                  <a:pos x="37" y="51"/>
                </a:cxn>
                <a:cxn ang="0">
                  <a:pos x="30" y="51"/>
                </a:cxn>
                <a:cxn ang="0">
                  <a:pos x="30" y="51"/>
                </a:cxn>
                <a:cxn ang="0">
                  <a:pos x="25" y="51"/>
                </a:cxn>
                <a:cxn ang="0">
                  <a:pos x="22" y="50"/>
                </a:cxn>
                <a:cxn ang="0">
                  <a:pos x="19" y="47"/>
                </a:cxn>
                <a:cxn ang="0">
                  <a:pos x="18"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7"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8" y="5"/>
                  </a:lnTo>
                  <a:lnTo>
                    <a:pt x="13" y="8"/>
                  </a:lnTo>
                  <a:lnTo>
                    <a:pt x="10" y="13"/>
                  </a:lnTo>
                  <a:lnTo>
                    <a:pt x="6" y="18"/>
                  </a:lnTo>
                  <a:lnTo>
                    <a:pt x="3" y="24"/>
                  </a:lnTo>
                  <a:lnTo>
                    <a:pt x="2" y="31"/>
                  </a:lnTo>
                  <a:lnTo>
                    <a:pt x="2" y="31"/>
                  </a:lnTo>
                  <a:lnTo>
                    <a:pt x="0" y="37"/>
                  </a:lnTo>
                  <a:lnTo>
                    <a:pt x="2" y="43"/>
                  </a:lnTo>
                  <a:lnTo>
                    <a:pt x="3" y="48"/>
                  </a:lnTo>
                  <a:lnTo>
                    <a:pt x="5" y="53"/>
                  </a:lnTo>
                  <a:lnTo>
                    <a:pt x="10" y="56"/>
                  </a:lnTo>
                  <a:lnTo>
                    <a:pt x="13" y="58"/>
                  </a:lnTo>
                  <a:lnTo>
                    <a:pt x="24" y="59"/>
                  </a:lnTo>
                  <a:lnTo>
                    <a:pt x="24" y="59"/>
                  </a:lnTo>
                  <a:lnTo>
                    <a:pt x="35" y="58"/>
                  </a:lnTo>
                  <a:lnTo>
                    <a:pt x="41" y="54"/>
                  </a:lnTo>
                  <a:lnTo>
                    <a:pt x="46" y="48"/>
                  </a:lnTo>
                  <a:lnTo>
                    <a:pt x="44" y="47"/>
                  </a:lnTo>
                  <a:lnTo>
                    <a:pt x="44" y="47"/>
                  </a:lnTo>
                  <a:lnTo>
                    <a:pt x="37" y="51"/>
                  </a:lnTo>
                  <a:lnTo>
                    <a:pt x="30" y="51"/>
                  </a:lnTo>
                  <a:lnTo>
                    <a:pt x="30" y="51"/>
                  </a:lnTo>
                  <a:lnTo>
                    <a:pt x="25" y="51"/>
                  </a:lnTo>
                  <a:lnTo>
                    <a:pt x="22" y="50"/>
                  </a:lnTo>
                  <a:lnTo>
                    <a:pt x="19" y="47"/>
                  </a:lnTo>
                  <a:lnTo>
                    <a:pt x="18" y="39"/>
                  </a:lnTo>
                  <a:lnTo>
                    <a:pt x="19" y="31"/>
                  </a:lnTo>
                  <a:lnTo>
                    <a:pt x="51" y="31"/>
                  </a:lnTo>
                  <a:close/>
                </a:path>
              </a:pathLst>
            </a:custGeom>
            <a:grpFill/>
            <a:ln w="9525">
              <a:noFill/>
              <a:round/>
              <a:headEnd/>
              <a:tailEnd/>
            </a:ln>
          </p:spPr>
          <p:txBody>
            <a:bodyPr/>
            <a:lstStyle/>
            <a:p>
              <a:endParaRPr lang="en-GB" noProof="0" dirty="0"/>
            </a:p>
          </p:txBody>
        </p:sp>
        <p:sp>
          <p:nvSpPr>
            <p:cNvPr id="23" name="Freeform 51"/>
            <p:cNvSpPr>
              <a:spLocks/>
            </p:cNvSpPr>
            <p:nvPr userDrawn="1"/>
          </p:nvSpPr>
          <p:spPr bwMode="black">
            <a:xfrm>
              <a:off x="5062" y="4221"/>
              <a:ext cx="25" cy="31"/>
            </a:xfrm>
            <a:custGeom>
              <a:avLst/>
              <a:gdLst/>
              <a:ahLst/>
              <a:cxnLst>
                <a:cxn ang="0">
                  <a:pos x="24" y="14"/>
                </a:cxn>
                <a:cxn ang="0">
                  <a:pos x="24" y="14"/>
                </a:cxn>
                <a:cxn ang="0">
                  <a:pos x="24" y="14"/>
                </a:cxn>
                <a:cxn ang="0">
                  <a:pos x="29" y="8"/>
                </a:cxn>
                <a:cxn ang="0">
                  <a:pos x="33" y="3"/>
                </a:cxn>
                <a:cxn ang="0">
                  <a:pos x="40" y="0"/>
                </a:cxn>
                <a:cxn ang="0">
                  <a:pos x="45" y="0"/>
                </a:cxn>
                <a:cxn ang="0">
                  <a:pos x="45" y="0"/>
                </a:cxn>
                <a:cxn ang="0">
                  <a:pos x="46" y="0"/>
                </a:cxn>
                <a:cxn ang="0">
                  <a:pos x="46" y="0"/>
                </a:cxn>
                <a:cxn ang="0">
                  <a:pos x="45" y="8"/>
                </a:cxn>
                <a:cxn ang="0">
                  <a:pos x="45" y="8"/>
                </a:cxn>
                <a:cxn ang="0">
                  <a:pos x="43" y="16"/>
                </a:cxn>
                <a:cxn ang="0">
                  <a:pos x="41" y="16"/>
                </a:cxn>
                <a:cxn ang="0">
                  <a:pos x="41" y="16"/>
                </a:cxn>
                <a:cxn ang="0">
                  <a:pos x="40" y="16"/>
                </a:cxn>
                <a:cxn ang="0">
                  <a:pos x="37" y="14"/>
                </a:cxn>
                <a:cxn ang="0">
                  <a:pos x="37" y="14"/>
                </a:cxn>
                <a:cxn ang="0">
                  <a:pos x="32" y="16"/>
                </a:cxn>
                <a:cxn ang="0">
                  <a:pos x="27" y="17"/>
                </a:cxn>
                <a:cxn ang="0">
                  <a:pos x="24" y="22"/>
                </a:cxn>
                <a:cxn ang="0">
                  <a:pos x="22" y="25"/>
                </a:cxn>
                <a:cxn ang="0">
                  <a:pos x="22" y="30"/>
                </a:cxn>
                <a:cxn ang="0">
                  <a:pos x="22" y="30"/>
                </a:cxn>
                <a:cxn ang="0">
                  <a:pos x="18" y="56"/>
                </a:cxn>
                <a:cxn ang="0">
                  <a:pos x="18" y="56"/>
                </a:cxn>
                <a:cxn ang="0">
                  <a:pos x="10" y="56"/>
                </a:cxn>
                <a:cxn ang="0">
                  <a:pos x="10" y="56"/>
                </a:cxn>
                <a:cxn ang="0">
                  <a:pos x="0" y="56"/>
                </a:cxn>
                <a:cxn ang="0">
                  <a:pos x="0" y="56"/>
                </a:cxn>
                <a:cxn ang="0">
                  <a:pos x="7" y="30"/>
                </a:cxn>
                <a:cxn ang="0">
                  <a:pos x="8" y="25"/>
                </a:cxn>
                <a:cxn ang="0">
                  <a:pos x="8" y="25"/>
                </a:cxn>
                <a:cxn ang="0">
                  <a:pos x="11" y="0"/>
                </a:cxn>
                <a:cxn ang="0">
                  <a:pos x="11" y="0"/>
                </a:cxn>
                <a:cxn ang="0">
                  <a:pos x="19" y="2"/>
                </a:cxn>
                <a:cxn ang="0">
                  <a:pos x="19" y="2"/>
                </a:cxn>
                <a:cxn ang="0">
                  <a:pos x="27" y="0"/>
                </a:cxn>
                <a:cxn ang="0">
                  <a:pos x="24" y="14"/>
                </a:cxn>
              </a:cxnLst>
              <a:rect l="0" t="0" r="r" b="b"/>
              <a:pathLst>
                <a:path w="46" h="56">
                  <a:moveTo>
                    <a:pt x="24" y="14"/>
                  </a:moveTo>
                  <a:lnTo>
                    <a:pt x="24" y="14"/>
                  </a:lnTo>
                  <a:lnTo>
                    <a:pt x="24" y="14"/>
                  </a:lnTo>
                  <a:lnTo>
                    <a:pt x="29" y="8"/>
                  </a:lnTo>
                  <a:lnTo>
                    <a:pt x="33" y="3"/>
                  </a:lnTo>
                  <a:lnTo>
                    <a:pt x="40" y="0"/>
                  </a:lnTo>
                  <a:lnTo>
                    <a:pt x="45" y="0"/>
                  </a:lnTo>
                  <a:lnTo>
                    <a:pt x="45" y="0"/>
                  </a:lnTo>
                  <a:lnTo>
                    <a:pt x="46" y="0"/>
                  </a:lnTo>
                  <a:lnTo>
                    <a:pt x="46" y="0"/>
                  </a:lnTo>
                  <a:lnTo>
                    <a:pt x="45" y="8"/>
                  </a:lnTo>
                  <a:lnTo>
                    <a:pt x="45" y="8"/>
                  </a:lnTo>
                  <a:lnTo>
                    <a:pt x="43" y="16"/>
                  </a:lnTo>
                  <a:lnTo>
                    <a:pt x="41" y="16"/>
                  </a:lnTo>
                  <a:lnTo>
                    <a:pt x="41" y="16"/>
                  </a:lnTo>
                  <a:lnTo>
                    <a:pt x="40" y="16"/>
                  </a:lnTo>
                  <a:lnTo>
                    <a:pt x="37" y="14"/>
                  </a:lnTo>
                  <a:lnTo>
                    <a:pt x="37" y="14"/>
                  </a:lnTo>
                  <a:lnTo>
                    <a:pt x="32" y="16"/>
                  </a:lnTo>
                  <a:lnTo>
                    <a:pt x="27" y="17"/>
                  </a:lnTo>
                  <a:lnTo>
                    <a:pt x="24" y="22"/>
                  </a:lnTo>
                  <a:lnTo>
                    <a:pt x="22" y="25"/>
                  </a:lnTo>
                  <a:lnTo>
                    <a:pt x="22" y="30"/>
                  </a:lnTo>
                  <a:lnTo>
                    <a:pt x="22" y="30"/>
                  </a:lnTo>
                  <a:lnTo>
                    <a:pt x="18" y="56"/>
                  </a:lnTo>
                  <a:lnTo>
                    <a:pt x="18" y="56"/>
                  </a:lnTo>
                  <a:lnTo>
                    <a:pt x="10" y="56"/>
                  </a:lnTo>
                  <a:lnTo>
                    <a:pt x="10" y="56"/>
                  </a:lnTo>
                  <a:lnTo>
                    <a:pt x="0" y="56"/>
                  </a:lnTo>
                  <a:lnTo>
                    <a:pt x="0" y="56"/>
                  </a:lnTo>
                  <a:lnTo>
                    <a:pt x="7" y="30"/>
                  </a:lnTo>
                  <a:lnTo>
                    <a:pt x="8" y="25"/>
                  </a:lnTo>
                  <a:lnTo>
                    <a:pt x="8" y="25"/>
                  </a:lnTo>
                  <a:lnTo>
                    <a:pt x="11" y="0"/>
                  </a:lnTo>
                  <a:lnTo>
                    <a:pt x="11" y="0"/>
                  </a:lnTo>
                  <a:lnTo>
                    <a:pt x="19" y="2"/>
                  </a:lnTo>
                  <a:lnTo>
                    <a:pt x="19" y="2"/>
                  </a:lnTo>
                  <a:lnTo>
                    <a:pt x="27" y="0"/>
                  </a:lnTo>
                  <a:lnTo>
                    <a:pt x="24" y="14"/>
                  </a:lnTo>
                  <a:close/>
                </a:path>
              </a:pathLst>
            </a:custGeom>
            <a:grpFill/>
            <a:ln w="9525">
              <a:noFill/>
              <a:round/>
              <a:headEnd/>
              <a:tailEnd/>
            </a:ln>
          </p:spPr>
          <p:txBody>
            <a:bodyPr/>
            <a:lstStyle/>
            <a:p>
              <a:endParaRPr lang="en-GB" noProof="0" dirty="0"/>
            </a:p>
          </p:txBody>
        </p:sp>
        <p:sp>
          <p:nvSpPr>
            <p:cNvPr id="24" name="Freeform 52"/>
            <p:cNvSpPr>
              <a:spLocks/>
            </p:cNvSpPr>
            <p:nvPr userDrawn="1"/>
          </p:nvSpPr>
          <p:spPr bwMode="black">
            <a:xfrm>
              <a:off x="5087" y="4221"/>
              <a:ext cx="34" cy="48"/>
            </a:xfrm>
            <a:custGeom>
              <a:avLst/>
              <a:gdLst/>
              <a:ahLst/>
              <a:cxnLst>
                <a:cxn ang="0">
                  <a:pos x="50" y="0"/>
                </a:cxn>
                <a:cxn ang="0">
                  <a:pos x="50" y="0"/>
                </a:cxn>
                <a:cxn ang="0">
                  <a:pos x="55" y="2"/>
                </a:cxn>
                <a:cxn ang="0">
                  <a:pos x="55" y="2"/>
                </a:cxn>
                <a:cxn ang="0">
                  <a:pos x="61" y="0"/>
                </a:cxn>
                <a:cxn ang="0">
                  <a:pos x="61" y="0"/>
                </a:cxn>
                <a:cxn ang="0">
                  <a:pos x="41" y="35"/>
                </a:cxn>
                <a:cxn ang="0">
                  <a:pos x="9" y="86"/>
                </a:cxn>
                <a:cxn ang="0">
                  <a:pos x="9" y="86"/>
                </a:cxn>
                <a:cxn ang="0">
                  <a:pos x="4" y="86"/>
                </a:cxn>
                <a:cxn ang="0">
                  <a:pos x="4" y="86"/>
                </a:cxn>
                <a:cxn ang="0">
                  <a:pos x="0" y="86"/>
                </a:cxn>
                <a:cxn ang="0">
                  <a:pos x="0" y="86"/>
                </a:cxn>
                <a:cxn ang="0">
                  <a:pos x="19" y="56"/>
                </a:cxn>
                <a:cxn ang="0">
                  <a:pos x="19" y="56"/>
                </a:cxn>
                <a:cxn ang="0">
                  <a:pos x="8" y="0"/>
                </a:cxn>
                <a:cxn ang="0">
                  <a:pos x="8" y="0"/>
                </a:cxn>
                <a:cxn ang="0">
                  <a:pos x="15" y="2"/>
                </a:cxn>
                <a:cxn ang="0">
                  <a:pos x="15" y="2"/>
                </a:cxn>
                <a:cxn ang="0">
                  <a:pos x="25" y="0"/>
                </a:cxn>
                <a:cxn ang="0">
                  <a:pos x="25" y="0"/>
                </a:cxn>
                <a:cxn ang="0">
                  <a:pos x="31" y="37"/>
                </a:cxn>
                <a:cxn ang="0">
                  <a:pos x="31" y="37"/>
                </a:cxn>
                <a:cxn ang="0">
                  <a:pos x="50" y="0"/>
                </a:cxn>
                <a:cxn ang="0">
                  <a:pos x="50" y="0"/>
                </a:cxn>
              </a:cxnLst>
              <a:rect l="0" t="0" r="r" b="b"/>
              <a:pathLst>
                <a:path w="61" h="86">
                  <a:moveTo>
                    <a:pt x="50" y="0"/>
                  </a:moveTo>
                  <a:lnTo>
                    <a:pt x="50" y="0"/>
                  </a:lnTo>
                  <a:lnTo>
                    <a:pt x="55" y="2"/>
                  </a:lnTo>
                  <a:lnTo>
                    <a:pt x="55" y="2"/>
                  </a:lnTo>
                  <a:lnTo>
                    <a:pt x="61" y="0"/>
                  </a:lnTo>
                  <a:lnTo>
                    <a:pt x="61" y="0"/>
                  </a:lnTo>
                  <a:lnTo>
                    <a:pt x="41" y="35"/>
                  </a:lnTo>
                  <a:lnTo>
                    <a:pt x="9" y="86"/>
                  </a:lnTo>
                  <a:lnTo>
                    <a:pt x="9" y="86"/>
                  </a:lnTo>
                  <a:lnTo>
                    <a:pt x="4" y="86"/>
                  </a:lnTo>
                  <a:lnTo>
                    <a:pt x="4" y="86"/>
                  </a:lnTo>
                  <a:lnTo>
                    <a:pt x="0" y="86"/>
                  </a:lnTo>
                  <a:lnTo>
                    <a:pt x="0" y="86"/>
                  </a:lnTo>
                  <a:lnTo>
                    <a:pt x="19" y="56"/>
                  </a:lnTo>
                  <a:lnTo>
                    <a:pt x="19" y="56"/>
                  </a:lnTo>
                  <a:lnTo>
                    <a:pt x="8" y="0"/>
                  </a:lnTo>
                  <a:lnTo>
                    <a:pt x="8" y="0"/>
                  </a:lnTo>
                  <a:lnTo>
                    <a:pt x="15" y="2"/>
                  </a:lnTo>
                  <a:lnTo>
                    <a:pt x="15" y="2"/>
                  </a:lnTo>
                  <a:lnTo>
                    <a:pt x="25" y="0"/>
                  </a:lnTo>
                  <a:lnTo>
                    <a:pt x="25" y="0"/>
                  </a:lnTo>
                  <a:lnTo>
                    <a:pt x="31" y="37"/>
                  </a:lnTo>
                  <a:lnTo>
                    <a:pt x="31" y="37"/>
                  </a:lnTo>
                  <a:lnTo>
                    <a:pt x="50" y="0"/>
                  </a:lnTo>
                  <a:lnTo>
                    <a:pt x="50" y="0"/>
                  </a:lnTo>
                  <a:close/>
                </a:path>
              </a:pathLst>
            </a:custGeom>
            <a:grpFill/>
            <a:ln w="9525">
              <a:noFill/>
              <a:round/>
              <a:headEnd/>
              <a:tailEnd/>
            </a:ln>
          </p:spPr>
          <p:txBody>
            <a:bodyPr/>
            <a:lstStyle/>
            <a:p>
              <a:endParaRPr lang="en-GB" noProof="0" dirty="0"/>
            </a:p>
          </p:txBody>
        </p:sp>
        <p:sp>
          <p:nvSpPr>
            <p:cNvPr id="25" name="Freeform 53"/>
            <p:cNvSpPr>
              <a:spLocks/>
            </p:cNvSpPr>
            <p:nvPr userDrawn="1"/>
          </p:nvSpPr>
          <p:spPr bwMode="black">
            <a:xfrm>
              <a:off x="5123" y="4210"/>
              <a:ext cx="20" cy="42"/>
            </a:xfrm>
            <a:custGeom>
              <a:avLst/>
              <a:gdLst/>
              <a:ahLst/>
              <a:cxnLst>
                <a:cxn ang="0">
                  <a:pos x="35" y="21"/>
                </a:cxn>
                <a:cxn ang="0">
                  <a:pos x="35" y="21"/>
                </a:cxn>
                <a:cxn ang="0">
                  <a:pos x="33" y="24"/>
                </a:cxn>
                <a:cxn ang="0">
                  <a:pos x="33" y="24"/>
                </a:cxn>
                <a:cxn ang="0">
                  <a:pos x="33" y="27"/>
                </a:cxn>
                <a:cxn ang="0">
                  <a:pos x="23" y="25"/>
                </a:cxn>
                <a:cxn ang="0">
                  <a:pos x="23" y="25"/>
                </a:cxn>
                <a:cxn ang="0">
                  <a:pos x="17" y="51"/>
                </a:cxn>
                <a:cxn ang="0">
                  <a:pos x="17" y="51"/>
                </a:cxn>
                <a:cxn ang="0">
                  <a:pos x="16" y="60"/>
                </a:cxn>
                <a:cxn ang="0">
                  <a:pos x="16" y="67"/>
                </a:cxn>
                <a:cxn ang="0">
                  <a:pos x="17" y="70"/>
                </a:cxn>
                <a:cxn ang="0">
                  <a:pos x="20" y="70"/>
                </a:cxn>
                <a:cxn ang="0">
                  <a:pos x="20" y="70"/>
                </a:cxn>
                <a:cxn ang="0">
                  <a:pos x="25" y="68"/>
                </a:cxn>
                <a:cxn ang="0">
                  <a:pos x="25" y="73"/>
                </a:cxn>
                <a:cxn ang="0">
                  <a:pos x="25" y="73"/>
                </a:cxn>
                <a:cxn ang="0">
                  <a:pos x="19" y="76"/>
                </a:cxn>
                <a:cxn ang="0">
                  <a:pos x="12" y="76"/>
                </a:cxn>
                <a:cxn ang="0">
                  <a:pos x="12" y="76"/>
                </a:cxn>
                <a:cxn ang="0">
                  <a:pos x="6" y="75"/>
                </a:cxn>
                <a:cxn ang="0">
                  <a:pos x="1" y="71"/>
                </a:cxn>
                <a:cxn ang="0">
                  <a:pos x="0" y="67"/>
                </a:cxn>
                <a:cxn ang="0">
                  <a:pos x="1" y="59"/>
                </a:cxn>
                <a:cxn ang="0">
                  <a:pos x="1" y="59"/>
                </a:cxn>
                <a:cxn ang="0">
                  <a:pos x="8" y="25"/>
                </a:cxn>
                <a:cxn ang="0">
                  <a:pos x="0" y="27"/>
                </a:cxn>
                <a:cxn ang="0">
                  <a:pos x="0" y="27"/>
                </a:cxn>
                <a:cxn ang="0">
                  <a:pos x="1" y="24"/>
                </a:cxn>
                <a:cxn ang="0">
                  <a:pos x="1" y="24"/>
                </a:cxn>
                <a:cxn ang="0">
                  <a:pos x="1" y="21"/>
                </a:cxn>
                <a:cxn ang="0">
                  <a:pos x="9" y="21"/>
                </a:cxn>
                <a:cxn ang="0">
                  <a:pos x="9" y="21"/>
                </a:cxn>
                <a:cxn ang="0">
                  <a:pos x="11" y="6"/>
                </a:cxn>
                <a:cxn ang="0">
                  <a:pos x="11" y="6"/>
                </a:cxn>
                <a:cxn ang="0">
                  <a:pos x="28" y="0"/>
                </a:cxn>
                <a:cxn ang="0">
                  <a:pos x="30" y="0"/>
                </a:cxn>
                <a:cxn ang="0">
                  <a:pos x="30" y="0"/>
                </a:cxn>
                <a:cxn ang="0">
                  <a:pos x="23" y="21"/>
                </a:cxn>
                <a:cxn ang="0">
                  <a:pos x="35" y="21"/>
                </a:cxn>
              </a:cxnLst>
              <a:rect l="0" t="0" r="r" b="b"/>
              <a:pathLst>
                <a:path w="35" h="76">
                  <a:moveTo>
                    <a:pt x="35" y="21"/>
                  </a:moveTo>
                  <a:lnTo>
                    <a:pt x="35" y="21"/>
                  </a:lnTo>
                  <a:lnTo>
                    <a:pt x="33" y="24"/>
                  </a:lnTo>
                  <a:lnTo>
                    <a:pt x="33" y="24"/>
                  </a:lnTo>
                  <a:lnTo>
                    <a:pt x="33" y="27"/>
                  </a:lnTo>
                  <a:lnTo>
                    <a:pt x="23" y="25"/>
                  </a:lnTo>
                  <a:lnTo>
                    <a:pt x="23" y="25"/>
                  </a:lnTo>
                  <a:lnTo>
                    <a:pt x="17" y="51"/>
                  </a:lnTo>
                  <a:lnTo>
                    <a:pt x="17" y="51"/>
                  </a:lnTo>
                  <a:lnTo>
                    <a:pt x="16" y="60"/>
                  </a:lnTo>
                  <a:lnTo>
                    <a:pt x="16" y="67"/>
                  </a:lnTo>
                  <a:lnTo>
                    <a:pt x="17" y="70"/>
                  </a:lnTo>
                  <a:lnTo>
                    <a:pt x="20" y="70"/>
                  </a:lnTo>
                  <a:lnTo>
                    <a:pt x="20" y="70"/>
                  </a:lnTo>
                  <a:lnTo>
                    <a:pt x="25" y="68"/>
                  </a:lnTo>
                  <a:lnTo>
                    <a:pt x="25" y="73"/>
                  </a:lnTo>
                  <a:lnTo>
                    <a:pt x="25" y="73"/>
                  </a:lnTo>
                  <a:lnTo>
                    <a:pt x="19" y="76"/>
                  </a:lnTo>
                  <a:lnTo>
                    <a:pt x="12" y="76"/>
                  </a:lnTo>
                  <a:lnTo>
                    <a:pt x="12" y="76"/>
                  </a:lnTo>
                  <a:lnTo>
                    <a:pt x="6" y="75"/>
                  </a:lnTo>
                  <a:lnTo>
                    <a:pt x="1" y="71"/>
                  </a:lnTo>
                  <a:lnTo>
                    <a:pt x="0" y="67"/>
                  </a:lnTo>
                  <a:lnTo>
                    <a:pt x="1" y="59"/>
                  </a:lnTo>
                  <a:lnTo>
                    <a:pt x="1" y="59"/>
                  </a:lnTo>
                  <a:lnTo>
                    <a:pt x="8" y="25"/>
                  </a:lnTo>
                  <a:lnTo>
                    <a:pt x="0" y="27"/>
                  </a:lnTo>
                  <a:lnTo>
                    <a:pt x="0" y="27"/>
                  </a:lnTo>
                  <a:lnTo>
                    <a:pt x="1" y="24"/>
                  </a:lnTo>
                  <a:lnTo>
                    <a:pt x="1" y="24"/>
                  </a:lnTo>
                  <a:lnTo>
                    <a:pt x="1" y="21"/>
                  </a:lnTo>
                  <a:lnTo>
                    <a:pt x="9" y="21"/>
                  </a:lnTo>
                  <a:lnTo>
                    <a:pt x="9" y="21"/>
                  </a:lnTo>
                  <a:lnTo>
                    <a:pt x="11" y="6"/>
                  </a:lnTo>
                  <a:lnTo>
                    <a:pt x="11" y="6"/>
                  </a:lnTo>
                  <a:lnTo>
                    <a:pt x="28" y="0"/>
                  </a:lnTo>
                  <a:lnTo>
                    <a:pt x="30" y="0"/>
                  </a:lnTo>
                  <a:lnTo>
                    <a:pt x="30" y="0"/>
                  </a:lnTo>
                  <a:lnTo>
                    <a:pt x="23" y="21"/>
                  </a:lnTo>
                  <a:lnTo>
                    <a:pt x="35" y="21"/>
                  </a:lnTo>
                  <a:close/>
                </a:path>
              </a:pathLst>
            </a:custGeom>
            <a:grpFill/>
            <a:ln w="9525">
              <a:noFill/>
              <a:round/>
              <a:headEnd/>
              <a:tailEnd/>
            </a:ln>
          </p:spPr>
          <p:txBody>
            <a:bodyPr/>
            <a:lstStyle/>
            <a:p>
              <a:endParaRPr lang="en-GB" noProof="0" dirty="0"/>
            </a:p>
          </p:txBody>
        </p:sp>
        <p:sp>
          <p:nvSpPr>
            <p:cNvPr id="26" name="Freeform 54"/>
            <p:cNvSpPr>
              <a:spLocks/>
            </p:cNvSpPr>
            <p:nvPr userDrawn="1"/>
          </p:nvSpPr>
          <p:spPr bwMode="black">
            <a:xfrm>
              <a:off x="5143" y="4204"/>
              <a:ext cx="33" cy="48"/>
            </a:xfrm>
            <a:custGeom>
              <a:avLst/>
              <a:gdLst/>
              <a:ahLst/>
              <a:cxnLst>
                <a:cxn ang="0">
                  <a:pos x="11" y="40"/>
                </a:cxn>
                <a:cxn ang="0">
                  <a:pos x="11" y="40"/>
                </a:cxn>
                <a:cxn ang="0">
                  <a:pos x="18" y="0"/>
                </a:cxn>
                <a:cxn ang="0">
                  <a:pos x="18" y="0"/>
                </a:cxn>
                <a:cxn ang="0">
                  <a:pos x="26" y="0"/>
                </a:cxn>
                <a:cxn ang="0">
                  <a:pos x="26" y="0"/>
                </a:cxn>
                <a:cxn ang="0">
                  <a:pos x="35" y="0"/>
                </a:cxn>
                <a:cxn ang="0">
                  <a:pos x="35" y="0"/>
                </a:cxn>
                <a:cxn ang="0">
                  <a:pos x="26" y="40"/>
                </a:cxn>
                <a:cxn ang="0">
                  <a:pos x="26" y="40"/>
                </a:cxn>
                <a:cxn ang="0">
                  <a:pos x="26" y="40"/>
                </a:cxn>
                <a:cxn ang="0">
                  <a:pos x="30" y="35"/>
                </a:cxn>
                <a:cxn ang="0">
                  <a:pos x="35" y="32"/>
                </a:cxn>
                <a:cxn ang="0">
                  <a:pos x="40" y="30"/>
                </a:cxn>
                <a:cxn ang="0">
                  <a:pos x="45" y="28"/>
                </a:cxn>
                <a:cxn ang="0">
                  <a:pos x="45" y="28"/>
                </a:cxn>
                <a:cxn ang="0">
                  <a:pos x="52" y="30"/>
                </a:cxn>
                <a:cxn ang="0">
                  <a:pos x="57" y="35"/>
                </a:cxn>
                <a:cxn ang="0">
                  <a:pos x="59" y="41"/>
                </a:cxn>
                <a:cxn ang="0">
                  <a:pos x="59" y="51"/>
                </a:cxn>
                <a:cxn ang="0">
                  <a:pos x="59" y="51"/>
                </a:cxn>
                <a:cxn ang="0">
                  <a:pos x="54" y="70"/>
                </a:cxn>
                <a:cxn ang="0">
                  <a:pos x="54" y="70"/>
                </a:cxn>
                <a:cxn ang="0">
                  <a:pos x="52" y="86"/>
                </a:cxn>
                <a:cxn ang="0">
                  <a:pos x="52" y="86"/>
                </a:cxn>
                <a:cxn ang="0">
                  <a:pos x="43" y="86"/>
                </a:cxn>
                <a:cxn ang="0">
                  <a:pos x="43" y="86"/>
                </a:cxn>
                <a:cxn ang="0">
                  <a:pos x="35" y="86"/>
                </a:cxn>
                <a:cxn ang="0">
                  <a:pos x="35" y="86"/>
                </a:cxn>
                <a:cxn ang="0">
                  <a:pos x="38" y="71"/>
                </a:cxn>
                <a:cxn ang="0">
                  <a:pos x="43" y="54"/>
                </a:cxn>
                <a:cxn ang="0">
                  <a:pos x="43" y="54"/>
                </a:cxn>
                <a:cxn ang="0">
                  <a:pos x="43" y="47"/>
                </a:cxn>
                <a:cxn ang="0">
                  <a:pos x="41" y="43"/>
                </a:cxn>
                <a:cxn ang="0">
                  <a:pos x="40" y="40"/>
                </a:cxn>
                <a:cxn ang="0">
                  <a:pos x="35" y="40"/>
                </a:cxn>
                <a:cxn ang="0">
                  <a:pos x="35" y="40"/>
                </a:cxn>
                <a:cxn ang="0">
                  <a:pos x="32" y="41"/>
                </a:cxn>
                <a:cxn ang="0">
                  <a:pos x="27" y="44"/>
                </a:cxn>
                <a:cxn ang="0">
                  <a:pos x="24" y="49"/>
                </a:cxn>
                <a:cxn ang="0">
                  <a:pos x="22" y="55"/>
                </a:cxn>
                <a:cxn ang="0">
                  <a:pos x="22" y="60"/>
                </a:cxn>
                <a:cxn ang="0">
                  <a:pos x="22" y="60"/>
                </a:cxn>
                <a:cxn ang="0">
                  <a:pos x="18" y="86"/>
                </a:cxn>
                <a:cxn ang="0">
                  <a:pos x="18" y="86"/>
                </a:cxn>
                <a:cxn ang="0">
                  <a:pos x="10" y="86"/>
                </a:cxn>
                <a:cxn ang="0">
                  <a:pos x="10" y="86"/>
                </a:cxn>
                <a:cxn ang="0">
                  <a:pos x="0" y="86"/>
                </a:cxn>
                <a:cxn ang="0">
                  <a:pos x="0" y="86"/>
                </a:cxn>
                <a:cxn ang="0">
                  <a:pos x="10" y="46"/>
                </a:cxn>
                <a:cxn ang="0">
                  <a:pos x="11" y="40"/>
                </a:cxn>
              </a:cxnLst>
              <a:rect l="0" t="0" r="r" b="b"/>
              <a:pathLst>
                <a:path w="59" h="86">
                  <a:moveTo>
                    <a:pt x="11" y="40"/>
                  </a:moveTo>
                  <a:lnTo>
                    <a:pt x="11" y="40"/>
                  </a:lnTo>
                  <a:lnTo>
                    <a:pt x="18" y="0"/>
                  </a:lnTo>
                  <a:lnTo>
                    <a:pt x="18" y="0"/>
                  </a:lnTo>
                  <a:lnTo>
                    <a:pt x="26" y="0"/>
                  </a:lnTo>
                  <a:lnTo>
                    <a:pt x="26" y="0"/>
                  </a:lnTo>
                  <a:lnTo>
                    <a:pt x="35" y="0"/>
                  </a:lnTo>
                  <a:lnTo>
                    <a:pt x="35" y="0"/>
                  </a:lnTo>
                  <a:lnTo>
                    <a:pt x="26" y="40"/>
                  </a:lnTo>
                  <a:lnTo>
                    <a:pt x="26" y="40"/>
                  </a:lnTo>
                  <a:lnTo>
                    <a:pt x="26" y="40"/>
                  </a:lnTo>
                  <a:lnTo>
                    <a:pt x="30" y="35"/>
                  </a:lnTo>
                  <a:lnTo>
                    <a:pt x="35" y="32"/>
                  </a:lnTo>
                  <a:lnTo>
                    <a:pt x="40" y="30"/>
                  </a:lnTo>
                  <a:lnTo>
                    <a:pt x="45" y="28"/>
                  </a:lnTo>
                  <a:lnTo>
                    <a:pt x="45" y="28"/>
                  </a:lnTo>
                  <a:lnTo>
                    <a:pt x="52" y="30"/>
                  </a:lnTo>
                  <a:lnTo>
                    <a:pt x="57" y="35"/>
                  </a:lnTo>
                  <a:lnTo>
                    <a:pt x="59" y="41"/>
                  </a:lnTo>
                  <a:lnTo>
                    <a:pt x="59" y="51"/>
                  </a:lnTo>
                  <a:lnTo>
                    <a:pt x="59" y="51"/>
                  </a:lnTo>
                  <a:lnTo>
                    <a:pt x="54" y="70"/>
                  </a:lnTo>
                  <a:lnTo>
                    <a:pt x="54" y="70"/>
                  </a:lnTo>
                  <a:lnTo>
                    <a:pt x="52" y="86"/>
                  </a:lnTo>
                  <a:lnTo>
                    <a:pt x="52" y="86"/>
                  </a:lnTo>
                  <a:lnTo>
                    <a:pt x="43" y="86"/>
                  </a:lnTo>
                  <a:lnTo>
                    <a:pt x="43" y="86"/>
                  </a:lnTo>
                  <a:lnTo>
                    <a:pt x="35" y="86"/>
                  </a:lnTo>
                  <a:lnTo>
                    <a:pt x="35" y="86"/>
                  </a:lnTo>
                  <a:lnTo>
                    <a:pt x="38" y="71"/>
                  </a:lnTo>
                  <a:lnTo>
                    <a:pt x="43" y="54"/>
                  </a:lnTo>
                  <a:lnTo>
                    <a:pt x="43" y="54"/>
                  </a:lnTo>
                  <a:lnTo>
                    <a:pt x="43" y="47"/>
                  </a:lnTo>
                  <a:lnTo>
                    <a:pt x="41" y="43"/>
                  </a:lnTo>
                  <a:lnTo>
                    <a:pt x="40" y="40"/>
                  </a:lnTo>
                  <a:lnTo>
                    <a:pt x="35" y="40"/>
                  </a:lnTo>
                  <a:lnTo>
                    <a:pt x="35" y="40"/>
                  </a:lnTo>
                  <a:lnTo>
                    <a:pt x="32" y="41"/>
                  </a:lnTo>
                  <a:lnTo>
                    <a:pt x="27" y="44"/>
                  </a:lnTo>
                  <a:lnTo>
                    <a:pt x="24" y="49"/>
                  </a:lnTo>
                  <a:lnTo>
                    <a:pt x="22" y="55"/>
                  </a:lnTo>
                  <a:lnTo>
                    <a:pt x="22" y="60"/>
                  </a:lnTo>
                  <a:lnTo>
                    <a:pt x="22" y="60"/>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27" name="Freeform 55"/>
            <p:cNvSpPr>
              <a:spLocks noEditPoints="1"/>
            </p:cNvSpPr>
            <p:nvPr userDrawn="1"/>
          </p:nvSpPr>
          <p:spPr bwMode="black">
            <a:xfrm>
              <a:off x="5181" y="4204"/>
              <a:ext cx="18" cy="48"/>
            </a:xfrm>
            <a:custGeom>
              <a:avLst/>
              <a:gdLst/>
              <a:ahLst/>
              <a:cxnLst>
                <a:cxn ang="0">
                  <a:pos x="6" y="55"/>
                </a:cxn>
                <a:cxn ang="0">
                  <a:pos x="6" y="55"/>
                </a:cxn>
                <a:cxn ang="0">
                  <a:pos x="11" y="30"/>
                </a:cxn>
                <a:cxn ang="0">
                  <a:pos x="11" y="30"/>
                </a:cxn>
                <a:cxn ang="0">
                  <a:pos x="19" y="32"/>
                </a:cxn>
                <a:cxn ang="0">
                  <a:pos x="19" y="32"/>
                </a:cxn>
                <a:cxn ang="0">
                  <a:pos x="28" y="30"/>
                </a:cxn>
                <a:cxn ang="0">
                  <a:pos x="28" y="30"/>
                </a:cxn>
                <a:cxn ang="0">
                  <a:pos x="22" y="55"/>
                </a:cxn>
                <a:cxn ang="0">
                  <a:pos x="20" y="60"/>
                </a:cxn>
                <a:cxn ang="0">
                  <a:pos x="20" y="60"/>
                </a:cxn>
                <a:cxn ang="0">
                  <a:pos x="17" y="86"/>
                </a:cxn>
                <a:cxn ang="0">
                  <a:pos x="17" y="86"/>
                </a:cxn>
                <a:cxn ang="0">
                  <a:pos x="9" y="86"/>
                </a:cxn>
                <a:cxn ang="0">
                  <a:pos x="9" y="86"/>
                </a:cxn>
                <a:cxn ang="0">
                  <a:pos x="0" y="86"/>
                </a:cxn>
                <a:cxn ang="0">
                  <a:pos x="0" y="86"/>
                </a:cxn>
                <a:cxn ang="0">
                  <a:pos x="6" y="60"/>
                </a:cxn>
                <a:cxn ang="0">
                  <a:pos x="6" y="55"/>
                </a:cxn>
                <a:cxn ang="0">
                  <a:pos x="25" y="0"/>
                </a:cxn>
                <a:cxn ang="0">
                  <a:pos x="25" y="0"/>
                </a:cxn>
                <a:cxn ang="0">
                  <a:pos x="28" y="1"/>
                </a:cxn>
                <a:cxn ang="0">
                  <a:pos x="31" y="3"/>
                </a:cxn>
                <a:cxn ang="0">
                  <a:pos x="33" y="6"/>
                </a:cxn>
                <a:cxn ang="0">
                  <a:pos x="33" y="9"/>
                </a:cxn>
                <a:cxn ang="0">
                  <a:pos x="33" y="9"/>
                </a:cxn>
                <a:cxn ang="0">
                  <a:pos x="31" y="13"/>
                </a:cxn>
                <a:cxn ang="0">
                  <a:pos x="28" y="16"/>
                </a:cxn>
                <a:cxn ang="0">
                  <a:pos x="25" y="17"/>
                </a:cxn>
                <a:cxn ang="0">
                  <a:pos x="22" y="19"/>
                </a:cxn>
                <a:cxn ang="0">
                  <a:pos x="22" y="19"/>
                </a:cxn>
                <a:cxn ang="0">
                  <a:pos x="19" y="17"/>
                </a:cxn>
                <a:cxn ang="0">
                  <a:pos x="16" y="16"/>
                </a:cxn>
                <a:cxn ang="0">
                  <a:pos x="14" y="13"/>
                </a:cxn>
                <a:cxn ang="0">
                  <a:pos x="14" y="9"/>
                </a:cxn>
                <a:cxn ang="0">
                  <a:pos x="14" y="9"/>
                </a:cxn>
                <a:cxn ang="0">
                  <a:pos x="16" y="6"/>
                </a:cxn>
                <a:cxn ang="0">
                  <a:pos x="19" y="3"/>
                </a:cxn>
                <a:cxn ang="0">
                  <a:pos x="22" y="1"/>
                </a:cxn>
                <a:cxn ang="0">
                  <a:pos x="25" y="0"/>
                </a:cxn>
                <a:cxn ang="0">
                  <a:pos x="25" y="0"/>
                </a:cxn>
              </a:cxnLst>
              <a:rect l="0" t="0" r="r" b="b"/>
              <a:pathLst>
                <a:path w="33" h="86">
                  <a:moveTo>
                    <a:pt x="6" y="55"/>
                  </a:moveTo>
                  <a:lnTo>
                    <a:pt x="6" y="55"/>
                  </a:lnTo>
                  <a:lnTo>
                    <a:pt x="11" y="30"/>
                  </a:lnTo>
                  <a:lnTo>
                    <a:pt x="11" y="30"/>
                  </a:lnTo>
                  <a:lnTo>
                    <a:pt x="19" y="32"/>
                  </a:lnTo>
                  <a:lnTo>
                    <a:pt x="19" y="32"/>
                  </a:lnTo>
                  <a:lnTo>
                    <a:pt x="28" y="30"/>
                  </a:lnTo>
                  <a:lnTo>
                    <a:pt x="28" y="30"/>
                  </a:lnTo>
                  <a:lnTo>
                    <a:pt x="22" y="55"/>
                  </a:lnTo>
                  <a:lnTo>
                    <a:pt x="20" y="60"/>
                  </a:lnTo>
                  <a:lnTo>
                    <a:pt x="20" y="60"/>
                  </a:lnTo>
                  <a:lnTo>
                    <a:pt x="17" y="86"/>
                  </a:lnTo>
                  <a:lnTo>
                    <a:pt x="17" y="86"/>
                  </a:lnTo>
                  <a:lnTo>
                    <a:pt x="9" y="86"/>
                  </a:lnTo>
                  <a:lnTo>
                    <a:pt x="9" y="86"/>
                  </a:lnTo>
                  <a:lnTo>
                    <a:pt x="0" y="86"/>
                  </a:lnTo>
                  <a:lnTo>
                    <a:pt x="0" y="86"/>
                  </a:lnTo>
                  <a:lnTo>
                    <a:pt x="6" y="60"/>
                  </a:lnTo>
                  <a:lnTo>
                    <a:pt x="6" y="55"/>
                  </a:lnTo>
                  <a:close/>
                  <a:moveTo>
                    <a:pt x="25" y="0"/>
                  </a:moveTo>
                  <a:lnTo>
                    <a:pt x="25" y="0"/>
                  </a:lnTo>
                  <a:lnTo>
                    <a:pt x="28" y="1"/>
                  </a:lnTo>
                  <a:lnTo>
                    <a:pt x="31" y="3"/>
                  </a:lnTo>
                  <a:lnTo>
                    <a:pt x="33" y="6"/>
                  </a:lnTo>
                  <a:lnTo>
                    <a:pt x="33" y="9"/>
                  </a:lnTo>
                  <a:lnTo>
                    <a:pt x="33" y="9"/>
                  </a:lnTo>
                  <a:lnTo>
                    <a:pt x="31" y="13"/>
                  </a:lnTo>
                  <a:lnTo>
                    <a:pt x="28" y="16"/>
                  </a:lnTo>
                  <a:lnTo>
                    <a:pt x="25" y="17"/>
                  </a:lnTo>
                  <a:lnTo>
                    <a:pt x="22" y="19"/>
                  </a:lnTo>
                  <a:lnTo>
                    <a:pt x="22" y="19"/>
                  </a:lnTo>
                  <a:lnTo>
                    <a:pt x="19" y="17"/>
                  </a:lnTo>
                  <a:lnTo>
                    <a:pt x="16" y="16"/>
                  </a:lnTo>
                  <a:lnTo>
                    <a:pt x="14" y="13"/>
                  </a:lnTo>
                  <a:lnTo>
                    <a:pt x="14" y="9"/>
                  </a:lnTo>
                  <a:lnTo>
                    <a:pt x="14" y="9"/>
                  </a:lnTo>
                  <a:lnTo>
                    <a:pt x="16" y="6"/>
                  </a:lnTo>
                  <a:lnTo>
                    <a:pt x="19" y="3"/>
                  </a:lnTo>
                  <a:lnTo>
                    <a:pt x="22" y="1"/>
                  </a:lnTo>
                  <a:lnTo>
                    <a:pt x="25" y="0"/>
                  </a:lnTo>
                  <a:lnTo>
                    <a:pt x="25" y="0"/>
                  </a:lnTo>
                  <a:close/>
                </a:path>
              </a:pathLst>
            </a:custGeom>
            <a:grpFill/>
            <a:ln w="9525">
              <a:noFill/>
              <a:round/>
              <a:headEnd/>
              <a:tailEnd/>
            </a:ln>
          </p:spPr>
          <p:txBody>
            <a:bodyPr/>
            <a:lstStyle/>
            <a:p>
              <a:endParaRPr lang="en-GB" noProof="0" dirty="0"/>
            </a:p>
          </p:txBody>
        </p:sp>
        <p:sp>
          <p:nvSpPr>
            <p:cNvPr id="28" name="Freeform 56"/>
            <p:cNvSpPr>
              <a:spLocks/>
            </p:cNvSpPr>
            <p:nvPr userDrawn="1"/>
          </p:nvSpPr>
          <p:spPr bwMode="black">
            <a:xfrm>
              <a:off x="5199" y="4219"/>
              <a:ext cx="33" cy="33"/>
            </a:xfrm>
            <a:custGeom>
              <a:avLst/>
              <a:gdLst/>
              <a:ahLst/>
              <a:cxnLst>
                <a:cxn ang="0">
                  <a:pos x="25" y="12"/>
                </a:cxn>
                <a:cxn ang="0">
                  <a:pos x="25" y="12"/>
                </a:cxn>
                <a:cxn ang="0">
                  <a:pos x="25" y="12"/>
                </a:cxn>
                <a:cxn ang="0">
                  <a:pos x="30" y="7"/>
                </a:cxn>
                <a:cxn ang="0">
                  <a:pos x="35" y="4"/>
                </a:cxn>
                <a:cxn ang="0">
                  <a:pos x="40" y="2"/>
                </a:cxn>
                <a:cxn ang="0">
                  <a:pos x="44" y="0"/>
                </a:cxn>
                <a:cxn ang="0">
                  <a:pos x="44" y="0"/>
                </a:cxn>
                <a:cxn ang="0">
                  <a:pos x="52" y="2"/>
                </a:cxn>
                <a:cxn ang="0">
                  <a:pos x="57" y="7"/>
                </a:cxn>
                <a:cxn ang="0">
                  <a:pos x="59" y="13"/>
                </a:cxn>
                <a:cxn ang="0">
                  <a:pos x="59" y="23"/>
                </a:cxn>
                <a:cxn ang="0">
                  <a:pos x="59" y="23"/>
                </a:cxn>
                <a:cxn ang="0">
                  <a:pos x="54" y="42"/>
                </a:cxn>
                <a:cxn ang="0">
                  <a:pos x="54" y="42"/>
                </a:cxn>
                <a:cxn ang="0">
                  <a:pos x="52" y="58"/>
                </a:cxn>
                <a:cxn ang="0">
                  <a:pos x="52" y="58"/>
                </a:cxn>
                <a:cxn ang="0">
                  <a:pos x="43" y="58"/>
                </a:cxn>
                <a:cxn ang="0">
                  <a:pos x="43" y="58"/>
                </a:cxn>
                <a:cxn ang="0">
                  <a:pos x="35" y="58"/>
                </a:cxn>
                <a:cxn ang="0">
                  <a:pos x="35" y="58"/>
                </a:cxn>
                <a:cxn ang="0">
                  <a:pos x="38" y="43"/>
                </a:cxn>
                <a:cxn ang="0">
                  <a:pos x="43" y="26"/>
                </a:cxn>
                <a:cxn ang="0">
                  <a:pos x="43" y="26"/>
                </a:cxn>
                <a:cxn ang="0">
                  <a:pos x="43" y="19"/>
                </a:cxn>
                <a:cxn ang="0">
                  <a:pos x="41" y="15"/>
                </a:cxn>
                <a:cxn ang="0">
                  <a:pos x="40" y="12"/>
                </a:cxn>
                <a:cxn ang="0">
                  <a:pos x="37" y="12"/>
                </a:cxn>
                <a:cxn ang="0">
                  <a:pos x="37" y="12"/>
                </a:cxn>
                <a:cxn ang="0">
                  <a:pos x="32" y="13"/>
                </a:cxn>
                <a:cxn ang="0">
                  <a:pos x="27" y="16"/>
                </a:cxn>
                <a:cxn ang="0">
                  <a:pos x="24" y="21"/>
                </a:cxn>
                <a:cxn ang="0">
                  <a:pos x="22" y="27"/>
                </a:cxn>
                <a:cxn ang="0">
                  <a:pos x="22" y="32"/>
                </a:cxn>
                <a:cxn ang="0">
                  <a:pos x="22" y="32"/>
                </a:cxn>
                <a:cxn ang="0">
                  <a:pos x="18" y="58"/>
                </a:cxn>
                <a:cxn ang="0">
                  <a:pos x="18" y="58"/>
                </a:cxn>
                <a:cxn ang="0">
                  <a:pos x="10" y="58"/>
                </a:cxn>
                <a:cxn ang="0">
                  <a:pos x="10" y="58"/>
                </a:cxn>
                <a:cxn ang="0">
                  <a:pos x="0" y="58"/>
                </a:cxn>
                <a:cxn ang="0">
                  <a:pos x="0" y="58"/>
                </a:cxn>
                <a:cxn ang="0">
                  <a:pos x="6" y="32"/>
                </a:cxn>
                <a:cxn ang="0">
                  <a:pos x="8" y="27"/>
                </a:cxn>
                <a:cxn ang="0">
                  <a:pos x="8" y="27"/>
                </a:cxn>
                <a:cxn ang="0">
                  <a:pos x="11" y="2"/>
                </a:cxn>
                <a:cxn ang="0">
                  <a:pos x="11" y="2"/>
                </a:cxn>
                <a:cxn ang="0">
                  <a:pos x="19" y="4"/>
                </a:cxn>
                <a:cxn ang="0">
                  <a:pos x="19" y="4"/>
                </a:cxn>
                <a:cxn ang="0">
                  <a:pos x="29" y="2"/>
                </a:cxn>
                <a:cxn ang="0">
                  <a:pos x="25" y="12"/>
                </a:cxn>
              </a:cxnLst>
              <a:rect l="0" t="0" r="r" b="b"/>
              <a:pathLst>
                <a:path w="59" h="58">
                  <a:moveTo>
                    <a:pt x="25" y="12"/>
                  </a:moveTo>
                  <a:lnTo>
                    <a:pt x="25" y="12"/>
                  </a:lnTo>
                  <a:lnTo>
                    <a:pt x="25" y="12"/>
                  </a:lnTo>
                  <a:lnTo>
                    <a:pt x="30" y="7"/>
                  </a:lnTo>
                  <a:lnTo>
                    <a:pt x="35" y="4"/>
                  </a:lnTo>
                  <a:lnTo>
                    <a:pt x="40" y="2"/>
                  </a:lnTo>
                  <a:lnTo>
                    <a:pt x="44" y="0"/>
                  </a:lnTo>
                  <a:lnTo>
                    <a:pt x="44" y="0"/>
                  </a:lnTo>
                  <a:lnTo>
                    <a:pt x="52" y="2"/>
                  </a:lnTo>
                  <a:lnTo>
                    <a:pt x="57" y="7"/>
                  </a:lnTo>
                  <a:lnTo>
                    <a:pt x="59" y="13"/>
                  </a:lnTo>
                  <a:lnTo>
                    <a:pt x="59" y="23"/>
                  </a:lnTo>
                  <a:lnTo>
                    <a:pt x="59" y="23"/>
                  </a:lnTo>
                  <a:lnTo>
                    <a:pt x="54" y="42"/>
                  </a:lnTo>
                  <a:lnTo>
                    <a:pt x="54" y="42"/>
                  </a:lnTo>
                  <a:lnTo>
                    <a:pt x="52" y="58"/>
                  </a:lnTo>
                  <a:lnTo>
                    <a:pt x="52" y="58"/>
                  </a:lnTo>
                  <a:lnTo>
                    <a:pt x="43" y="58"/>
                  </a:lnTo>
                  <a:lnTo>
                    <a:pt x="43" y="58"/>
                  </a:lnTo>
                  <a:lnTo>
                    <a:pt x="35" y="58"/>
                  </a:lnTo>
                  <a:lnTo>
                    <a:pt x="35" y="58"/>
                  </a:lnTo>
                  <a:lnTo>
                    <a:pt x="38" y="43"/>
                  </a:lnTo>
                  <a:lnTo>
                    <a:pt x="43" y="26"/>
                  </a:lnTo>
                  <a:lnTo>
                    <a:pt x="43" y="26"/>
                  </a:lnTo>
                  <a:lnTo>
                    <a:pt x="43" y="19"/>
                  </a:lnTo>
                  <a:lnTo>
                    <a:pt x="41" y="15"/>
                  </a:lnTo>
                  <a:lnTo>
                    <a:pt x="40" y="12"/>
                  </a:lnTo>
                  <a:lnTo>
                    <a:pt x="37" y="12"/>
                  </a:lnTo>
                  <a:lnTo>
                    <a:pt x="37" y="12"/>
                  </a:lnTo>
                  <a:lnTo>
                    <a:pt x="32" y="13"/>
                  </a:lnTo>
                  <a:lnTo>
                    <a:pt x="27" y="16"/>
                  </a:lnTo>
                  <a:lnTo>
                    <a:pt x="24" y="21"/>
                  </a:lnTo>
                  <a:lnTo>
                    <a:pt x="22" y="27"/>
                  </a:lnTo>
                  <a:lnTo>
                    <a:pt x="22" y="32"/>
                  </a:lnTo>
                  <a:lnTo>
                    <a:pt x="22" y="32"/>
                  </a:lnTo>
                  <a:lnTo>
                    <a:pt x="18" y="58"/>
                  </a:lnTo>
                  <a:lnTo>
                    <a:pt x="18" y="58"/>
                  </a:lnTo>
                  <a:lnTo>
                    <a:pt x="10" y="58"/>
                  </a:lnTo>
                  <a:lnTo>
                    <a:pt x="10" y="58"/>
                  </a:lnTo>
                  <a:lnTo>
                    <a:pt x="0" y="58"/>
                  </a:lnTo>
                  <a:lnTo>
                    <a:pt x="0" y="58"/>
                  </a:lnTo>
                  <a:lnTo>
                    <a:pt x="6" y="32"/>
                  </a:lnTo>
                  <a:lnTo>
                    <a:pt x="8" y="27"/>
                  </a:lnTo>
                  <a:lnTo>
                    <a:pt x="8" y="27"/>
                  </a:lnTo>
                  <a:lnTo>
                    <a:pt x="11" y="2"/>
                  </a:lnTo>
                  <a:lnTo>
                    <a:pt x="11" y="2"/>
                  </a:lnTo>
                  <a:lnTo>
                    <a:pt x="19" y="4"/>
                  </a:lnTo>
                  <a:lnTo>
                    <a:pt x="19" y="4"/>
                  </a:lnTo>
                  <a:lnTo>
                    <a:pt x="29" y="2"/>
                  </a:lnTo>
                  <a:lnTo>
                    <a:pt x="25" y="12"/>
                  </a:lnTo>
                  <a:close/>
                </a:path>
              </a:pathLst>
            </a:custGeom>
            <a:grpFill/>
            <a:ln w="9525">
              <a:noFill/>
              <a:round/>
              <a:headEnd/>
              <a:tailEnd/>
            </a:ln>
          </p:spPr>
          <p:txBody>
            <a:bodyPr/>
            <a:lstStyle/>
            <a:p>
              <a:endParaRPr lang="en-GB" noProof="0" dirty="0"/>
            </a:p>
          </p:txBody>
        </p:sp>
        <p:sp>
          <p:nvSpPr>
            <p:cNvPr id="29" name="Freeform 57"/>
            <p:cNvSpPr>
              <a:spLocks noEditPoints="1"/>
            </p:cNvSpPr>
            <p:nvPr userDrawn="1"/>
          </p:nvSpPr>
          <p:spPr bwMode="black">
            <a:xfrm>
              <a:off x="5233" y="4219"/>
              <a:ext cx="36" cy="50"/>
            </a:xfrm>
            <a:custGeom>
              <a:avLst/>
              <a:gdLst/>
              <a:ahLst/>
              <a:cxnLst>
                <a:cxn ang="0">
                  <a:pos x="40" y="70"/>
                </a:cxn>
                <a:cxn ang="0">
                  <a:pos x="35" y="80"/>
                </a:cxn>
                <a:cxn ang="0">
                  <a:pos x="24" y="83"/>
                </a:cxn>
                <a:cxn ang="0">
                  <a:pos x="18" y="83"/>
                </a:cxn>
                <a:cxn ang="0">
                  <a:pos x="11" y="77"/>
                </a:cxn>
                <a:cxn ang="0">
                  <a:pos x="11" y="70"/>
                </a:cxn>
                <a:cxn ang="0">
                  <a:pos x="18" y="61"/>
                </a:cxn>
                <a:cxn ang="0">
                  <a:pos x="26" y="59"/>
                </a:cxn>
                <a:cxn ang="0">
                  <a:pos x="32" y="59"/>
                </a:cxn>
                <a:cxn ang="0">
                  <a:pos x="40" y="64"/>
                </a:cxn>
                <a:cxn ang="0">
                  <a:pos x="40" y="70"/>
                </a:cxn>
                <a:cxn ang="0">
                  <a:pos x="65" y="7"/>
                </a:cxn>
                <a:cxn ang="0">
                  <a:pos x="65" y="5"/>
                </a:cxn>
                <a:cxn ang="0">
                  <a:pos x="65" y="2"/>
                </a:cxn>
                <a:cxn ang="0">
                  <a:pos x="54" y="2"/>
                </a:cxn>
                <a:cxn ang="0">
                  <a:pos x="48" y="2"/>
                </a:cxn>
                <a:cxn ang="0">
                  <a:pos x="38" y="0"/>
                </a:cxn>
                <a:cxn ang="0">
                  <a:pos x="21" y="7"/>
                </a:cxn>
                <a:cxn ang="0">
                  <a:pos x="11" y="19"/>
                </a:cxn>
                <a:cxn ang="0">
                  <a:pos x="11" y="26"/>
                </a:cxn>
                <a:cxn ang="0">
                  <a:pos x="13" y="32"/>
                </a:cxn>
                <a:cxn ang="0">
                  <a:pos x="23" y="37"/>
                </a:cxn>
                <a:cxn ang="0">
                  <a:pos x="23" y="39"/>
                </a:cxn>
                <a:cxn ang="0">
                  <a:pos x="13" y="43"/>
                </a:cxn>
                <a:cxn ang="0">
                  <a:pos x="10" y="50"/>
                </a:cxn>
                <a:cxn ang="0">
                  <a:pos x="10" y="53"/>
                </a:cxn>
                <a:cxn ang="0">
                  <a:pos x="15" y="59"/>
                </a:cxn>
                <a:cxn ang="0">
                  <a:pos x="15" y="59"/>
                </a:cxn>
                <a:cxn ang="0">
                  <a:pos x="5" y="64"/>
                </a:cxn>
                <a:cxn ang="0">
                  <a:pos x="0" y="74"/>
                </a:cxn>
                <a:cxn ang="0">
                  <a:pos x="0" y="80"/>
                </a:cxn>
                <a:cxn ang="0">
                  <a:pos x="10" y="88"/>
                </a:cxn>
                <a:cxn ang="0">
                  <a:pos x="19" y="88"/>
                </a:cxn>
                <a:cxn ang="0">
                  <a:pos x="42" y="83"/>
                </a:cxn>
                <a:cxn ang="0">
                  <a:pos x="50" y="75"/>
                </a:cxn>
                <a:cxn ang="0">
                  <a:pos x="54" y="64"/>
                </a:cxn>
                <a:cxn ang="0">
                  <a:pos x="54" y="58"/>
                </a:cxn>
                <a:cxn ang="0">
                  <a:pos x="46" y="50"/>
                </a:cxn>
                <a:cxn ang="0">
                  <a:pos x="30" y="48"/>
                </a:cxn>
                <a:cxn ang="0">
                  <a:pos x="27" y="48"/>
                </a:cxn>
                <a:cxn ang="0">
                  <a:pos x="23" y="45"/>
                </a:cxn>
                <a:cxn ang="0">
                  <a:pos x="23" y="43"/>
                </a:cxn>
                <a:cxn ang="0">
                  <a:pos x="27" y="39"/>
                </a:cxn>
                <a:cxn ang="0">
                  <a:pos x="32" y="39"/>
                </a:cxn>
                <a:cxn ang="0">
                  <a:pos x="42" y="37"/>
                </a:cxn>
                <a:cxn ang="0">
                  <a:pos x="54" y="27"/>
                </a:cxn>
                <a:cxn ang="0">
                  <a:pos x="57" y="19"/>
                </a:cxn>
                <a:cxn ang="0">
                  <a:pos x="57" y="12"/>
                </a:cxn>
                <a:cxn ang="0">
                  <a:pos x="54" y="7"/>
                </a:cxn>
                <a:cxn ang="0">
                  <a:pos x="37" y="5"/>
                </a:cxn>
                <a:cxn ang="0">
                  <a:pos x="40" y="7"/>
                </a:cxn>
                <a:cxn ang="0">
                  <a:pos x="43" y="13"/>
                </a:cxn>
                <a:cxn ang="0">
                  <a:pos x="42" y="19"/>
                </a:cxn>
                <a:cxn ang="0">
                  <a:pos x="38" y="31"/>
                </a:cxn>
                <a:cxn ang="0">
                  <a:pos x="32" y="34"/>
                </a:cxn>
                <a:cxn ang="0">
                  <a:pos x="29" y="34"/>
                </a:cxn>
                <a:cxn ang="0">
                  <a:pos x="26" y="27"/>
                </a:cxn>
                <a:cxn ang="0">
                  <a:pos x="27" y="21"/>
                </a:cxn>
                <a:cxn ang="0">
                  <a:pos x="30" y="10"/>
                </a:cxn>
                <a:cxn ang="0">
                  <a:pos x="37" y="5"/>
                </a:cxn>
              </a:cxnLst>
              <a:rect l="0" t="0" r="r" b="b"/>
              <a:pathLst>
                <a:path w="65" h="88">
                  <a:moveTo>
                    <a:pt x="40" y="70"/>
                  </a:moveTo>
                  <a:lnTo>
                    <a:pt x="40" y="70"/>
                  </a:lnTo>
                  <a:lnTo>
                    <a:pt x="38" y="75"/>
                  </a:lnTo>
                  <a:lnTo>
                    <a:pt x="35" y="80"/>
                  </a:lnTo>
                  <a:lnTo>
                    <a:pt x="29" y="83"/>
                  </a:lnTo>
                  <a:lnTo>
                    <a:pt x="24" y="83"/>
                  </a:lnTo>
                  <a:lnTo>
                    <a:pt x="24" y="83"/>
                  </a:lnTo>
                  <a:lnTo>
                    <a:pt x="18" y="83"/>
                  </a:lnTo>
                  <a:lnTo>
                    <a:pt x="13" y="80"/>
                  </a:lnTo>
                  <a:lnTo>
                    <a:pt x="11" y="77"/>
                  </a:lnTo>
                  <a:lnTo>
                    <a:pt x="11" y="70"/>
                  </a:lnTo>
                  <a:lnTo>
                    <a:pt x="11" y="70"/>
                  </a:lnTo>
                  <a:lnTo>
                    <a:pt x="15" y="64"/>
                  </a:lnTo>
                  <a:lnTo>
                    <a:pt x="18" y="61"/>
                  </a:lnTo>
                  <a:lnTo>
                    <a:pt x="18" y="61"/>
                  </a:lnTo>
                  <a:lnTo>
                    <a:pt x="26" y="59"/>
                  </a:lnTo>
                  <a:lnTo>
                    <a:pt x="26" y="59"/>
                  </a:lnTo>
                  <a:lnTo>
                    <a:pt x="32" y="59"/>
                  </a:lnTo>
                  <a:lnTo>
                    <a:pt x="37" y="61"/>
                  </a:lnTo>
                  <a:lnTo>
                    <a:pt x="40" y="64"/>
                  </a:lnTo>
                  <a:lnTo>
                    <a:pt x="40" y="70"/>
                  </a:lnTo>
                  <a:lnTo>
                    <a:pt x="40" y="70"/>
                  </a:lnTo>
                  <a:close/>
                  <a:moveTo>
                    <a:pt x="65" y="7"/>
                  </a:moveTo>
                  <a:lnTo>
                    <a:pt x="65" y="7"/>
                  </a:lnTo>
                  <a:lnTo>
                    <a:pt x="65" y="5"/>
                  </a:lnTo>
                  <a:lnTo>
                    <a:pt x="65" y="5"/>
                  </a:lnTo>
                  <a:lnTo>
                    <a:pt x="65" y="2"/>
                  </a:lnTo>
                  <a:lnTo>
                    <a:pt x="65" y="2"/>
                  </a:lnTo>
                  <a:lnTo>
                    <a:pt x="54" y="2"/>
                  </a:lnTo>
                  <a:lnTo>
                    <a:pt x="54" y="2"/>
                  </a:lnTo>
                  <a:lnTo>
                    <a:pt x="48" y="2"/>
                  </a:lnTo>
                  <a:lnTo>
                    <a:pt x="48" y="2"/>
                  </a:lnTo>
                  <a:lnTo>
                    <a:pt x="38" y="0"/>
                  </a:lnTo>
                  <a:lnTo>
                    <a:pt x="38" y="0"/>
                  </a:lnTo>
                  <a:lnTo>
                    <a:pt x="29" y="2"/>
                  </a:lnTo>
                  <a:lnTo>
                    <a:pt x="21" y="7"/>
                  </a:lnTo>
                  <a:lnTo>
                    <a:pt x="15" y="12"/>
                  </a:lnTo>
                  <a:lnTo>
                    <a:pt x="11" y="19"/>
                  </a:lnTo>
                  <a:lnTo>
                    <a:pt x="11" y="19"/>
                  </a:lnTo>
                  <a:lnTo>
                    <a:pt x="11" y="26"/>
                  </a:lnTo>
                  <a:lnTo>
                    <a:pt x="13" y="32"/>
                  </a:lnTo>
                  <a:lnTo>
                    <a:pt x="13" y="32"/>
                  </a:lnTo>
                  <a:lnTo>
                    <a:pt x="16" y="35"/>
                  </a:lnTo>
                  <a:lnTo>
                    <a:pt x="23" y="37"/>
                  </a:lnTo>
                  <a:lnTo>
                    <a:pt x="23" y="39"/>
                  </a:lnTo>
                  <a:lnTo>
                    <a:pt x="23" y="39"/>
                  </a:lnTo>
                  <a:lnTo>
                    <a:pt x="18" y="40"/>
                  </a:lnTo>
                  <a:lnTo>
                    <a:pt x="13" y="43"/>
                  </a:lnTo>
                  <a:lnTo>
                    <a:pt x="11" y="47"/>
                  </a:lnTo>
                  <a:lnTo>
                    <a:pt x="10" y="50"/>
                  </a:lnTo>
                  <a:lnTo>
                    <a:pt x="10" y="50"/>
                  </a:lnTo>
                  <a:lnTo>
                    <a:pt x="10" y="53"/>
                  </a:lnTo>
                  <a:lnTo>
                    <a:pt x="10" y="54"/>
                  </a:lnTo>
                  <a:lnTo>
                    <a:pt x="15" y="59"/>
                  </a:lnTo>
                  <a:lnTo>
                    <a:pt x="15" y="59"/>
                  </a:lnTo>
                  <a:lnTo>
                    <a:pt x="15" y="59"/>
                  </a:lnTo>
                  <a:lnTo>
                    <a:pt x="10" y="61"/>
                  </a:lnTo>
                  <a:lnTo>
                    <a:pt x="5" y="64"/>
                  </a:lnTo>
                  <a:lnTo>
                    <a:pt x="2" y="69"/>
                  </a:lnTo>
                  <a:lnTo>
                    <a:pt x="0" y="74"/>
                  </a:lnTo>
                  <a:lnTo>
                    <a:pt x="0" y="74"/>
                  </a:lnTo>
                  <a:lnTo>
                    <a:pt x="0" y="80"/>
                  </a:lnTo>
                  <a:lnTo>
                    <a:pt x="4" y="85"/>
                  </a:lnTo>
                  <a:lnTo>
                    <a:pt x="10" y="88"/>
                  </a:lnTo>
                  <a:lnTo>
                    <a:pt x="19" y="88"/>
                  </a:lnTo>
                  <a:lnTo>
                    <a:pt x="19" y="88"/>
                  </a:lnTo>
                  <a:lnTo>
                    <a:pt x="30" y="86"/>
                  </a:lnTo>
                  <a:lnTo>
                    <a:pt x="42" y="83"/>
                  </a:lnTo>
                  <a:lnTo>
                    <a:pt x="46" y="80"/>
                  </a:lnTo>
                  <a:lnTo>
                    <a:pt x="50" y="75"/>
                  </a:lnTo>
                  <a:lnTo>
                    <a:pt x="53" y="70"/>
                  </a:lnTo>
                  <a:lnTo>
                    <a:pt x="54" y="64"/>
                  </a:lnTo>
                  <a:lnTo>
                    <a:pt x="54" y="64"/>
                  </a:lnTo>
                  <a:lnTo>
                    <a:pt x="54" y="58"/>
                  </a:lnTo>
                  <a:lnTo>
                    <a:pt x="53" y="53"/>
                  </a:lnTo>
                  <a:lnTo>
                    <a:pt x="46" y="50"/>
                  </a:lnTo>
                  <a:lnTo>
                    <a:pt x="38" y="48"/>
                  </a:lnTo>
                  <a:lnTo>
                    <a:pt x="30" y="48"/>
                  </a:lnTo>
                  <a:lnTo>
                    <a:pt x="30" y="48"/>
                  </a:lnTo>
                  <a:lnTo>
                    <a:pt x="27" y="48"/>
                  </a:lnTo>
                  <a:lnTo>
                    <a:pt x="24" y="47"/>
                  </a:lnTo>
                  <a:lnTo>
                    <a:pt x="23" y="45"/>
                  </a:lnTo>
                  <a:lnTo>
                    <a:pt x="23" y="43"/>
                  </a:lnTo>
                  <a:lnTo>
                    <a:pt x="23" y="43"/>
                  </a:lnTo>
                  <a:lnTo>
                    <a:pt x="24" y="40"/>
                  </a:lnTo>
                  <a:lnTo>
                    <a:pt x="27" y="39"/>
                  </a:lnTo>
                  <a:lnTo>
                    <a:pt x="27" y="39"/>
                  </a:lnTo>
                  <a:lnTo>
                    <a:pt x="32" y="39"/>
                  </a:lnTo>
                  <a:lnTo>
                    <a:pt x="32" y="39"/>
                  </a:lnTo>
                  <a:lnTo>
                    <a:pt x="42" y="37"/>
                  </a:lnTo>
                  <a:lnTo>
                    <a:pt x="50" y="34"/>
                  </a:lnTo>
                  <a:lnTo>
                    <a:pt x="54" y="27"/>
                  </a:lnTo>
                  <a:lnTo>
                    <a:pt x="57" y="19"/>
                  </a:lnTo>
                  <a:lnTo>
                    <a:pt x="57" y="19"/>
                  </a:lnTo>
                  <a:lnTo>
                    <a:pt x="59" y="16"/>
                  </a:lnTo>
                  <a:lnTo>
                    <a:pt x="57" y="12"/>
                  </a:lnTo>
                  <a:lnTo>
                    <a:pt x="54" y="7"/>
                  </a:lnTo>
                  <a:lnTo>
                    <a:pt x="54" y="7"/>
                  </a:lnTo>
                  <a:lnTo>
                    <a:pt x="65" y="7"/>
                  </a:lnTo>
                  <a:close/>
                  <a:moveTo>
                    <a:pt x="37" y="5"/>
                  </a:moveTo>
                  <a:lnTo>
                    <a:pt x="37" y="5"/>
                  </a:lnTo>
                  <a:lnTo>
                    <a:pt x="40" y="7"/>
                  </a:lnTo>
                  <a:lnTo>
                    <a:pt x="42" y="8"/>
                  </a:lnTo>
                  <a:lnTo>
                    <a:pt x="43" y="13"/>
                  </a:lnTo>
                  <a:lnTo>
                    <a:pt x="42" y="19"/>
                  </a:lnTo>
                  <a:lnTo>
                    <a:pt x="42" y="19"/>
                  </a:lnTo>
                  <a:lnTo>
                    <a:pt x="40" y="26"/>
                  </a:lnTo>
                  <a:lnTo>
                    <a:pt x="38" y="31"/>
                  </a:lnTo>
                  <a:lnTo>
                    <a:pt x="35" y="34"/>
                  </a:lnTo>
                  <a:lnTo>
                    <a:pt x="32" y="34"/>
                  </a:lnTo>
                  <a:lnTo>
                    <a:pt x="32" y="34"/>
                  </a:lnTo>
                  <a:lnTo>
                    <a:pt x="29" y="34"/>
                  </a:lnTo>
                  <a:lnTo>
                    <a:pt x="27" y="31"/>
                  </a:lnTo>
                  <a:lnTo>
                    <a:pt x="26" y="27"/>
                  </a:lnTo>
                  <a:lnTo>
                    <a:pt x="27" y="21"/>
                  </a:lnTo>
                  <a:lnTo>
                    <a:pt x="27" y="21"/>
                  </a:lnTo>
                  <a:lnTo>
                    <a:pt x="29" y="15"/>
                  </a:lnTo>
                  <a:lnTo>
                    <a:pt x="30" y="10"/>
                  </a:lnTo>
                  <a:lnTo>
                    <a:pt x="34" y="7"/>
                  </a:lnTo>
                  <a:lnTo>
                    <a:pt x="37" y="5"/>
                  </a:lnTo>
                  <a:lnTo>
                    <a:pt x="37" y="5"/>
                  </a:lnTo>
                  <a:close/>
                </a:path>
              </a:pathLst>
            </a:custGeom>
            <a:grpFill/>
            <a:ln w="9525">
              <a:noFill/>
              <a:round/>
              <a:headEnd/>
              <a:tailEnd/>
            </a:ln>
          </p:spPr>
          <p:txBody>
            <a:bodyPr/>
            <a:lstStyle/>
            <a:p>
              <a:endParaRPr lang="en-GB" noProof="0" dirty="0"/>
            </a:p>
          </p:txBody>
        </p:sp>
        <p:sp>
          <p:nvSpPr>
            <p:cNvPr id="30" name="Freeform 58"/>
            <p:cNvSpPr>
              <a:spLocks/>
            </p:cNvSpPr>
            <p:nvPr userDrawn="1"/>
          </p:nvSpPr>
          <p:spPr bwMode="black">
            <a:xfrm>
              <a:off x="5287" y="4208"/>
              <a:ext cx="62" cy="44"/>
            </a:xfrm>
            <a:custGeom>
              <a:avLst/>
              <a:gdLst/>
              <a:ahLst/>
              <a:cxnLst>
                <a:cxn ang="0">
                  <a:pos x="49" y="22"/>
                </a:cxn>
                <a:cxn ang="0">
                  <a:pos x="49" y="22"/>
                </a:cxn>
                <a:cxn ang="0">
                  <a:pos x="35" y="49"/>
                </a:cxn>
                <a:cxn ang="0">
                  <a:pos x="19" y="78"/>
                </a:cxn>
                <a:cxn ang="0">
                  <a:pos x="19" y="78"/>
                </a:cxn>
                <a:cxn ang="0">
                  <a:pos x="14" y="78"/>
                </a:cxn>
                <a:cxn ang="0">
                  <a:pos x="14" y="78"/>
                </a:cxn>
                <a:cxn ang="0">
                  <a:pos x="8" y="78"/>
                </a:cxn>
                <a:cxn ang="0">
                  <a:pos x="8" y="78"/>
                </a:cxn>
                <a:cxn ang="0">
                  <a:pos x="5" y="33"/>
                </a:cxn>
                <a:cxn ang="0">
                  <a:pos x="0" y="0"/>
                </a:cxn>
                <a:cxn ang="0">
                  <a:pos x="0" y="0"/>
                </a:cxn>
                <a:cxn ang="0">
                  <a:pos x="10" y="0"/>
                </a:cxn>
                <a:cxn ang="0">
                  <a:pos x="10" y="0"/>
                </a:cxn>
                <a:cxn ang="0">
                  <a:pos x="19" y="0"/>
                </a:cxn>
                <a:cxn ang="0">
                  <a:pos x="19" y="0"/>
                </a:cxn>
                <a:cxn ang="0">
                  <a:pos x="22" y="57"/>
                </a:cxn>
                <a:cxn ang="0">
                  <a:pos x="24" y="57"/>
                </a:cxn>
                <a:cxn ang="0">
                  <a:pos x="24" y="57"/>
                </a:cxn>
                <a:cxn ang="0">
                  <a:pos x="54" y="0"/>
                </a:cxn>
                <a:cxn ang="0">
                  <a:pos x="54" y="0"/>
                </a:cxn>
                <a:cxn ang="0">
                  <a:pos x="59" y="0"/>
                </a:cxn>
                <a:cxn ang="0">
                  <a:pos x="59" y="0"/>
                </a:cxn>
                <a:cxn ang="0">
                  <a:pos x="65" y="0"/>
                </a:cxn>
                <a:cxn ang="0">
                  <a:pos x="65" y="0"/>
                </a:cxn>
                <a:cxn ang="0">
                  <a:pos x="68" y="27"/>
                </a:cxn>
                <a:cxn ang="0">
                  <a:pos x="72" y="57"/>
                </a:cxn>
                <a:cxn ang="0">
                  <a:pos x="73" y="57"/>
                </a:cxn>
                <a:cxn ang="0">
                  <a:pos x="73" y="57"/>
                </a:cxn>
                <a:cxn ang="0">
                  <a:pos x="100" y="0"/>
                </a:cxn>
                <a:cxn ang="0">
                  <a:pos x="100" y="0"/>
                </a:cxn>
                <a:cxn ang="0">
                  <a:pos x="105" y="0"/>
                </a:cxn>
                <a:cxn ang="0">
                  <a:pos x="105" y="0"/>
                </a:cxn>
                <a:cxn ang="0">
                  <a:pos x="110" y="0"/>
                </a:cxn>
                <a:cxn ang="0">
                  <a:pos x="110" y="0"/>
                </a:cxn>
                <a:cxn ang="0">
                  <a:pos x="92" y="33"/>
                </a:cxn>
                <a:cxn ang="0">
                  <a:pos x="70" y="78"/>
                </a:cxn>
                <a:cxn ang="0">
                  <a:pos x="70" y="78"/>
                </a:cxn>
                <a:cxn ang="0">
                  <a:pos x="64" y="78"/>
                </a:cxn>
                <a:cxn ang="0">
                  <a:pos x="64" y="78"/>
                </a:cxn>
                <a:cxn ang="0">
                  <a:pos x="57" y="78"/>
                </a:cxn>
                <a:cxn ang="0">
                  <a:pos x="57" y="78"/>
                </a:cxn>
                <a:cxn ang="0">
                  <a:pos x="54" y="51"/>
                </a:cxn>
                <a:cxn ang="0">
                  <a:pos x="51" y="22"/>
                </a:cxn>
                <a:cxn ang="0">
                  <a:pos x="49" y="22"/>
                </a:cxn>
              </a:cxnLst>
              <a:rect l="0" t="0" r="r" b="b"/>
              <a:pathLst>
                <a:path w="110" h="78">
                  <a:moveTo>
                    <a:pt x="49" y="22"/>
                  </a:moveTo>
                  <a:lnTo>
                    <a:pt x="49" y="22"/>
                  </a:lnTo>
                  <a:lnTo>
                    <a:pt x="35" y="49"/>
                  </a:lnTo>
                  <a:lnTo>
                    <a:pt x="19" y="78"/>
                  </a:lnTo>
                  <a:lnTo>
                    <a:pt x="19" y="78"/>
                  </a:lnTo>
                  <a:lnTo>
                    <a:pt x="14" y="78"/>
                  </a:lnTo>
                  <a:lnTo>
                    <a:pt x="14" y="78"/>
                  </a:lnTo>
                  <a:lnTo>
                    <a:pt x="8" y="78"/>
                  </a:lnTo>
                  <a:lnTo>
                    <a:pt x="8" y="78"/>
                  </a:lnTo>
                  <a:lnTo>
                    <a:pt x="5" y="33"/>
                  </a:lnTo>
                  <a:lnTo>
                    <a:pt x="0" y="0"/>
                  </a:lnTo>
                  <a:lnTo>
                    <a:pt x="0" y="0"/>
                  </a:lnTo>
                  <a:lnTo>
                    <a:pt x="10" y="0"/>
                  </a:lnTo>
                  <a:lnTo>
                    <a:pt x="10" y="0"/>
                  </a:lnTo>
                  <a:lnTo>
                    <a:pt x="19" y="0"/>
                  </a:lnTo>
                  <a:lnTo>
                    <a:pt x="19" y="0"/>
                  </a:lnTo>
                  <a:lnTo>
                    <a:pt x="22" y="57"/>
                  </a:lnTo>
                  <a:lnTo>
                    <a:pt x="24" y="57"/>
                  </a:lnTo>
                  <a:lnTo>
                    <a:pt x="24" y="57"/>
                  </a:lnTo>
                  <a:lnTo>
                    <a:pt x="54" y="0"/>
                  </a:lnTo>
                  <a:lnTo>
                    <a:pt x="54" y="0"/>
                  </a:lnTo>
                  <a:lnTo>
                    <a:pt x="59" y="0"/>
                  </a:lnTo>
                  <a:lnTo>
                    <a:pt x="59" y="0"/>
                  </a:lnTo>
                  <a:lnTo>
                    <a:pt x="65" y="0"/>
                  </a:lnTo>
                  <a:lnTo>
                    <a:pt x="65" y="0"/>
                  </a:lnTo>
                  <a:lnTo>
                    <a:pt x="68" y="27"/>
                  </a:lnTo>
                  <a:lnTo>
                    <a:pt x="72" y="57"/>
                  </a:lnTo>
                  <a:lnTo>
                    <a:pt x="73" y="57"/>
                  </a:lnTo>
                  <a:lnTo>
                    <a:pt x="73" y="57"/>
                  </a:lnTo>
                  <a:lnTo>
                    <a:pt x="100" y="0"/>
                  </a:lnTo>
                  <a:lnTo>
                    <a:pt x="100" y="0"/>
                  </a:lnTo>
                  <a:lnTo>
                    <a:pt x="105" y="0"/>
                  </a:lnTo>
                  <a:lnTo>
                    <a:pt x="105" y="0"/>
                  </a:lnTo>
                  <a:lnTo>
                    <a:pt x="110" y="0"/>
                  </a:lnTo>
                  <a:lnTo>
                    <a:pt x="110" y="0"/>
                  </a:lnTo>
                  <a:lnTo>
                    <a:pt x="92" y="33"/>
                  </a:lnTo>
                  <a:lnTo>
                    <a:pt x="70" y="78"/>
                  </a:lnTo>
                  <a:lnTo>
                    <a:pt x="70" y="78"/>
                  </a:lnTo>
                  <a:lnTo>
                    <a:pt x="64" y="78"/>
                  </a:lnTo>
                  <a:lnTo>
                    <a:pt x="64" y="78"/>
                  </a:lnTo>
                  <a:lnTo>
                    <a:pt x="57" y="78"/>
                  </a:lnTo>
                  <a:lnTo>
                    <a:pt x="57" y="78"/>
                  </a:lnTo>
                  <a:lnTo>
                    <a:pt x="54" y="51"/>
                  </a:lnTo>
                  <a:lnTo>
                    <a:pt x="51" y="22"/>
                  </a:lnTo>
                  <a:lnTo>
                    <a:pt x="49" y="22"/>
                  </a:lnTo>
                  <a:close/>
                </a:path>
              </a:pathLst>
            </a:custGeom>
            <a:grpFill/>
            <a:ln w="9525">
              <a:noFill/>
              <a:round/>
              <a:headEnd/>
              <a:tailEnd/>
            </a:ln>
          </p:spPr>
          <p:txBody>
            <a:bodyPr/>
            <a:lstStyle/>
            <a:p>
              <a:endParaRPr lang="en-GB" noProof="0" dirty="0"/>
            </a:p>
          </p:txBody>
        </p:sp>
        <p:sp>
          <p:nvSpPr>
            <p:cNvPr id="31" name="Freeform 59"/>
            <p:cNvSpPr>
              <a:spLocks noEditPoints="1"/>
            </p:cNvSpPr>
            <p:nvPr userDrawn="1"/>
          </p:nvSpPr>
          <p:spPr bwMode="black">
            <a:xfrm>
              <a:off x="5341"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6"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7" y="5"/>
                </a:cxn>
                <a:cxn ang="0">
                  <a:pos x="13" y="8"/>
                </a:cxn>
                <a:cxn ang="0">
                  <a:pos x="9" y="13"/>
                </a:cxn>
                <a:cxn ang="0">
                  <a:pos x="6" y="18"/>
                </a:cxn>
                <a:cxn ang="0">
                  <a:pos x="3" y="24"/>
                </a:cxn>
                <a:cxn ang="0">
                  <a:pos x="1" y="31"/>
                </a:cxn>
                <a:cxn ang="0">
                  <a:pos x="1" y="31"/>
                </a:cxn>
                <a:cxn ang="0">
                  <a:pos x="0" y="37"/>
                </a:cxn>
                <a:cxn ang="0">
                  <a:pos x="1" y="43"/>
                </a:cxn>
                <a:cxn ang="0">
                  <a:pos x="3" y="48"/>
                </a:cxn>
                <a:cxn ang="0">
                  <a:pos x="5" y="53"/>
                </a:cxn>
                <a:cxn ang="0">
                  <a:pos x="9" y="56"/>
                </a:cxn>
                <a:cxn ang="0">
                  <a:pos x="13" y="58"/>
                </a:cxn>
                <a:cxn ang="0">
                  <a:pos x="24" y="59"/>
                </a:cxn>
                <a:cxn ang="0">
                  <a:pos x="24" y="59"/>
                </a:cxn>
                <a:cxn ang="0">
                  <a:pos x="35" y="58"/>
                </a:cxn>
                <a:cxn ang="0">
                  <a:pos x="41" y="54"/>
                </a:cxn>
                <a:cxn ang="0">
                  <a:pos x="46" y="48"/>
                </a:cxn>
                <a:cxn ang="0">
                  <a:pos x="44" y="47"/>
                </a:cxn>
                <a:cxn ang="0">
                  <a:pos x="44" y="47"/>
                </a:cxn>
                <a:cxn ang="0">
                  <a:pos x="36" y="51"/>
                </a:cxn>
                <a:cxn ang="0">
                  <a:pos x="28" y="51"/>
                </a:cxn>
                <a:cxn ang="0">
                  <a:pos x="28" y="51"/>
                </a:cxn>
                <a:cxn ang="0">
                  <a:pos x="25" y="51"/>
                </a:cxn>
                <a:cxn ang="0">
                  <a:pos x="22" y="50"/>
                </a:cxn>
                <a:cxn ang="0">
                  <a:pos x="19" y="47"/>
                </a:cxn>
                <a:cxn ang="0">
                  <a:pos x="17"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6"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7" y="5"/>
                  </a:lnTo>
                  <a:lnTo>
                    <a:pt x="13" y="8"/>
                  </a:lnTo>
                  <a:lnTo>
                    <a:pt x="9" y="13"/>
                  </a:lnTo>
                  <a:lnTo>
                    <a:pt x="6" y="18"/>
                  </a:lnTo>
                  <a:lnTo>
                    <a:pt x="3" y="24"/>
                  </a:lnTo>
                  <a:lnTo>
                    <a:pt x="1" y="31"/>
                  </a:lnTo>
                  <a:lnTo>
                    <a:pt x="1" y="31"/>
                  </a:lnTo>
                  <a:lnTo>
                    <a:pt x="0" y="37"/>
                  </a:lnTo>
                  <a:lnTo>
                    <a:pt x="1" y="43"/>
                  </a:lnTo>
                  <a:lnTo>
                    <a:pt x="3" y="48"/>
                  </a:lnTo>
                  <a:lnTo>
                    <a:pt x="5" y="53"/>
                  </a:lnTo>
                  <a:lnTo>
                    <a:pt x="9" y="56"/>
                  </a:lnTo>
                  <a:lnTo>
                    <a:pt x="13" y="58"/>
                  </a:lnTo>
                  <a:lnTo>
                    <a:pt x="24" y="59"/>
                  </a:lnTo>
                  <a:lnTo>
                    <a:pt x="24" y="59"/>
                  </a:lnTo>
                  <a:lnTo>
                    <a:pt x="35" y="58"/>
                  </a:lnTo>
                  <a:lnTo>
                    <a:pt x="41" y="54"/>
                  </a:lnTo>
                  <a:lnTo>
                    <a:pt x="46" y="48"/>
                  </a:lnTo>
                  <a:lnTo>
                    <a:pt x="44" y="47"/>
                  </a:lnTo>
                  <a:lnTo>
                    <a:pt x="44" y="47"/>
                  </a:lnTo>
                  <a:lnTo>
                    <a:pt x="36" y="51"/>
                  </a:lnTo>
                  <a:lnTo>
                    <a:pt x="28" y="51"/>
                  </a:lnTo>
                  <a:lnTo>
                    <a:pt x="28" y="51"/>
                  </a:lnTo>
                  <a:lnTo>
                    <a:pt x="25" y="51"/>
                  </a:lnTo>
                  <a:lnTo>
                    <a:pt x="22" y="50"/>
                  </a:lnTo>
                  <a:lnTo>
                    <a:pt x="19" y="47"/>
                  </a:lnTo>
                  <a:lnTo>
                    <a:pt x="17" y="39"/>
                  </a:lnTo>
                  <a:lnTo>
                    <a:pt x="19" y="31"/>
                  </a:lnTo>
                  <a:lnTo>
                    <a:pt x="51" y="31"/>
                  </a:lnTo>
                  <a:close/>
                </a:path>
              </a:pathLst>
            </a:custGeom>
            <a:grpFill/>
            <a:ln w="9525">
              <a:noFill/>
              <a:round/>
              <a:headEnd/>
              <a:tailEnd/>
            </a:ln>
          </p:spPr>
          <p:txBody>
            <a:bodyPr/>
            <a:lstStyle/>
            <a:p>
              <a:endParaRPr lang="en-GB" noProof="0" dirty="0"/>
            </a:p>
          </p:txBody>
        </p:sp>
        <p:sp>
          <p:nvSpPr>
            <p:cNvPr id="32" name="Freeform 60"/>
            <p:cNvSpPr>
              <a:spLocks noEditPoints="1"/>
            </p:cNvSpPr>
            <p:nvPr userDrawn="1"/>
          </p:nvSpPr>
          <p:spPr bwMode="black">
            <a:xfrm>
              <a:off x="5389" y="4208"/>
              <a:ext cx="46" cy="44"/>
            </a:xfrm>
            <a:custGeom>
              <a:avLst/>
              <a:gdLst/>
              <a:ahLst/>
              <a:cxnLst>
                <a:cxn ang="0">
                  <a:pos x="27" y="28"/>
                </a:cxn>
                <a:cxn ang="0">
                  <a:pos x="27" y="28"/>
                </a:cxn>
                <a:cxn ang="0">
                  <a:pos x="31" y="6"/>
                </a:cxn>
                <a:cxn ang="0">
                  <a:pos x="31" y="6"/>
                </a:cxn>
                <a:cxn ang="0">
                  <a:pos x="42" y="6"/>
                </a:cxn>
                <a:cxn ang="0">
                  <a:pos x="42" y="6"/>
                </a:cxn>
                <a:cxn ang="0">
                  <a:pos x="49" y="6"/>
                </a:cxn>
                <a:cxn ang="0">
                  <a:pos x="54" y="8"/>
                </a:cxn>
                <a:cxn ang="0">
                  <a:pos x="57" y="11"/>
                </a:cxn>
                <a:cxn ang="0">
                  <a:pos x="60" y="14"/>
                </a:cxn>
                <a:cxn ang="0">
                  <a:pos x="63" y="19"/>
                </a:cxn>
                <a:cxn ang="0">
                  <a:pos x="65" y="24"/>
                </a:cxn>
                <a:cxn ang="0">
                  <a:pos x="65" y="30"/>
                </a:cxn>
                <a:cxn ang="0">
                  <a:pos x="63" y="36"/>
                </a:cxn>
                <a:cxn ang="0">
                  <a:pos x="63" y="36"/>
                </a:cxn>
                <a:cxn ang="0">
                  <a:pos x="61" y="44"/>
                </a:cxn>
                <a:cxn ang="0">
                  <a:pos x="58" y="52"/>
                </a:cxn>
                <a:cxn ang="0">
                  <a:pos x="55" y="57"/>
                </a:cxn>
                <a:cxn ang="0">
                  <a:pos x="50" y="63"/>
                </a:cxn>
                <a:cxn ang="0">
                  <a:pos x="46" y="67"/>
                </a:cxn>
                <a:cxn ang="0">
                  <a:pos x="41" y="70"/>
                </a:cxn>
                <a:cxn ang="0">
                  <a:pos x="34" y="71"/>
                </a:cxn>
                <a:cxn ang="0">
                  <a:pos x="28" y="71"/>
                </a:cxn>
                <a:cxn ang="0">
                  <a:pos x="28" y="71"/>
                </a:cxn>
                <a:cxn ang="0">
                  <a:pos x="19" y="71"/>
                </a:cxn>
                <a:cxn ang="0">
                  <a:pos x="19" y="71"/>
                </a:cxn>
                <a:cxn ang="0">
                  <a:pos x="23" y="49"/>
                </a:cxn>
                <a:cxn ang="0">
                  <a:pos x="27" y="28"/>
                </a:cxn>
                <a:cxn ang="0">
                  <a:pos x="6" y="46"/>
                </a:cxn>
                <a:cxn ang="0">
                  <a:pos x="6" y="46"/>
                </a:cxn>
                <a:cxn ang="0">
                  <a:pos x="0" y="78"/>
                </a:cxn>
                <a:cxn ang="0">
                  <a:pos x="0" y="78"/>
                </a:cxn>
                <a:cxn ang="0">
                  <a:pos x="9" y="78"/>
                </a:cxn>
                <a:cxn ang="0">
                  <a:pos x="9" y="78"/>
                </a:cxn>
                <a:cxn ang="0">
                  <a:pos x="34" y="78"/>
                </a:cxn>
                <a:cxn ang="0">
                  <a:pos x="34" y="78"/>
                </a:cxn>
                <a:cxn ang="0">
                  <a:pos x="42" y="78"/>
                </a:cxn>
                <a:cxn ang="0">
                  <a:pos x="50" y="74"/>
                </a:cxn>
                <a:cxn ang="0">
                  <a:pos x="57" y="71"/>
                </a:cxn>
                <a:cxn ang="0">
                  <a:pos x="63" y="67"/>
                </a:cxn>
                <a:cxn ang="0">
                  <a:pos x="69" y="60"/>
                </a:cxn>
                <a:cxn ang="0">
                  <a:pos x="74" y="54"/>
                </a:cxn>
                <a:cxn ang="0">
                  <a:pos x="79" y="46"/>
                </a:cxn>
                <a:cxn ang="0">
                  <a:pos x="82" y="36"/>
                </a:cxn>
                <a:cxn ang="0">
                  <a:pos x="82" y="36"/>
                </a:cxn>
                <a:cxn ang="0">
                  <a:pos x="82" y="27"/>
                </a:cxn>
                <a:cxn ang="0">
                  <a:pos x="82" y="19"/>
                </a:cxn>
                <a:cxn ang="0">
                  <a:pos x="79" y="12"/>
                </a:cxn>
                <a:cxn ang="0">
                  <a:pos x="74" y="8"/>
                </a:cxn>
                <a:cxn ang="0">
                  <a:pos x="69" y="3"/>
                </a:cxn>
                <a:cxn ang="0">
                  <a:pos x="61" y="1"/>
                </a:cxn>
                <a:cxn ang="0">
                  <a:pos x="54" y="0"/>
                </a:cxn>
                <a:cxn ang="0">
                  <a:pos x="44" y="0"/>
                </a:cxn>
                <a:cxn ang="0">
                  <a:pos x="44" y="0"/>
                </a:cxn>
                <a:cxn ang="0">
                  <a:pos x="23" y="0"/>
                </a:cxn>
                <a:cxn ang="0">
                  <a:pos x="23" y="0"/>
                </a:cxn>
                <a:cxn ang="0">
                  <a:pos x="15" y="0"/>
                </a:cxn>
                <a:cxn ang="0">
                  <a:pos x="15" y="0"/>
                </a:cxn>
                <a:cxn ang="0">
                  <a:pos x="9" y="32"/>
                </a:cxn>
                <a:cxn ang="0">
                  <a:pos x="6" y="46"/>
                </a:cxn>
              </a:cxnLst>
              <a:rect l="0" t="0" r="r" b="b"/>
              <a:pathLst>
                <a:path w="82" h="78">
                  <a:moveTo>
                    <a:pt x="27" y="28"/>
                  </a:moveTo>
                  <a:lnTo>
                    <a:pt x="27" y="28"/>
                  </a:lnTo>
                  <a:lnTo>
                    <a:pt x="31" y="6"/>
                  </a:lnTo>
                  <a:lnTo>
                    <a:pt x="31" y="6"/>
                  </a:lnTo>
                  <a:lnTo>
                    <a:pt x="42" y="6"/>
                  </a:lnTo>
                  <a:lnTo>
                    <a:pt x="42" y="6"/>
                  </a:lnTo>
                  <a:lnTo>
                    <a:pt x="49" y="6"/>
                  </a:lnTo>
                  <a:lnTo>
                    <a:pt x="54" y="8"/>
                  </a:lnTo>
                  <a:lnTo>
                    <a:pt x="57" y="11"/>
                  </a:lnTo>
                  <a:lnTo>
                    <a:pt x="60" y="14"/>
                  </a:lnTo>
                  <a:lnTo>
                    <a:pt x="63" y="19"/>
                  </a:lnTo>
                  <a:lnTo>
                    <a:pt x="65" y="24"/>
                  </a:lnTo>
                  <a:lnTo>
                    <a:pt x="65" y="30"/>
                  </a:lnTo>
                  <a:lnTo>
                    <a:pt x="63" y="36"/>
                  </a:lnTo>
                  <a:lnTo>
                    <a:pt x="63" y="36"/>
                  </a:lnTo>
                  <a:lnTo>
                    <a:pt x="61" y="44"/>
                  </a:lnTo>
                  <a:lnTo>
                    <a:pt x="58" y="52"/>
                  </a:lnTo>
                  <a:lnTo>
                    <a:pt x="55" y="57"/>
                  </a:lnTo>
                  <a:lnTo>
                    <a:pt x="50" y="63"/>
                  </a:lnTo>
                  <a:lnTo>
                    <a:pt x="46" y="67"/>
                  </a:lnTo>
                  <a:lnTo>
                    <a:pt x="41" y="70"/>
                  </a:lnTo>
                  <a:lnTo>
                    <a:pt x="34" y="71"/>
                  </a:lnTo>
                  <a:lnTo>
                    <a:pt x="28" y="71"/>
                  </a:lnTo>
                  <a:lnTo>
                    <a:pt x="28" y="71"/>
                  </a:lnTo>
                  <a:lnTo>
                    <a:pt x="19" y="71"/>
                  </a:lnTo>
                  <a:lnTo>
                    <a:pt x="19" y="71"/>
                  </a:lnTo>
                  <a:lnTo>
                    <a:pt x="23" y="49"/>
                  </a:lnTo>
                  <a:lnTo>
                    <a:pt x="27" y="28"/>
                  </a:lnTo>
                  <a:close/>
                  <a:moveTo>
                    <a:pt x="6" y="46"/>
                  </a:moveTo>
                  <a:lnTo>
                    <a:pt x="6" y="46"/>
                  </a:lnTo>
                  <a:lnTo>
                    <a:pt x="0" y="78"/>
                  </a:lnTo>
                  <a:lnTo>
                    <a:pt x="0" y="78"/>
                  </a:lnTo>
                  <a:lnTo>
                    <a:pt x="9" y="78"/>
                  </a:lnTo>
                  <a:lnTo>
                    <a:pt x="9" y="78"/>
                  </a:lnTo>
                  <a:lnTo>
                    <a:pt x="34" y="78"/>
                  </a:lnTo>
                  <a:lnTo>
                    <a:pt x="34" y="78"/>
                  </a:lnTo>
                  <a:lnTo>
                    <a:pt x="42" y="78"/>
                  </a:lnTo>
                  <a:lnTo>
                    <a:pt x="50" y="74"/>
                  </a:lnTo>
                  <a:lnTo>
                    <a:pt x="57" y="71"/>
                  </a:lnTo>
                  <a:lnTo>
                    <a:pt x="63" y="67"/>
                  </a:lnTo>
                  <a:lnTo>
                    <a:pt x="69" y="60"/>
                  </a:lnTo>
                  <a:lnTo>
                    <a:pt x="74" y="54"/>
                  </a:lnTo>
                  <a:lnTo>
                    <a:pt x="79" y="46"/>
                  </a:lnTo>
                  <a:lnTo>
                    <a:pt x="82" y="36"/>
                  </a:lnTo>
                  <a:lnTo>
                    <a:pt x="82" y="36"/>
                  </a:lnTo>
                  <a:lnTo>
                    <a:pt x="82" y="27"/>
                  </a:lnTo>
                  <a:lnTo>
                    <a:pt x="82" y="19"/>
                  </a:lnTo>
                  <a:lnTo>
                    <a:pt x="79" y="12"/>
                  </a:lnTo>
                  <a:lnTo>
                    <a:pt x="74" y="8"/>
                  </a:lnTo>
                  <a:lnTo>
                    <a:pt x="69" y="3"/>
                  </a:lnTo>
                  <a:lnTo>
                    <a:pt x="61" y="1"/>
                  </a:lnTo>
                  <a:lnTo>
                    <a:pt x="54" y="0"/>
                  </a:lnTo>
                  <a:lnTo>
                    <a:pt x="44" y="0"/>
                  </a:lnTo>
                  <a:lnTo>
                    <a:pt x="44" y="0"/>
                  </a:lnTo>
                  <a:lnTo>
                    <a:pt x="23" y="0"/>
                  </a:lnTo>
                  <a:lnTo>
                    <a:pt x="23" y="0"/>
                  </a:lnTo>
                  <a:lnTo>
                    <a:pt x="15" y="0"/>
                  </a:lnTo>
                  <a:lnTo>
                    <a:pt x="15" y="0"/>
                  </a:lnTo>
                  <a:lnTo>
                    <a:pt x="9" y="32"/>
                  </a:lnTo>
                  <a:lnTo>
                    <a:pt x="6" y="46"/>
                  </a:lnTo>
                  <a:close/>
                </a:path>
              </a:pathLst>
            </a:custGeom>
            <a:grpFill/>
            <a:ln w="9525">
              <a:noFill/>
              <a:round/>
              <a:headEnd/>
              <a:tailEnd/>
            </a:ln>
          </p:spPr>
          <p:txBody>
            <a:bodyPr/>
            <a:lstStyle/>
            <a:p>
              <a:endParaRPr lang="en-GB" noProof="0" dirty="0"/>
            </a:p>
          </p:txBody>
        </p:sp>
        <p:sp>
          <p:nvSpPr>
            <p:cNvPr id="33" name="Freeform 61"/>
            <p:cNvSpPr>
              <a:spLocks noEditPoints="1"/>
            </p:cNvSpPr>
            <p:nvPr userDrawn="1"/>
          </p:nvSpPr>
          <p:spPr bwMode="black">
            <a:xfrm>
              <a:off x="5436" y="4219"/>
              <a:ext cx="32" cy="33"/>
            </a:xfrm>
            <a:custGeom>
              <a:avLst/>
              <a:gdLst/>
              <a:ahLst/>
              <a:cxnLst>
                <a:cxn ang="0">
                  <a:pos x="40" y="27"/>
                </a:cxn>
                <a:cxn ang="0">
                  <a:pos x="40" y="27"/>
                </a:cxn>
                <a:cxn ang="0">
                  <a:pos x="38" y="39"/>
                </a:cxn>
                <a:cxn ang="0">
                  <a:pos x="34" y="48"/>
                </a:cxn>
                <a:cxn ang="0">
                  <a:pos x="29" y="53"/>
                </a:cxn>
                <a:cxn ang="0">
                  <a:pos x="24" y="54"/>
                </a:cxn>
                <a:cxn ang="0">
                  <a:pos x="24" y="54"/>
                </a:cxn>
                <a:cxn ang="0">
                  <a:pos x="22" y="54"/>
                </a:cxn>
                <a:cxn ang="0">
                  <a:pos x="19" y="53"/>
                </a:cxn>
                <a:cxn ang="0">
                  <a:pos x="18" y="48"/>
                </a:cxn>
                <a:cxn ang="0">
                  <a:pos x="16" y="40"/>
                </a:cxn>
                <a:cxn ang="0">
                  <a:pos x="18" y="32"/>
                </a:cxn>
                <a:cxn ang="0">
                  <a:pos x="18" y="32"/>
                </a:cxn>
                <a:cxn ang="0">
                  <a:pos x="21" y="21"/>
                </a:cxn>
                <a:cxn ang="0">
                  <a:pos x="24" y="13"/>
                </a:cxn>
                <a:cxn ang="0">
                  <a:pos x="29" y="8"/>
                </a:cxn>
                <a:cxn ang="0">
                  <a:pos x="34" y="7"/>
                </a:cxn>
                <a:cxn ang="0">
                  <a:pos x="34" y="7"/>
                </a:cxn>
                <a:cxn ang="0">
                  <a:pos x="38" y="8"/>
                </a:cxn>
                <a:cxn ang="0">
                  <a:pos x="41" y="12"/>
                </a:cxn>
                <a:cxn ang="0">
                  <a:pos x="41" y="18"/>
                </a:cxn>
                <a:cxn ang="0">
                  <a:pos x="40" y="27"/>
                </a:cxn>
                <a:cxn ang="0">
                  <a:pos x="40" y="27"/>
                </a:cxn>
                <a:cxn ang="0">
                  <a:pos x="0" y="32"/>
                </a:cxn>
                <a:cxn ang="0">
                  <a:pos x="0" y="32"/>
                </a:cxn>
                <a:cxn ang="0">
                  <a:pos x="0" y="39"/>
                </a:cxn>
                <a:cxn ang="0">
                  <a:pos x="0" y="45"/>
                </a:cxn>
                <a:cxn ang="0">
                  <a:pos x="3" y="50"/>
                </a:cxn>
                <a:cxn ang="0">
                  <a:pos x="5" y="53"/>
                </a:cxn>
                <a:cxn ang="0">
                  <a:pos x="10" y="56"/>
                </a:cxn>
                <a:cxn ang="0">
                  <a:pos x="13" y="58"/>
                </a:cxn>
                <a:cxn ang="0">
                  <a:pos x="24" y="59"/>
                </a:cxn>
                <a:cxn ang="0">
                  <a:pos x="24" y="59"/>
                </a:cxn>
                <a:cxn ang="0">
                  <a:pos x="29" y="59"/>
                </a:cxn>
                <a:cxn ang="0">
                  <a:pos x="35" y="58"/>
                </a:cxn>
                <a:cxn ang="0">
                  <a:pos x="40" y="54"/>
                </a:cxn>
                <a:cxn ang="0">
                  <a:pos x="45" y="51"/>
                </a:cxn>
                <a:cxn ang="0">
                  <a:pos x="49" y="47"/>
                </a:cxn>
                <a:cxn ang="0">
                  <a:pos x="53" y="42"/>
                </a:cxn>
                <a:cxn ang="0">
                  <a:pos x="56" y="35"/>
                </a:cxn>
                <a:cxn ang="0">
                  <a:pos x="57" y="29"/>
                </a:cxn>
                <a:cxn ang="0">
                  <a:pos x="57" y="29"/>
                </a:cxn>
                <a:cxn ang="0">
                  <a:pos x="57" y="23"/>
                </a:cxn>
                <a:cxn ang="0">
                  <a:pos x="57" y="18"/>
                </a:cxn>
                <a:cxn ang="0">
                  <a:pos x="56" y="13"/>
                </a:cxn>
                <a:cxn ang="0">
                  <a:pos x="54" y="8"/>
                </a:cxn>
                <a:cxn ang="0">
                  <a:pos x="51" y="5"/>
                </a:cxn>
                <a:cxn ang="0">
                  <a:pos x="46" y="4"/>
                </a:cxn>
                <a:cxn ang="0">
                  <a:pos x="41" y="2"/>
                </a:cxn>
                <a:cxn ang="0">
                  <a:pos x="35" y="0"/>
                </a:cxn>
                <a:cxn ang="0">
                  <a:pos x="35" y="0"/>
                </a:cxn>
                <a:cxn ang="0">
                  <a:pos x="24" y="4"/>
                </a:cxn>
                <a:cxn ang="0">
                  <a:pos x="19" y="5"/>
                </a:cxn>
                <a:cxn ang="0">
                  <a:pos x="15" y="8"/>
                </a:cxn>
                <a:cxn ang="0">
                  <a:pos x="10" y="13"/>
                </a:cxn>
                <a:cxn ang="0">
                  <a:pos x="7" y="18"/>
                </a:cxn>
                <a:cxn ang="0">
                  <a:pos x="3" y="24"/>
                </a:cxn>
                <a:cxn ang="0">
                  <a:pos x="0" y="32"/>
                </a:cxn>
                <a:cxn ang="0">
                  <a:pos x="0" y="32"/>
                </a:cxn>
              </a:cxnLst>
              <a:rect l="0" t="0" r="r" b="b"/>
              <a:pathLst>
                <a:path w="57" h="59">
                  <a:moveTo>
                    <a:pt x="40" y="27"/>
                  </a:moveTo>
                  <a:lnTo>
                    <a:pt x="40" y="27"/>
                  </a:lnTo>
                  <a:lnTo>
                    <a:pt x="38" y="39"/>
                  </a:lnTo>
                  <a:lnTo>
                    <a:pt x="34" y="48"/>
                  </a:lnTo>
                  <a:lnTo>
                    <a:pt x="29" y="53"/>
                  </a:lnTo>
                  <a:lnTo>
                    <a:pt x="24" y="54"/>
                  </a:lnTo>
                  <a:lnTo>
                    <a:pt x="24" y="54"/>
                  </a:lnTo>
                  <a:lnTo>
                    <a:pt x="22" y="54"/>
                  </a:lnTo>
                  <a:lnTo>
                    <a:pt x="19" y="53"/>
                  </a:lnTo>
                  <a:lnTo>
                    <a:pt x="18" y="48"/>
                  </a:lnTo>
                  <a:lnTo>
                    <a:pt x="16" y="40"/>
                  </a:lnTo>
                  <a:lnTo>
                    <a:pt x="18" y="32"/>
                  </a:lnTo>
                  <a:lnTo>
                    <a:pt x="18" y="32"/>
                  </a:lnTo>
                  <a:lnTo>
                    <a:pt x="21" y="21"/>
                  </a:lnTo>
                  <a:lnTo>
                    <a:pt x="24" y="13"/>
                  </a:lnTo>
                  <a:lnTo>
                    <a:pt x="29" y="8"/>
                  </a:lnTo>
                  <a:lnTo>
                    <a:pt x="34" y="7"/>
                  </a:lnTo>
                  <a:lnTo>
                    <a:pt x="34" y="7"/>
                  </a:lnTo>
                  <a:lnTo>
                    <a:pt x="38" y="8"/>
                  </a:lnTo>
                  <a:lnTo>
                    <a:pt x="41" y="12"/>
                  </a:lnTo>
                  <a:lnTo>
                    <a:pt x="41" y="18"/>
                  </a:lnTo>
                  <a:lnTo>
                    <a:pt x="40" y="27"/>
                  </a:lnTo>
                  <a:lnTo>
                    <a:pt x="40" y="27"/>
                  </a:lnTo>
                  <a:close/>
                  <a:moveTo>
                    <a:pt x="0" y="32"/>
                  </a:moveTo>
                  <a:lnTo>
                    <a:pt x="0" y="32"/>
                  </a:lnTo>
                  <a:lnTo>
                    <a:pt x="0" y="39"/>
                  </a:lnTo>
                  <a:lnTo>
                    <a:pt x="0" y="45"/>
                  </a:lnTo>
                  <a:lnTo>
                    <a:pt x="3" y="50"/>
                  </a:lnTo>
                  <a:lnTo>
                    <a:pt x="5" y="53"/>
                  </a:lnTo>
                  <a:lnTo>
                    <a:pt x="10" y="56"/>
                  </a:lnTo>
                  <a:lnTo>
                    <a:pt x="13" y="58"/>
                  </a:lnTo>
                  <a:lnTo>
                    <a:pt x="24" y="59"/>
                  </a:lnTo>
                  <a:lnTo>
                    <a:pt x="24" y="59"/>
                  </a:lnTo>
                  <a:lnTo>
                    <a:pt x="29" y="59"/>
                  </a:lnTo>
                  <a:lnTo>
                    <a:pt x="35" y="58"/>
                  </a:lnTo>
                  <a:lnTo>
                    <a:pt x="40" y="54"/>
                  </a:lnTo>
                  <a:lnTo>
                    <a:pt x="45" y="51"/>
                  </a:lnTo>
                  <a:lnTo>
                    <a:pt x="49" y="47"/>
                  </a:lnTo>
                  <a:lnTo>
                    <a:pt x="53" y="42"/>
                  </a:lnTo>
                  <a:lnTo>
                    <a:pt x="56" y="35"/>
                  </a:lnTo>
                  <a:lnTo>
                    <a:pt x="57" y="29"/>
                  </a:lnTo>
                  <a:lnTo>
                    <a:pt x="57" y="29"/>
                  </a:lnTo>
                  <a:lnTo>
                    <a:pt x="57" y="23"/>
                  </a:lnTo>
                  <a:lnTo>
                    <a:pt x="57" y="18"/>
                  </a:lnTo>
                  <a:lnTo>
                    <a:pt x="56" y="13"/>
                  </a:lnTo>
                  <a:lnTo>
                    <a:pt x="54" y="8"/>
                  </a:lnTo>
                  <a:lnTo>
                    <a:pt x="51" y="5"/>
                  </a:lnTo>
                  <a:lnTo>
                    <a:pt x="46" y="4"/>
                  </a:lnTo>
                  <a:lnTo>
                    <a:pt x="41" y="2"/>
                  </a:lnTo>
                  <a:lnTo>
                    <a:pt x="35" y="0"/>
                  </a:lnTo>
                  <a:lnTo>
                    <a:pt x="35" y="0"/>
                  </a:lnTo>
                  <a:lnTo>
                    <a:pt x="24" y="4"/>
                  </a:lnTo>
                  <a:lnTo>
                    <a:pt x="19" y="5"/>
                  </a:lnTo>
                  <a:lnTo>
                    <a:pt x="15" y="8"/>
                  </a:lnTo>
                  <a:lnTo>
                    <a:pt x="10" y="13"/>
                  </a:lnTo>
                  <a:lnTo>
                    <a:pt x="7" y="18"/>
                  </a:lnTo>
                  <a:lnTo>
                    <a:pt x="3" y="24"/>
                  </a:lnTo>
                  <a:lnTo>
                    <a:pt x="0" y="32"/>
                  </a:lnTo>
                  <a:lnTo>
                    <a:pt x="0" y="32"/>
                  </a:lnTo>
                  <a:close/>
                </a:path>
              </a:pathLst>
            </a:custGeom>
            <a:grpFill/>
            <a:ln w="9525">
              <a:noFill/>
              <a:round/>
              <a:headEnd/>
              <a:tailEnd/>
            </a:ln>
          </p:spPr>
          <p:txBody>
            <a:bodyPr/>
            <a:lstStyle/>
            <a:p>
              <a:endParaRPr lang="en-GB" noProof="0" dirty="0"/>
            </a:p>
          </p:txBody>
        </p:sp>
      </p:grpSp>
      <p:sp>
        <p:nvSpPr>
          <p:cNvPr id="2" name="Title 1"/>
          <p:cNvSpPr>
            <a:spLocks noGrp="1"/>
          </p:cNvSpPr>
          <p:nvPr>
            <p:ph type="title" hasCustomPrompt="1"/>
          </p:nvPr>
        </p:nvSpPr>
        <p:spPr>
          <a:xfrm>
            <a:off x="463550" y="261938"/>
            <a:ext cx="8213725" cy="790575"/>
          </a:xfrm>
        </p:spPr>
        <p:txBody>
          <a:bodyPr anchor="t"/>
          <a:lstStyle>
            <a:lvl1pPr algn="l">
              <a:defRPr sz="3000" b="1" cap="none" baseline="0">
                <a:solidFill>
                  <a:schemeClr val="tx2"/>
                </a:solidFill>
              </a:defRPr>
            </a:lvl1pPr>
          </a:lstStyle>
          <a:p>
            <a:r>
              <a:rPr lang="en-GB" noProof="0" smtClean="0"/>
              <a:t>Divider title</a:t>
            </a:r>
            <a:endParaRPr lang="en-GB" noProof="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Divider (Input)">
    <p:spTree>
      <p:nvGrpSpPr>
        <p:cNvPr id="1" name=""/>
        <p:cNvGrpSpPr/>
        <p:nvPr/>
      </p:nvGrpSpPr>
      <p:grpSpPr>
        <a:xfrm>
          <a:off x="0" y="0"/>
          <a:ext cx="0" cy="0"/>
          <a:chOff x="0" y="0"/>
          <a:chExt cx="0" cy="0"/>
        </a:xfrm>
      </p:grpSpPr>
      <p:sp>
        <p:nvSpPr>
          <p:cNvPr id="34" name="Freeform 2"/>
          <p:cNvSpPr>
            <a:spLocks/>
          </p:cNvSpPr>
          <p:nvPr userDrawn="1"/>
        </p:nvSpPr>
        <p:spPr bwMode="ltGray">
          <a:xfrm>
            <a:off x="455613" y="1039813"/>
            <a:ext cx="8253412" cy="5197475"/>
          </a:xfrm>
          <a:custGeom>
            <a:avLst/>
            <a:gdLst/>
            <a:ahLst/>
            <a:cxnLst>
              <a:cxn ang="0">
                <a:pos x="0" y="0"/>
              </a:cxn>
              <a:cxn ang="0">
                <a:pos x="5170" y="0"/>
              </a:cxn>
              <a:cxn ang="0">
                <a:pos x="4535" y="3266"/>
              </a:cxn>
              <a:cxn ang="0">
                <a:pos x="0" y="3266"/>
              </a:cxn>
              <a:cxn ang="0">
                <a:pos x="0" y="0"/>
              </a:cxn>
            </a:cxnLst>
            <a:rect l="0" t="0" r="r" b="b"/>
            <a:pathLst>
              <a:path w="5170" h="3266">
                <a:moveTo>
                  <a:pt x="0" y="0"/>
                </a:moveTo>
                <a:lnTo>
                  <a:pt x="5170" y="0"/>
                </a:lnTo>
                <a:lnTo>
                  <a:pt x="4535" y="3266"/>
                </a:lnTo>
                <a:lnTo>
                  <a:pt x="0" y="3266"/>
                </a:lnTo>
                <a:lnTo>
                  <a:pt x="0" y="0"/>
                </a:lnTo>
                <a:close/>
              </a:path>
            </a:pathLst>
          </a:custGeom>
          <a:blipFill dpi="0" rotWithShape="1">
            <a:blip r:embed="rId2" cstate="print"/>
            <a:srcRect/>
            <a:stretch>
              <a:fillRect/>
            </a:stretch>
          </a:blipFill>
          <a:ln w="9525">
            <a:noFill/>
            <a:round/>
            <a:headEnd/>
            <a:tailEnd/>
          </a:ln>
          <a:effectLst/>
        </p:spPr>
        <p:txBody>
          <a:bodyPr/>
          <a:lstStyle/>
          <a:p>
            <a:endParaRPr lang="en-GB" noProof="0" dirty="0"/>
          </a:p>
        </p:txBody>
      </p:sp>
      <p:sp>
        <p:nvSpPr>
          <p:cNvPr id="4" name="Date Placeholder 3"/>
          <p:cNvSpPr>
            <a:spLocks noGrp="1"/>
          </p:cNvSpPr>
          <p:nvPr>
            <p:ph type="dt" sz="half" idx="10"/>
          </p:nvPr>
        </p:nvSpPr>
        <p:spPr/>
        <p:txBody>
          <a:bodyPr/>
          <a:lstStyle/>
          <a:p>
            <a:endParaRPr lang="en-GB" noProof="0" dirty="0"/>
          </a:p>
        </p:txBody>
      </p:sp>
      <p:sp>
        <p:nvSpPr>
          <p:cNvPr id="5" name="Footer Placeholder 4"/>
          <p:cNvSpPr>
            <a:spLocks noGrp="1"/>
          </p:cNvSpPr>
          <p:nvPr>
            <p:ph type="ftr" sz="quarter" idx="11"/>
          </p:nvPr>
        </p:nvSpPr>
        <p:spPr/>
        <p:txBody>
          <a:bodyPr/>
          <a:lstStyle/>
          <a:p>
            <a:r>
              <a:rPr lang="en-GB" noProof="0" dirty="0" smtClean="0"/>
              <a:t>MIMA Conference 2013</a:t>
            </a:r>
            <a:endParaRPr lang="en-GB" noProof="0" dirty="0"/>
          </a:p>
        </p:txBody>
      </p:sp>
      <p:sp>
        <p:nvSpPr>
          <p:cNvPr id="6" name="Slide Number Placeholder 5"/>
          <p:cNvSpPr>
            <a:spLocks noGrp="1"/>
          </p:cNvSpPr>
          <p:nvPr>
            <p:ph type="sldNum" sz="quarter" idx="12"/>
          </p:nvPr>
        </p:nvSpPr>
        <p:spPr/>
        <p:txBody>
          <a:bodyPr/>
          <a:lstStyle/>
          <a:p>
            <a:r>
              <a:rPr lang="en-GB" noProof="0" dirty="0" smtClean="0"/>
              <a:t>Page </a:t>
            </a:r>
            <a:fld id="{E5A1EDF7-6110-42C0-A4FC-CB56AF1E2FBC}" type="slidenum">
              <a:rPr lang="en-GB" noProof="0" smtClean="0"/>
              <a:pPr/>
              <a:t>‹#›</a:t>
            </a:fld>
            <a:endParaRPr lang="en-GB" noProof="0" dirty="0"/>
          </a:p>
        </p:txBody>
      </p:sp>
      <p:grpSp>
        <p:nvGrpSpPr>
          <p:cNvPr id="3" name="Group 62"/>
          <p:cNvGrpSpPr>
            <a:grpSpLocks/>
          </p:cNvGrpSpPr>
          <p:nvPr userDrawn="1"/>
        </p:nvGrpSpPr>
        <p:grpSpPr bwMode="black">
          <a:xfrm>
            <a:off x="7191375" y="6380163"/>
            <a:ext cx="1484313" cy="334962"/>
            <a:chOff x="4554" y="4058"/>
            <a:chExt cx="935" cy="211"/>
          </a:xfrm>
          <a:solidFill>
            <a:schemeClr val="bg1"/>
          </a:solidFill>
        </p:grpSpPr>
        <p:sp>
          <p:nvSpPr>
            <p:cNvPr id="9" name="Freeform 37"/>
            <p:cNvSpPr>
              <a:spLocks noEditPoints="1"/>
            </p:cNvSpPr>
            <p:nvPr userDrawn="1"/>
          </p:nvSpPr>
          <p:spPr bwMode="black">
            <a:xfrm>
              <a:off x="4554" y="4058"/>
              <a:ext cx="118" cy="99"/>
            </a:xfrm>
            <a:custGeom>
              <a:avLst/>
              <a:gdLst/>
              <a:ahLst/>
              <a:cxnLst>
                <a:cxn ang="0">
                  <a:pos x="164" y="0"/>
                </a:cxn>
                <a:cxn ang="0">
                  <a:pos x="138" y="129"/>
                </a:cxn>
                <a:cxn ang="0">
                  <a:pos x="108" y="129"/>
                </a:cxn>
                <a:cxn ang="0">
                  <a:pos x="132" y="0"/>
                </a:cxn>
                <a:cxn ang="0">
                  <a:pos x="164" y="0"/>
                </a:cxn>
                <a:cxn ang="0">
                  <a:pos x="116" y="0"/>
                </a:cxn>
                <a:cxn ang="0">
                  <a:pos x="110" y="32"/>
                </a:cxn>
                <a:cxn ang="0">
                  <a:pos x="27" y="32"/>
                </a:cxn>
                <a:cxn ang="0">
                  <a:pos x="33" y="0"/>
                </a:cxn>
                <a:cxn ang="0">
                  <a:pos x="116" y="0"/>
                </a:cxn>
                <a:cxn ang="0">
                  <a:pos x="211" y="0"/>
                </a:cxn>
                <a:cxn ang="0">
                  <a:pos x="176" y="177"/>
                </a:cxn>
                <a:cxn ang="0">
                  <a:pos x="0" y="177"/>
                </a:cxn>
                <a:cxn ang="0">
                  <a:pos x="7" y="145"/>
                </a:cxn>
                <a:cxn ang="0">
                  <a:pos x="152" y="145"/>
                </a:cxn>
                <a:cxn ang="0">
                  <a:pos x="181" y="0"/>
                </a:cxn>
                <a:cxn ang="0">
                  <a:pos x="211" y="0"/>
                </a:cxn>
                <a:cxn ang="0">
                  <a:pos x="106" y="48"/>
                </a:cxn>
                <a:cxn ang="0">
                  <a:pos x="100" y="80"/>
                </a:cxn>
                <a:cxn ang="0">
                  <a:pos x="18" y="80"/>
                </a:cxn>
                <a:cxn ang="0">
                  <a:pos x="24" y="48"/>
                </a:cxn>
                <a:cxn ang="0">
                  <a:pos x="106" y="48"/>
                </a:cxn>
                <a:cxn ang="0">
                  <a:pos x="97" y="97"/>
                </a:cxn>
                <a:cxn ang="0">
                  <a:pos x="91" y="129"/>
                </a:cxn>
                <a:cxn ang="0">
                  <a:pos x="10" y="129"/>
                </a:cxn>
                <a:cxn ang="0">
                  <a:pos x="14" y="97"/>
                </a:cxn>
                <a:cxn ang="0">
                  <a:pos x="97" y="97"/>
                </a:cxn>
              </a:cxnLst>
              <a:rect l="0" t="0" r="r" b="b"/>
              <a:pathLst>
                <a:path w="211" h="177">
                  <a:moveTo>
                    <a:pt x="164" y="0"/>
                  </a:moveTo>
                  <a:lnTo>
                    <a:pt x="138" y="129"/>
                  </a:lnTo>
                  <a:lnTo>
                    <a:pt x="108" y="129"/>
                  </a:lnTo>
                  <a:lnTo>
                    <a:pt x="132" y="0"/>
                  </a:lnTo>
                  <a:lnTo>
                    <a:pt x="164" y="0"/>
                  </a:lnTo>
                  <a:close/>
                  <a:moveTo>
                    <a:pt x="116" y="0"/>
                  </a:moveTo>
                  <a:lnTo>
                    <a:pt x="110" y="32"/>
                  </a:lnTo>
                  <a:lnTo>
                    <a:pt x="27" y="32"/>
                  </a:lnTo>
                  <a:lnTo>
                    <a:pt x="33" y="0"/>
                  </a:lnTo>
                  <a:lnTo>
                    <a:pt x="116" y="0"/>
                  </a:lnTo>
                  <a:close/>
                  <a:moveTo>
                    <a:pt x="211" y="0"/>
                  </a:moveTo>
                  <a:lnTo>
                    <a:pt x="176" y="177"/>
                  </a:lnTo>
                  <a:lnTo>
                    <a:pt x="0" y="177"/>
                  </a:lnTo>
                  <a:lnTo>
                    <a:pt x="7" y="145"/>
                  </a:lnTo>
                  <a:lnTo>
                    <a:pt x="152" y="145"/>
                  </a:lnTo>
                  <a:lnTo>
                    <a:pt x="181" y="0"/>
                  </a:lnTo>
                  <a:lnTo>
                    <a:pt x="211" y="0"/>
                  </a:lnTo>
                  <a:close/>
                  <a:moveTo>
                    <a:pt x="106" y="48"/>
                  </a:moveTo>
                  <a:lnTo>
                    <a:pt x="100" y="80"/>
                  </a:lnTo>
                  <a:lnTo>
                    <a:pt x="18" y="80"/>
                  </a:lnTo>
                  <a:lnTo>
                    <a:pt x="24" y="48"/>
                  </a:lnTo>
                  <a:lnTo>
                    <a:pt x="106" y="48"/>
                  </a:lnTo>
                  <a:close/>
                  <a:moveTo>
                    <a:pt x="97" y="97"/>
                  </a:moveTo>
                  <a:lnTo>
                    <a:pt x="91" y="129"/>
                  </a:lnTo>
                  <a:lnTo>
                    <a:pt x="10" y="129"/>
                  </a:lnTo>
                  <a:lnTo>
                    <a:pt x="14" y="97"/>
                  </a:lnTo>
                  <a:lnTo>
                    <a:pt x="97" y="97"/>
                  </a:lnTo>
                  <a:close/>
                </a:path>
              </a:pathLst>
            </a:custGeom>
            <a:grpFill/>
            <a:ln w="9525">
              <a:noFill/>
              <a:round/>
              <a:headEnd/>
              <a:tailEnd/>
            </a:ln>
          </p:spPr>
          <p:txBody>
            <a:bodyPr/>
            <a:lstStyle/>
            <a:p>
              <a:endParaRPr lang="en-GB" noProof="0" dirty="0"/>
            </a:p>
          </p:txBody>
        </p:sp>
        <p:sp>
          <p:nvSpPr>
            <p:cNvPr id="10" name="Freeform 38"/>
            <p:cNvSpPr>
              <a:spLocks noEditPoints="1"/>
            </p:cNvSpPr>
            <p:nvPr userDrawn="1"/>
          </p:nvSpPr>
          <p:spPr bwMode="black">
            <a:xfrm>
              <a:off x="4690" y="4058"/>
              <a:ext cx="799" cy="102"/>
            </a:xfrm>
            <a:custGeom>
              <a:avLst/>
              <a:gdLst/>
              <a:ahLst/>
              <a:cxnLst>
                <a:cxn ang="0">
                  <a:pos x="909" y="167"/>
                </a:cxn>
                <a:cxn ang="0">
                  <a:pos x="895" y="108"/>
                </a:cxn>
                <a:cxn ang="0">
                  <a:pos x="955" y="56"/>
                </a:cxn>
                <a:cxn ang="0">
                  <a:pos x="979" y="94"/>
                </a:cxn>
                <a:cxn ang="0">
                  <a:pos x="1351" y="49"/>
                </a:cxn>
                <a:cxn ang="0">
                  <a:pos x="1295" y="140"/>
                </a:cxn>
                <a:cxn ang="0">
                  <a:pos x="1357" y="181"/>
                </a:cxn>
                <a:cxn ang="0">
                  <a:pos x="1384" y="162"/>
                </a:cxn>
                <a:cxn ang="0">
                  <a:pos x="1338" y="162"/>
                </a:cxn>
                <a:cxn ang="0">
                  <a:pos x="1328" y="103"/>
                </a:cxn>
                <a:cxn ang="0">
                  <a:pos x="1395" y="56"/>
                </a:cxn>
                <a:cxn ang="0">
                  <a:pos x="1420" y="49"/>
                </a:cxn>
                <a:cxn ang="0">
                  <a:pos x="1192" y="46"/>
                </a:cxn>
                <a:cxn ang="0">
                  <a:pos x="1282" y="46"/>
                </a:cxn>
                <a:cxn ang="0">
                  <a:pos x="1111" y="153"/>
                </a:cxn>
                <a:cxn ang="0">
                  <a:pos x="1067" y="167"/>
                </a:cxn>
                <a:cxn ang="0">
                  <a:pos x="1049" y="134"/>
                </a:cxn>
                <a:cxn ang="0">
                  <a:pos x="1021" y="143"/>
                </a:cxn>
                <a:cxn ang="0">
                  <a:pos x="1071" y="181"/>
                </a:cxn>
                <a:cxn ang="0">
                  <a:pos x="1132" y="143"/>
                </a:cxn>
                <a:cxn ang="0">
                  <a:pos x="975" y="46"/>
                </a:cxn>
                <a:cxn ang="0">
                  <a:pos x="878" y="80"/>
                </a:cxn>
                <a:cxn ang="0">
                  <a:pos x="879" y="167"/>
                </a:cxn>
                <a:cxn ang="0">
                  <a:pos x="984" y="156"/>
                </a:cxn>
                <a:cxn ang="0">
                  <a:pos x="1000" y="64"/>
                </a:cxn>
                <a:cxn ang="0">
                  <a:pos x="829" y="80"/>
                </a:cxn>
                <a:cxn ang="0">
                  <a:pos x="795" y="100"/>
                </a:cxn>
                <a:cxn ang="0">
                  <a:pos x="721" y="99"/>
                </a:cxn>
                <a:cxn ang="0">
                  <a:pos x="698" y="65"/>
                </a:cxn>
                <a:cxn ang="0">
                  <a:pos x="668" y="40"/>
                </a:cxn>
                <a:cxn ang="0">
                  <a:pos x="630" y="69"/>
                </a:cxn>
                <a:cxn ang="0">
                  <a:pos x="603" y="126"/>
                </a:cxn>
                <a:cxn ang="0">
                  <a:pos x="602" y="172"/>
                </a:cxn>
                <a:cxn ang="0">
                  <a:pos x="659" y="170"/>
                </a:cxn>
                <a:cxn ang="0">
                  <a:pos x="478" y="45"/>
                </a:cxn>
                <a:cxn ang="0">
                  <a:pos x="559" y="61"/>
                </a:cxn>
                <a:cxn ang="0">
                  <a:pos x="435" y="43"/>
                </a:cxn>
                <a:cxn ang="0">
                  <a:pos x="383" y="81"/>
                </a:cxn>
                <a:cxn ang="0">
                  <a:pos x="416" y="129"/>
                </a:cxn>
                <a:cxn ang="0">
                  <a:pos x="421" y="162"/>
                </a:cxn>
                <a:cxn ang="0">
                  <a:pos x="378" y="148"/>
                </a:cxn>
                <a:cxn ang="0">
                  <a:pos x="407" y="180"/>
                </a:cxn>
                <a:cxn ang="0">
                  <a:pos x="453" y="130"/>
                </a:cxn>
                <a:cxn ang="0">
                  <a:pos x="410" y="84"/>
                </a:cxn>
                <a:cxn ang="0">
                  <a:pos x="422" y="56"/>
                </a:cxn>
                <a:cxn ang="0">
                  <a:pos x="464" y="53"/>
                </a:cxn>
                <a:cxn ang="0">
                  <a:pos x="273" y="46"/>
                </a:cxn>
                <a:cxn ang="0">
                  <a:pos x="364" y="46"/>
                </a:cxn>
                <a:cxn ang="0">
                  <a:pos x="216" y="177"/>
                </a:cxn>
                <a:cxn ang="0">
                  <a:pos x="226" y="73"/>
                </a:cxn>
                <a:cxn ang="0">
                  <a:pos x="194" y="46"/>
                </a:cxn>
                <a:cxn ang="0">
                  <a:pos x="102" y="156"/>
                </a:cxn>
                <a:cxn ang="0">
                  <a:pos x="118" y="73"/>
                </a:cxn>
                <a:cxn ang="0">
                  <a:pos x="127" y="22"/>
                </a:cxn>
                <a:cxn ang="0">
                  <a:pos x="654" y="69"/>
                </a:cxn>
                <a:cxn ang="0">
                  <a:pos x="679" y="53"/>
                </a:cxn>
                <a:cxn ang="0">
                  <a:pos x="645" y="164"/>
                </a:cxn>
                <a:cxn ang="0">
                  <a:pos x="621" y="132"/>
                </a:cxn>
                <a:cxn ang="0">
                  <a:pos x="645" y="164"/>
                </a:cxn>
                <a:cxn ang="0">
                  <a:pos x="181" y="59"/>
                </a:cxn>
                <a:cxn ang="0">
                  <a:pos x="192" y="94"/>
                </a:cxn>
              </a:cxnLst>
              <a:rect l="0" t="0" r="r" b="b"/>
              <a:pathLst>
                <a:path w="1430" h="181">
                  <a:moveTo>
                    <a:pt x="965" y="143"/>
                  </a:moveTo>
                  <a:lnTo>
                    <a:pt x="965" y="143"/>
                  </a:lnTo>
                  <a:lnTo>
                    <a:pt x="955" y="154"/>
                  </a:lnTo>
                  <a:lnTo>
                    <a:pt x="946" y="164"/>
                  </a:lnTo>
                  <a:lnTo>
                    <a:pt x="935" y="169"/>
                  </a:lnTo>
                  <a:lnTo>
                    <a:pt x="924" y="170"/>
                  </a:lnTo>
                  <a:lnTo>
                    <a:pt x="924" y="170"/>
                  </a:lnTo>
                  <a:lnTo>
                    <a:pt x="916" y="170"/>
                  </a:lnTo>
                  <a:lnTo>
                    <a:pt x="909" y="167"/>
                  </a:lnTo>
                  <a:lnTo>
                    <a:pt x="905" y="165"/>
                  </a:lnTo>
                  <a:lnTo>
                    <a:pt x="900" y="161"/>
                  </a:lnTo>
                  <a:lnTo>
                    <a:pt x="897" y="156"/>
                  </a:lnTo>
                  <a:lnTo>
                    <a:pt x="894" y="150"/>
                  </a:lnTo>
                  <a:lnTo>
                    <a:pt x="892" y="143"/>
                  </a:lnTo>
                  <a:lnTo>
                    <a:pt x="892" y="134"/>
                  </a:lnTo>
                  <a:lnTo>
                    <a:pt x="892" y="134"/>
                  </a:lnTo>
                  <a:lnTo>
                    <a:pt x="892" y="121"/>
                  </a:lnTo>
                  <a:lnTo>
                    <a:pt x="895" y="108"/>
                  </a:lnTo>
                  <a:lnTo>
                    <a:pt x="900" y="96"/>
                  </a:lnTo>
                  <a:lnTo>
                    <a:pt x="906" y="83"/>
                  </a:lnTo>
                  <a:lnTo>
                    <a:pt x="906" y="83"/>
                  </a:lnTo>
                  <a:lnTo>
                    <a:pt x="916" y="72"/>
                  </a:lnTo>
                  <a:lnTo>
                    <a:pt x="925" y="62"/>
                  </a:lnTo>
                  <a:lnTo>
                    <a:pt x="936" y="57"/>
                  </a:lnTo>
                  <a:lnTo>
                    <a:pt x="949" y="56"/>
                  </a:lnTo>
                  <a:lnTo>
                    <a:pt x="949" y="56"/>
                  </a:lnTo>
                  <a:lnTo>
                    <a:pt x="955" y="56"/>
                  </a:lnTo>
                  <a:lnTo>
                    <a:pt x="962" y="59"/>
                  </a:lnTo>
                  <a:lnTo>
                    <a:pt x="968" y="62"/>
                  </a:lnTo>
                  <a:lnTo>
                    <a:pt x="973" y="67"/>
                  </a:lnTo>
                  <a:lnTo>
                    <a:pt x="973" y="67"/>
                  </a:lnTo>
                  <a:lnTo>
                    <a:pt x="976" y="73"/>
                  </a:lnTo>
                  <a:lnTo>
                    <a:pt x="978" y="80"/>
                  </a:lnTo>
                  <a:lnTo>
                    <a:pt x="979" y="86"/>
                  </a:lnTo>
                  <a:lnTo>
                    <a:pt x="979" y="94"/>
                  </a:lnTo>
                  <a:lnTo>
                    <a:pt x="979" y="94"/>
                  </a:lnTo>
                  <a:lnTo>
                    <a:pt x="979" y="107"/>
                  </a:lnTo>
                  <a:lnTo>
                    <a:pt x="976" y="119"/>
                  </a:lnTo>
                  <a:lnTo>
                    <a:pt x="971" y="132"/>
                  </a:lnTo>
                  <a:lnTo>
                    <a:pt x="965" y="143"/>
                  </a:lnTo>
                  <a:lnTo>
                    <a:pt x="965" y="143"/>
                  </a:lnTo>
                  <a:close/>
                  <a:moveTo>
                    <a:pt x="1385" y="43"/>
                  </a:moveTo>
                  <a:lnTo>
                    <a:pt x="1385" y="43"/>
                  </a:lnTo>
                  <a:lnTo>
                    <a:pt x="1366" y="45"/>
                  </a:lnTo>
                  <a:lnTo>
                    <a:pt x="1351" y="49"/>
                  </a:lnTo>
                  <a:lnTo>
                    <a:pt x="1335" y="56"/>
                  </a:lnTo>
                  <a:lnTo>
                    <a:pt x="1322" y="67"/>
                  </a:lnTo>
                  <a:lnTo>
                    <a:pt x="1322" y="67"/>
                  </a:lnTo>
                  <a:lnTo>
                    <a:pt x="1309" y="80"/>
                  </a:lnTo>
                  <a:lnTo>
                    <a:pt x="1301" y="94"/>
                  </a:lnTo>
                  <a:lnTo>
                    <a:pt x="1295" y="111"/>
                  </a:lnTo>
                  <a:lnTo>
                    <a:pt x="1293" y="129"/>
                  </a:lnTo>
                  <a:lnTo>
                    <a:pt x="1293" y="129"/>
                  </a:lnTo>
                  <a:lnTo>
                    <a:pt x="1295" y="140"/>
                  </a:lnTo>
                  <a:lnTo>
                    <a:pt x="1298" y="151"/>
                  </a:lnTo>
                  <a:lnTo>
                    <a:pt x="1305" y="161"/>
                  </a:lnTo>
                  <a:lnTo>
                    <a:pt x="1314" y="169"/>
                  </a:lnTo>
                  <a:lnTo>
                    <a:pt x="1314" y="169"/>
                  </a:lnTo>
                  <a:lnTo>
                    <a:pt x="1324" y="173"/>
                  </a:lnTo>
                  <a:lnTo>
                    <a:pt x="1333" y="178"/>
                  </a:lnTo>
                  <a:lnTo>
                    <a:pt x="1344" y="180"/>
                  </a:lnTo>
                  <a:lnTo>
                    <a:pt x="1357" y="181"/>
                  </a:lnTo>
                  <a:lnTo>
                    <a:pt x="1357" y="181"/>
                  </a:lnTo>
                  <a:lnTo>
                    <a:pt x="1368" y="180"/>
                  </a:lnTo>
                  <a:lnTo>
                    <a:pt x="1381" y="178"/>
                  </a:lnTo>
                  <a:lnTo>
                    <a:pt x="1409" y="170"/>
                  </a:lnTo>
                  <a:lnTo>
                    <a:pt x="1420" y="119"/>
                  </a:lnTo>
                  <a:lnTo>
                    <a:pt x="1420" y="119"/>
                  </a:lnTo>
                  <a:lnTo>
                    <a:pt x="1408" y="121"/>
                  </a:lnTo>
                  <a:lnTo>
                    <a:pt x="1408" y="121"/>
                  </a:lnTo>
                  <a:lnTo>
                    <a:pt x="1392" y="119"/>
                  </a:lnTo>
                  <a:lnTo>
                    <a:pt x="1384" y="162"/>
                  </a:lnTo>
                  <a:lnTo>
                    <a:pt x="1384" y="162"/>
                  </a:lnTo>
                  <a:lnTo>
                    <a:pt x="1381" y="165"/>
                  </a:lnTo>
                  <a:lnTo>
                    <a:pt x="1374" y="167"/>
                  </a:lnTo>
                  <a:lnTo>
                    <a:pt x="1368" y="169"/>
                  </a:lnTo>
                  <a:lnTo>
                    <a:pt x="1357" y="169"/>
                  </a:lnTo>
                  <a:lnTo>
                    <a:pt x="1357" y="169"/>
                  </a:lnTo>
                  <a:lnTo>
                    <a:pt x="1351" y="167"/>
                  </a:lnTo>
                  <a:lnTo>
                    <a:pt x="1343" y="165"/>
                  </a:lnTo>
                  <a:lnTo>
                    <a:pt x="1338" y="162"/>
                  </a:lnTo>
                  <a:lnTo>
                    <a:pt x="1333" y="158"/>
                  </a:lnTo>
                  <a:lnTo>
                    <a:pt x="1333" y="158"/>
                  </a:lnTo>
                  <a:lnTo>
                    <a:pt x="1330" y="153"/>
                  </a:lnTo>
                  <a:lnTo>
                    <a:pt x="1327" y="146"/>
                  </a:lnTo>
                  <a:lnTo>
                    <a:pt x="1325" y="138"/>
                  </a:lnTo>
                  <a:lnTo>
                    <a:pt x="1325" y="130"/>
                  </a:lnTo>
                  <a:lnTo>
                    <a:pt x="1325" y="130"/>
                  </a:lnTo>
                  <a:lnTo>
                    <a:pt x="1325" y="118"/>
                  </a:lnTo>
                  <a:lnTo>
                    <a:pt x="1328" y="103"/>
                  </a:lnTo>
                  <a:lnTo>
                    <a:pt x="1333" y="92"/>
                  </a:lnTo>
                  <a:lnTo>
                    <a:pt x="1341" y="80"/>
                  </a:lnTo>
                  <a:lnTo>
                    <a:pt x="1341" y="80"/>
                  </a:lnTo>
                  <a:lnTo>
                    <a:pt x="1351" y="69"/>
                  </a:lnTo>
                  <a:lnTo>
                    <a:pt x="1360" y="61"/>
                  </a:lnTo>
                  <a:lnTo>
                    <a:pt x="1373" y="56"/>
                  </a:lnTo>
                  <a:lnTo>
                    <a:pt x="1385" y="54"/>
                  </a:lnTo>
                  <a:lnTo>
                    <a:pt x="1385" y="54"/>
                  </a:lnTo>
                  <a:lnTo>
                    <a:pt x="1395" y="56"/>
                  </a:lnTo>
                  <a:lnTo>
                    <a:pt x="1404" y="59"/>
                  </a:lnTo>
                  <a:lnTo>
                    <a:pt x="1404" y="59"/>
                  </a:lnTo>
                  <a:lnTo>
                    <a:pt x="1414" y="65"/>
                  </a:lnTo>
                  <a:lnTo>
                    <a:pt x="1417" y="70"/>
                  </a:lnTo>
                  <a:lnTo>
                    <a:pt x="1419" y="73"/>
                  </a:lnTo>
                  <a:lnTo>
                    <a:pt x="1422" y="73"/>
                  </a:lnTo>
                  <a:lnTo>
                    <a:pt x="1430" y="56"/>
                  </a:lnTo>
                  <a:lnTo>
                    <a:pt x="1430" y="56"/>
                  </a:lnTo>
                  <a:lnTo>
                    <a:pt x="1420" y="49"/>
                  </a:lnTo>
                  <a:lnTo>
                    <a:pt x="1411" y="46"/>
                  </a:lnTo>
                  <a:lnTo>
                    <a:pt x="1398" y="45"/>
                  </a:lnTo>
                  <a:lnTo>
                    <a:pt x="1385" y="43"/>
                  </a:lnTo>
                  <a:lnTo>
                    <a:pt x="1385" y="43"/>
                  </a:lnTo>
                  <a:close/>
                  <a:moveTo>
                    <a:pt x="1282" y="46"/>
                  </a:moveTo>
                  <a:lnTo>
                    <a:pt x="1282" y="46"/>
                  </a:lnTo>
                  <a:lnTo>
                    <a:pt x="1276" y="46"/>
                  </a:lnTo>
                  <a:lnTo>
                    <a:pt x="1257" y="134"/>
                  </a:lnTo>
                  <a:lnTo>
                    <a:pt x="1192" y="46"/>
                  </a:lnTo>
                  <a:lnTo>
                    <a:pt x="1174" y="46"/>
                  </a:lnTo>
                  <a:lnTo>
                    <a:pt x="1149" y="177"/>
                  </a:lnTo>
                  <a:lnTo>
                    <a:pt x="1165" y="177"/>
                  </a:lnTo>
                  <a:lnTo>
                    <a:pt x="1182" y="83"/>
                  </a:lnTo>
                  <a:lnTo>
                    <a:pt x="1249" y="177"/>
                  </a:lnTo>
                  <a:lnTo>
                    <a:pt x="1263" y="177"/>
                  </a:lnTo>
                  <a:lnTo>
                    <a:pt x="1290" y="46"/>
                  </a:lnTo>
                  <a:lnTo>
                    <a:pt x="1290" y="46"/>
                  </a:lnTo>
                  <a:lnTo>
                    <a:pt x="1282" y="46"/>
                  </a:lnTo>
                  <a:lnTo>
                    <a:pt x="1282" y="46"/>
                  </a:lnTo>
                  <a:close/>
                  <a:moveTo>
                    <a:pt x="1144" y="48"/>
                  </a:moveTo>
                  <a:lnTo>
                    <a:pt x="1144" y="48"/>
                  </a:lnTo>
                  <a:lnTo>
                    <a:pt x="1138" y="46"/>
                  </a:lnTo>
                  <a:lnTo>
                    <a:pt x="1120" y="132"/>
                  </a:lnTo>
                  <a:lnTo>
                    <a:pt x="1120" y="132"/>
                  </a:lnTo>
                  <a:lnTo>
                    <a:pt x="1117" y="140"/>
                  </a:lnTo>
                  <a:lnTo>
                    <a:pt x="1114" y="146"/>
                  </a:lnTo>
                  <a:lnTo>
                    <a:pt x="1111" y="153"/>
                  </a:lnTo>
                  <a:lnTo>
                    <a:pt x="1105" y="158"/>
                  </a:lnTo>
                  <a:lnTo>
                    <a:pt x="1105" y="158"/>
                  </a:lnTo>
                  <a:lnTo>
                    <a:pt x="1100" y="162"/>
                  </a:lnTo>
                  <a:lnTo>
                    <a:pt x="1092" y="165"/>
                  </a:lnTo>
                  <a:lnTo>
                    <a:pt x="1086" y="167"/>
                  </a:lnTo>
                  <a:lnTo>
                    <a:pt x="1078" y="169"/>
                  </a:lnTo>
                  <a:lnTo>
                    <a:pt x="1078" y="169"/>
                  </a:lnTo>
                  <a:lnTo>
                    <a:pt x="1071" y="169"/>
                  </a:lnTo>
                  <a:lnTo>
                    <a:pt x="1067" y="167"/>
                  </a:lnTo>
                  <a:lnTo>
                    <a:pt x="1062" y="164"/>
                  </a:lnTo>
                  <a:lnTo>
                    <a:pt x="1057" y="161"/>
                  </a:lnTo>
                  <a:lnTo>
                    <a:pt x="1057" y="161"/>
                  </a:lnTo>
                  <a:lnTo>
                    <a:pt x="1054" y="158"/>
                  </a:lnTo>
                  <a:lnTo>
                    <a:pt x="1051" y="153"/>
                  </a:lnTo>
                  <a:lnTo>
                    <a:pt x="1049" y="146"/>
                  </a:lnTo>
                  <a:lnTo>
                    <a:pt x="1049" y="142"/>
                  </a:lnTo>
                  <a:lnTo>
                    <a:pt x="1049" y="142"/>
                  </a:lnTo>
                  <a:lnTo>
                    <a:pt x="1049" y="134"/>
                  </a:lnTo>
                  <a:lnTo>
                    <a:pt x="1067" y="48"/>
                  </a:lnTo>
                  <a:lnTo>
                    <a:pt x="1067" y="48"/>
                  </a:lnTo>
                  <a:lnTo>
                    <a:pt x="1055" y="48"/>
                  </a:lnTo>
                  <a:lnTo>
                    <a:pt x="1055" y="48"/>
                  </a:lnTo>
                  <a:lnTo>
                    <a:pt x="1038" y="48"/>
                  </a:lnTo>
                  <a:lnTo>
                    <a:pt x="1022" y="134"/>
                  </a:lnTo>
                  <a:lnTo>
                    <a:pt x="1022" y="134"/>
                  </a:lnTo>
                  <a:lnTo>
                    <a:pt x="1021" y="143"/>
                  </a:lnTo>
                  <a:lnTo>
                    <a:pt x="1021" y="143"/>
                  </a:lnTo>
                  <a:lnTo>
                    <a:pt x="1022" y="153"/>
                  </a:lnTo>
                  <a:lnTo>
                    <a:pt x="1025" y="161"/>
                  </a:lnTo>
                  <a:lnTo>
                    <a:pt x="1030" y="167"/>
                  </a:lnTo>
                  <a:lnTo>
                    <a:pt x="1036" y="173"/>
                  </a:lnTo>
                  <a:lnTo>
                    <a:pt x="1036" y="173"/>
                  </a:lnTo>
                  <a:lnTo>
                    <a:pt x="1044" y="177"/>
                  </a:lnTo>
                  <a:lnTo>
                    <a:pt x="1052" y="178"/>
                  </a:lnTo>
                  <a:lnTo>
                    <a:pt x="1062" y="180"/>
                  </a:lnTo>
                  <a:lnTo>
                    <a:pt x="1071" y="181"/>
                  </a:lnTo>
                  <a:lnTo>
                    <a:pt x="1071" y="181"/>
                  </a:lnTo>
                  <a:lnTo>
                    <a:pt x="1082" y="180"/>
                  </a:lnTo>
                  <a:lnTo>
                    <a:pt x="1094" y="178"/>
                  </a:lnTo>
                  <a:lnTo>
                    <a:pt x="1103" y="173"/>
                  </a:lnTo>
                  <a:lnTo>
                    <a:pt x="1113" y="169"/>
                  </a:lnTo>
                  <a:lnTo>
                    <a:pt x="1113" y="169"/>
                  </a:lnTo>
                  <a:lnTo>
                    <a:pt x="1120" y="161"/>
                  </a:lnTo>
                  <a:lnTo>
                    <a:pt x="1127" y="153"/>
                  </a:lnTo>
                  <a:lnTo>
                    <a:pt x="1132" y="143"/>
                  </a:lnTo>
                  <a:lnTo>
                    <a:pt x="1135" y="132"/>
                  </a:lnTo>
                  <a:lnTo>
                    <a:pt x="1152" y="48"/>
                  </a:lnTo>
                  <a:lnTo>
                    <a:pt x="1152" y="48"/>
                  </a:lnTo>
                  <a:lnTo>
                    <a:pt x="1144" y="48"/>
                  </a:lnTo>
                  <a:lnTo>
                    <a:pt x="1144" y="48"/>
                  </a:lnTo>
                  <a:close/>
                  <a:moveTo>
                    <a:pt x="994" y="56"/>
                  </a:moveTo>
                  <a:lnTo>
                    <a:pt x="994" y="56"/>
                  </a:lnTo>
                  <a:lnTo>
                    <a:pt x="984" y="51"/>
                  </a:lnTo>
                  <a:lnTo>
                    <a:pt x="975" y="46"/>
                  </a:lnTo>
                  <a:lnTo>
                    <a:pt x="963" y="45"/>
                  </a:lnTo>
                  <a:lnTo>
                    <a:pt x="951" y="43"/>
                  </a:lnTo>
                  <a:lnTo>
                    <a:pt x="951" y="43"/>
                  </a:lnTo>
                  <a:lnTo>
                    <a:pt x="933" y="45"/>
                  </a:lnTo>
                  <a:lnTo>
                    <a:pt x="917" y="49"/>
                  </a:lnTo>
                  <a:lnTo>
                    <a:pt x="903" y="56"/>
                  </a:lnTo>
                  <a:lnTo>
                    <a:pt x="890" y="67"/>
                  </a:lnTo>
                  <a:lnTo>
                    <a:pt x="890" y="67"/>
                  </a:lnTo>
                  <a:lnTo>
                    <a:pt x="878" y="80"/>
                  </a:lnTo>
                  <a:lnTo>
                    <a:pt x="870" y="94"/>
                  </a:lnTo>
                  <a:lnTo>
                    <a:pt x="865" y="110"/>
                  </a:lnTo>
                  <a:lnTo>
                    <a:pt x="863" y="127"/>
                  </a:lnTo>
                  <a:lnTo>
                    <a:pt x="863" y="127"/>
                  </a:lnTo>
                  <a:lnTo>
                    <a:pt x="863" y="138"/>
                  </a:lnTo>
                  <a:lnTo>
                    <a:pt x="867" y="150"/>
                  </a:lnTo>
                  <a:lnTo>
                    <a:pt x="871" y="159"/>
                  </a:lnTo>
                  <a:lnTo>
                    <a:pt x="879" y="167"/>
                  </a:lnTo>
                  <a:lnTo>
                    <a:pt x="879" y="167"/>
                  </a:lnTo>
                  <a:lnTo>
                    <a:pt x="887" y="173"/>
                  </a:lnTo>
                  <a:lnTo>
                    <a:pt x="897" y="177"/>
                  </a:lnTo>
                  <a:lnTo>
                    <a:pt x="908" y="180"/>
                  </a:lnTo>
                  <a:lnTo>
                    <a:pt x="921" y="181"/>
                  </a:lnTo>
                  <a:lnTo>
                    <a:pt x="921" y="181"/>
                  </a:lnTo>
                  <a:lnTo>
                    <a:pt x="938" y="180"/>
                  </a:lnTo>
                  <a:lnTo>
                    <a:pt x="954" y="175"/>
                  </a:lnTo>
                  <a:lnTo>
                    <a:pt x="970" y="167"/>
                  </a:lnTo>
                  <a:lnTo>
                    <a:pt x="984" y="156"/>
                  </a:lnTo>
                  <a:lnTo>
                    <a:pt x="984" y="156"/>
                  </a:lnTo>
                  <a:lnTo>
                    <a:pt x="995" y="143"/>
                  </a:lnTo>
                  <a:lnTo>
                    <a:pt x="1003" y="129"/>
                  </a:lnTo>
                  <a:lnTo>
                    <a:pt x="1008" y="113"/>
                  </a:lnTo>
                  <a:lnTo>
                    <a:pt x="1009" y="96"/>
                  </a:lnTo>
                  <a:lnTo>
                    <a:pt x="1009" y="96"/>
                  </a:lnTo>
                  <a:lnTo>
                    <a:pt x="1009" y="84"/>
                  </a:lnTo>
                  <a:lnTo>
                    <a:pt x="1006" y="73"/>
                  </a:lnTo>
                  <a:lnTo>
                    <a:pt x="1000" y="64"/>
                  </a:lnTo>
                  <a:lnTo>
                    <a:pt x="994" y="56"/>
                  </a:lnTo>
                  <a:lnTo>
                    <a:pt x="994" y="56"/>
                  </a:lnTo>
                  <a:close/>
                  <a:moveTo>
                    <a:pt x="894" y="2"/>
                  </a:moveTo>
                  <a:lnTo>
                    <a:pt x="894" y="2"/>
                  </a:lnTo>
                  <a:lnTo>
                    <a:pt x="889" y="2"/>
                  </a:lnTo>
                  <a:lnTo>
                    <a:pt x="883" y="0"/>
                  </a:lnTo>
                  <a:lnTo>
                    <a:pt x="883" y="0"/>
                  </a:lnTo>
                  <a:lnTo>
                    <a:pt x="856" y="43"/>
                  </a:lnTo>
                  <a:lnTo>
                    <a:pt x="829" y="80"/>
                  </a:lnTo>
                  <a:lnTo>
                    <a:pt x="829" y="80"/>
                  </a:lnTo>
                  <a:lnTo>
                    <a:pt x="805" y="0"/>
                  </a:lnTo>
                  <a:lnTo>
                    <a:pt x="805" y="0"/>
                  </a:lnTo>
                  <a:lnTo>
                    <a:pt x="795" y="2"/>
                  </a:lnTo>
                  <a:lnTo>
                    <a:pt x="786" y="2"/>
                  </a:lnTo>
                  <a:lnTo>
                    <a:pt x="786" y="2"/>
                  </a:lnTo>
                  <a:lnTo>
                    <a:pt x="773" y="2"/>
                  </a:lnTo>
                  <a:lnTo>
                    <a:pt x="760" y="0"/>
                  </a:lnTo>
                  <a:lnTo>
                    <a:pt x="795" y="100"/>
                  </a:lnTo>
                  <a:lnTo>
                    <a:pt x="781" y="177"/>
                  </a:lnTo>
                  <a:lnTo>
                    <a:pt x="819" y="177"/>
                  </a:lnTo>
                  <a:lnTo>
                    <a:pt x="833" y="97"/>
                  </a:lnTo>
                  <a:lnTo>
                    <a:pt x="833" y="97"/>
                  </a:lnTo>
                  <a:lnTo>
                    <a:pt x="908" y="0"/>
                  </a:lnTo>
                  <a:lnTo>
                    <a:pt x="908" y="0"/>
                  </a:lnTo>
                  <a:lnTo>
                    <a:pt x="894" y="2"/>
                  </a:lnTo>
                  <a:lnTo>
                    <a:pt x="894" y="2"/>
                  </a:lnTo>
                  <a:close/>
                  <a:moveTo>
                    <a:pt x="721" y="99"/>
                  </a:moveTo>
                  <a:lnTo>
                    <a:pt x="721" y="99"/>
                  </a:lnTo>
                  <a:lnTo>
                    <a:pt x="705" y="119"/>
                  </a:lnTo>
                  <a:lnTo>
                    <a:pt x="691" y="135"/>
                  </a:lnTo>
                  <a:lnTo>
                    <a:pt x="667" y="99"/>
                  </a:lnTo>
                  <a:lnTo>
                    <a:pt x="667" y="99"/>
                  </a:lnTo>
                  <a:lnTo>
                    <a:pt x="681" y="89"/>
                  </a:lnTo>
                  <a:lnTo>
                    <a:pt x="691" y="80"/>
                  </a:lnTo>
                  <a:lnTo>
                    <a:pt x="697" y="70"/>
                  </a:lnTo>
                  <a:lnTo>
                    <a:pt x="698" y="65"/>
                  </a:lnTo>
                  <a:lnTo>
                    <a:pt x="698" y="62"/>
                  </a:lnTo>
                  <a:lnTo>
                    <a:pt x="698" y="62"/>
                  </a:lnTo>
                  <a:lnTo>
                    <a:pt x="698" y="56"/>
                  </a:lnTo>
                  <a:lnTo>
                    <a:pt x="697" y="53"/>
                  </a:lnTo>
                  <a:lnTo>
                    <a:pt x="695" y="48"/>
                  </a:lnTo>
                  <a:lnTo>
                    <a:pt x="692" y="45"/>
                  </a:lnTo>
                  <a:lnTo>
                    <a:pt x="687" y="43"/>
                  </a:lnTo>
                  <a:lnTo>
                    <a:pt x="683" y="41"/>
                  </a:lnTo>
                  <a:lnTo>
                    <a:pt x="668" y="40"/>
                  </a:lnTo>
                  <a:lnTo>
                    <a:pt x="668" y="40"/>
                  </a:lnTo>
                  <a:lnTo>
                    <a:pt x="660" y="40"/>
                  </a:lnTo>
                  <a:lnTo>
                    <a:pt x="654" y="41"/>
                  </a:lnTo>
                  <a:lnTo>
                    <a:pt x="646" y="45"/>
                  </a:lnTo>
                  <a:lnTo>
                    <a:pt x="641" y="49"/>
                  </a:lnTo>
                  <a:lnTo>
                    <a:pt x="641" y="49"/>
                  </a:lnTo>
                  <a:lnTo>
                    <a:pt x="635" y="56"/>
                  </a:lnTo>
                  <a:lnTo>
                    <a:pt x="632" y="62"/>
                  </a:lnTo>
                  <a:lnTo>
                    <a:pt x="630" y="69"/>
                  </a:lnTo>
                  <a:lnTo>
                    <a:pt x="629" y="76"/>
                  </a:lnTo>
                  <a:lnTo>
                    <a:pt x="629" y="76"/>
                  </a:lnTo>
                  <a:lnTo>
                    <a:pt x="629" y="83"/>
                  </a:lnTo>
                  <a:lnTo>
                    <a:pt x="630" y="89"/>
                  </a:lnTo>
                  <a:lnTo>
                    <a:pt x="637" y="103"/>
                  </a:lnTo>
                  <a:lnTo>
                    <a:pt x="637" y="103"/>
                  </a:lnTo>
                  <a:lnTo>
                    <a:pt x="618" y="115"/>
                  </a:lnTo>
                  <a:lnTo>
                    <a:pt x="610" y="119"/>
                  </a:lnTo>
                  <a:lnTo>
                    <a:pt x="603" y="126"/>
                  </a:lnTo>
                  <a:lnTo>
                    <a:pt x="599" y="132"/>
                  </a:lnTo>
                  <a:lnTo>
                    <a:pt x="595" y="137"/>
                  </a:lnTo>
                  <a:lnTo>
                    <a:pt x="592" y="143"/>
                  </a:lnTo>
                  <a:lnTo>
                    <a:pt x="592" y="150"/>
                  </a:lnTo>
                  <a:lnTo>
                    <a:pt x="592" y="150"/>
                  </a:lnTo>
                  <a:lnTo>
                    <a:pt x="592" y="156"/>
                  </a:lnTo>
                  <a:lnTo>
                    <a:pt x="595" y="162"/>
                  </a:lnTo>
                  <a:lnTo>
                    <a:pt x="599" y="167"/>
                  </a:lnTo>
                  <a:lnTo>
                    <a:pt x="602" y="172"/>
                  </a:lnTo>
                  <a:lnTo>
                    <a:pt x="602" y="172"/>
                  </a:lnTo>
                  <a:lnTo>
                    <a:pt x="606" y="175"/>
                  </a:lnTo>
                  <a:lnTo>
                    <a:pt x="613" y="177"/>
                  </a:lnTo>
                  <a:lnTo>
                    <a:pt x="619" y="178"/>
                  </a:lnTo>
                  <a:lnTo>
                    <a:pt x="626" y="178"/>
                  </a:lnTo>
                  <a:lnTo>
                    <a:pt x="626" y="178"/>
                  </a:lnTo>
                  <a:lnTo>
                    <a:pt x="637" y="178"/>
                  </a:lnTo>
                  <a:lnTo>
                    <a:pt x="648" y="175"/>
                  </a:lnTo>
                  <a:lnTo>
                    <a:pt x="659" y="170"/>
                  </a:lnTo>
                  <a:lnTo>
                    <a:pt x="672" y="162"/>
                  </a:lnTo>
                  <a:lnTo>
                    <a:pt x="679" y="177"/>
                  </a:lnTo>
                  <a:lnTo>
                    <a:pt x="718" y="177"/>
                  </a:lnTo>
                  <a:lnTo>
                    <a:pt x="695" y="145"/>
                  </a:lnTo>
                  <a:lnTo>
                    <a:pt x="695" y="145"/>
                  </a:lnTo>
                  <a:lnTo>
                    <a:pt x="730" y="110"/>
                  </a:lnTo>
                  <a:lnTo>
                    <a:pt x="721" y="99"/>
                  </a:lnTo>
                  <a:close/>
                  <a:moveTo>
                    <a:pt x="478" y="45"/>
                  </a:moveTo>
                  <a:lnTo>
                    <a:pt x="478" y="45"/>
                  </a:lnTo>
                  <a:lnTo>
                    <a:pt x="476" y="54"/>
                  </a:lnTo>
                  <a:lnTo>
                    <a:pt x="475" y="61"/>
                  </a:lnTo>
                  <a:lnTo>
                    <a:pt x="475" y="61"/>
                  </a:lnTo>
                  <a:lnTo>
                    <a:pt x="510" y="59"/>
                  </a:lnTo>
                  <a:lnTo>
                    <a:pt x="488" y="177"/>
                  </a:lnTo>
                  <a:lnTo>
                    <a:pt x="514" y="177"/>
                  </a:lnTo>
                  <a:lnTo>
                    <a:pt x="538" y="59"/>
                  </a:lnTo>
                  <a:lnTo>
                    <a:pt x="538" y="59"/>
                  </a:lnTo>
                  <a:lnTo>
                    <a:pt x="559" y="61"/>
                  </a:lnTo>
                  <a:lnTo>
                    <a:pt x="572" y="62"/>
                  </a:lnTo>
                  <a:lnTo>
                    <a:pt x="572" y="62"/>
                  </a:lnTo>
                  <a:lnTo>
                    <a:pt x="572" y="53"/>
                  </a:lnTo>
                  <a:lnTo>
                    <a:pt x="575" y="45"/>
                  </a:lnTo>
                  <a:lnTo>
                    <a:pt x="478" y="45"/>
                  </a:lnTo>
                  <a:close/>
                  <a:moveTo>
                    <a:pt x="449" y="46"/>
                  </a:moveTo>
                  <a:lnTo>
                    <a:pt x="449" y="46"/>
                  </a:lnTo>
                  <a:lnTo>
                    <a:pt x="441" y="43"/>
                  </a:lnTo>
                  <a:lnTo>
                    <a:pt x="435" y="43"/>
                  </a:lnTo>
                  <a:lnTo>
                    <a:pt x="435" y="43"/>
                  </a:lnTo>
                  <a:lnTo>
                    <a:pt x="424" y="45"/>
                  </a:lnTo>
                  <a:lnTo>
                    <a:pt x="415" y="46"/>
                  </a:lnTo>
                  <a:lnTo>
                    <a:pt x="407" y="51"/>
                  </a:lnTo>
                  <a:lnTo>
                    <a:pt x="399" y="56"/>
                  </a:lnTo>
                  <a:lnTo>
                    <a:pt x="399" y="56"/>
                  </a:lnTo>
                  <a:lnTo>
                    <a:pt x="391" y="64"/>
                  </a:lnTo>
                  <a:lnTo>
                    <a:pt x="386" y="72"/>
                  </a:lnTo>
                  <a:lnTo>
                    <a:pt x="383" y="81"/>
                  </a:lnTo>
                  <a:lnTo>
                    <a:pt x="383" y="91"/>
                  </a:lnTo>
                  <a:lnTo>
                    <a:pt x="383" y="91"/>
                  </a:lnTo>
                  <a:lnTo>
                    <a:pt x="383" y="97"/>
                  </a:lnTo>
                  <a:lnTo>
                    <a:pt x="386" y="103"/>
                  </a:lnTo>
                  <a:lnTo>
                    <a:pt x="389" y="110"/>
                  </a:lnTo>
                  <a:lnTo>
                    <a:pt x="394" y="115"/>
                  </a:lnTo>
                  <a:lnTo>
                    <a:pt x="394" y="115"/>
                  </a:lnTo>
                  <a:lnTo>
                    <a:pt x="416" y="129"/>
                  </a:lnTo>
                  <a:lnTo>
                    <a:pt x="416" y="129"/>
                  </a:lnTo>
                  <a:lnTo>
                    <a:pt x="421" y="132"/>
                  </a:lnTo>
                  <a:lnTo>
                    <a:pt x="426" y="137"/>
                  </a:lnTo>
                  <a:lnTo>
                    <a:pt x="427" y="142"/>
                  </a:lnTo>
                  <a:lnTo>
                    <a:pt x="429" y="145"/>
                  </a:lnTo>
                  <a:lnTo>
                    <a:pt x="429" y="145"/>
                  </a:lnTo>
                  <a:lnTo>
                    <a:pt x="427" y="150"/>
                  </a:lnTo>
                  <a:lnTo>
                    <a:pt x="426" y="154"/>
                  </a:lnTo>
                  <a:lnTo>
                    <a:pt x="424" y="159"/>
                  </a:lnTo>
                  <a:lnTo>
                    <a:pt x="421" y="162"/>
                  </a:lnTo>
                  <a:lnTo>
                    <a:pt x="421" y="162"/>
                  </a:lnTo>
                  <a:lnTo>
                    <a:pt x="411" y="167"/>
                  </a:lnTo>
                  <a:lnTo>
                    <a:pt x="402" y="169"/>
                  </a:lnTo>
                  <a:lnTo>
                    <a:pt x="402" y="169"/>
                  </a:lnTo>
                  <a:lnTo>
                    <a:pt x="391" y="167"/>
                  </a:lnTo>
                  <a:lnTo>
                    <a:pt x="384" y="164"/>
                  </a:lnTo>
                  <a:lnTo>
                    <a:pt x="381" y="161"/>
                  </a:lnTo>
                  <a:lnTo>
                    <a:pt x="380" y="158"/>
                  </a:lnTo>
                  <a:lnTo>
                    <a:pt x="378" y="148"/>
                  </a:lnTo>
                  <a:lnTo>
                    <a:pt x="376" y="148"/>
                  </a:lnTo>
                  <a:lnTo>
                    <a:pt x="365" y="172"/>
                  </a:lnTo>
                  <a:lnTo>
                    <a:pt x="365" y="172"/>
                  </a:lnTo>
                  <a:lnTo>
                    <a:pt x="370" y="177"/>
                  </a:lnTo>
                  <a:lnTo>
                    <a:pt x="378" y="178"/>
                  </a:lnTo>
                  <a:lnTo>
                    <a:pt x="386" y="180"/>
                  </a:lnTo>
                  <a:lnTo>
                    <a:pt x="395" y="181"/>
                  </a:lnTo>
                  <a:lnTo>
                    <a:pt x="395" y="181"/>
                  </a:lnTo>
                  <a:lnTo>
                    <a:pt x="407" y="180"/>
                  </a:lnTo>
                  <a:lnTo>
                    <a:pt x="418" y="178"/>
                  </a:lnTo>
                  <a:lnTo>
                    <a:pt x="427" y="173"/>
                  </a:lnTo>
                  <a:lnTo>
                    <a:pt x="435" y="167"/>
                  </a:lnTo>
                  <a:lnTo>
                    <a:pt x="435" y="167"/>
                  </a:lnTo>
                  <a:lnTo>
                    <a:pt x="443" y="161"/>
                  </a:lnTo>
                  <a:lnTo>
                    <a:pt x="449" y="151"/>
                  </a:lnTo>
                  <a:lnTo>
                    <a:pt x="453" y="142"/>
                  </a:lnTo>
                  <a:lnTo>
                    <a:pt x="453" y="130"/>
                  </a:lnTo>
                  <a:lnTo>
                    <a:pt x="453" y="130"/>
                  </a:lnTo>
                  <a:lnTo>
                    <a:pt x="453" y="124"/>
                  </a:lnTo>
                  <a:lnTo>
                    <a:pt x="449" y="118"/>
                  </a:lnTo>
                  <a:lnTo>
                    <a:pt x="446" y="111"/>
                  </a:lnTo>
                  <a:lnTo>
                    <a:pt x="441" y="107"/>
                  </a:lnTo>
                  <a:lnTo>
                    <a:pt x="441" y="107"/>
                  </a:lnTo>
                  <a:lnTo>
                    <a:pt x="419" y="92"/>
                  </a:lnTo>
                  <a:lnTo>
                    <a:pt x="419" y="92"/>
                  </a:lnTo>
                  <a:lnTo>
                    <a:pt x="415" y="89"/>
                  </a:lnTo>
                  <a:lnTo>
                    <a:pt x="410" y="84"/>
                  </a:lnTo>
                  <a:lnTo>
                    <a:pt x="408" y="80"/>
                  </a:lnTo>
                  <a:lnTo>
                    <a:pt x="407" y="75"/>
                  </a:lnTo>
                  <a:lnTo>
                    <a:pt x="407" y="75"/>
                  </a:lnTo>
                  <a:lnTo>
                    <a:pt x="408" y="72"/>
                  </a:lnTo>
                  <a:lnTo>
                    <a:pt x="408" y="67"/>
                  </a:lnTo>
                  <a:lnTo>
                    <a:pt x="411" y="64"/>
                  </a:lnTo>
                  <a:lnTo>
                    <a:pt x="415" y="61"/>
                  </a:lnTo>
                  <a:lnTo>
                    <a:pt x="415" y="61"/>
                  </a:lnTo>
                  <a:lnTo>
                    <a:pt x="422" y="56"/>
                  </a:lnTo>
                  <a:lnTo>
                    <a:pt x="432" y="54"/>
                  </a:lnTo>
                  <a:lnTo>
                    <a:pt x="432" y="54"/>
                  </a:lnTo>
                  <a:lnTo>
                    <a:pt x="438" y="56"/>
                  </a:lnTo>
                  <a:lnTo>
                    <a:pt x="445" y="59"/>
                  </a:lnTo>
                  <a:lnTo>
                    <a:pt x="445" y="59"/>
                  </a:lnTo>
                  <a:lnTo>
                    <a:pt x="449" y="64"/>
                  </a:lnTo>
                  <a:lnTo>
                    <a:pt x="451" y="72"/>
                  </a:lnTo>
                  <a:lnTo>
                    <a:pt x="454" y="72"/>
                  </a:lnTo>
                  <a:lnTo>
                    <a:pt x="464" y="53"/>
                  </a:lnTo>
                  <a:lnTo>
                    <a:pt x="464" y="53"/>
                  </a:lnTo>
                  <a:lnTo>
                    <a:pt x="459" y="49"/>
                  </a:lnTo>
                  <a:lnTo>
                    <a:pt x="449" y="46"/>
                  </a:lnTo>
                  <a:lnTo>
                    <a:pt x="449" y="46"/>
                  </a:lnTo>
                  <a:close/>
                  <a:moveTo>
                    <a:pt x="364" y="46"/>
                  </a:moveTo>
                  <a:lnTo>
                    <a:pt x="364" y="46"/>
                  </a:lnTo>
                  <a:lnTo>
                    <a:pt x="357" y="46"/>
                  </a:lnTo>
                  <a:lnTo>
                    <a:pt x="340" y="135"/>
                  </a:lnTo>
                  <a:lnTo>
                    <a:pt x="273" y="46"/>
                  </a:lnTo>
                  <a:lnTo>
                    <a:pt x="257" y="46"/>
                  </a:lnTo>
                  <a:lnTo>
                    <a:pt x="231" y="177"/>
                  </a:lnTo>
                  <a:lnTo>
                    <a:pt x="246" y="177"/>
                  </a:lnTo>
                  <a:lnTo>
                    <a:pt x="264" y="83"/>
                  </a:lnTo>
                  <a:lnTo>
                    <a:pt x="330" y="177"/>
                  </a:lnTo>
                  <a:lnTo>
                    <a:pt x="346" y="177"/>
                  </a:lnTo>
                  <a:lnTo>
                    <a:pt x="372" y="46"/>
                  </a:lnTo>
                  <a:lnTo>
                    <a:pt x="372" y="46"/>
                  </a:lnTo>
                  <a:lnTo>
                    <a:pt x="364" y="46"/>
                  </a:lnTo>
                  <a:lnTo>
                    <a:pt x="364" y="46"/>
                  </a:lnTo>
                  <a:close/>
                  <a:moveTo>
                    <a:pt x="194" y="46"/>
                  </a:moveTo>
                  <a:lnTo>
                    <a:pt x="143" y="46"/>
                  </a:lnTo>
                  <a:lnTo>
                    <a:pt x="118" y="177"/>
                  </a:lnTo>
                  <a:lnTo>
                    <a:pt x="146" y="177"/>
                  </a:lnTo>
                  <a:lnTo>
                    <a:pt x="158" y="118"/>
                  </a:lnTo>
                  <a:lnTo>
                    <a:pt x="161" y="118"/>
                  </a:lnTo>
                  <a:lnTo>
                    <a:pt x="183" y="177"/>
                  </a:lnTo>
                  <a:lnTo>
                    <a:pt x="216" y="177"/>
                  </a:lnTo>
                  <a:lnTo>
                    <a:pt x="188" y="113"/>
                  </a:lnTo>
                  <a:lnTo>
                    <a:pt x="188" y="113"/>
                  </a:lnTo>
                  <a:lnTo>
                    <a:pt x="204" y="107"/>
                  </a:lnTo>
                  <a:lnTo>
                    <a:pt x="215" y="99"/>
                  </a:lnTo>
                  <a:lnTo>
                    <a:pt x="215" y="99"/>
                  </a:lnTo>
                  <a:lnTo>
                    <a:pt x="219" y="94"/>
                  </a:lnTo>
                  <a:lnTo>
                    <a:pt x="223" y="88"/>
                  </a:lnTo>
                  <a:lnTo>
                    <a:pt x="226" y="81"/>
                  </a:lnTo>
                  <a:lnTo>
                    <a:pt x="226" y="73"/>
                  </a:lnTo>
                  <a:lnTo>
                    <a:pt x="226" y="73"/>
                  </a:lnTo>
                  <a:lnTo>
                    <a:pt x="226" y="67"/>
                  </a:lnTo>
                  <a:lnTo>
                    <a:pt x="224" y="61"/>
                  </a:lnTo>
                  <a:lnTo>
                    <a:pt x="221" y="57"/>
                  </a:lnTo>
                  <a:lnTo>
                    <a:pt x="218" y="53"/>
                  </a:lnTo>
                  <a:lnTo>
                    <a:pt x="213" y="49"/>
                  </a:lnTo>
                  <a:lnTo>
                    <a:pt x="208" y="48"/>
                  </a:lnTo>
                  <a:lnTo>
                    <a:pt x="194" y="46"/>
                  </a:lnTo>
                  <a:lnTo>
                    <a:pt x="194" y="46"/>
                  </a:lnTo>
                  <a:close/>
                  <a:moveTo>
                    <a:pt x="34" y="0"/>
                  </a:moveTo>
                  <a:lnTo>
                    <a:pt x="0" y="177"/>
                  </a:lnTo>
                  <a:lnTo>
                    <a:pt x="99" y="177"/>
                  </a:lnTo>
                  <a:lnTo>
                    <a:pt x="99" y="177"/>
                  </a:lnTo>
                  <a:lnTo>
                    <a:pt x="97" y="170"/>
                  </a:lnTo>
                  <a:lnTo>
                    <a:pt x="97" y="165"/>
                  </a:lnTo>
                  <a:lnTo>
                    <a:pt x="99" y="161"/>
                  </a:lnTo>
                  <a:lnTo>
                    <a:pt x="102" y="156"/>
                  </a:lnTo>
                  <a:lnTo>
                    <a:pt x="102" y="156"/>
                  </a:lnTo>
                  <a:lnTo>
                    <a:pt x="50" y="159"/>
                  </a:lnTo>
                  <a:lnTo>
                    <a:pt x="42" y="159"/>
                  </a:lnTo>
                  <a:lnTo>
                    <a:pt x="54" y="91"/>
                  </a:lnTo>
                  <a:lnTo>
                    <a:pt x="54" y="91"/>
                  </a:lnTo>
                  <a:lnTo>
                    <a:pt x="88" y="92"/>
                  </a:lnTo>
                  <a:lnTo>
                    <a:pt x="113" y="96"/>
                  </a:lnTo>
                  <a:lnTo>
                    <a:pt x="113" y="96"/>
                  </a:lnTo>
                  <a:lnTo>
                    <a:pt x="113" y="81"/>
                  </a:lnTo>
                  <a:lnTo>
                    <a:pt x="118" y="73"/>
                  </a:lnTo>
                  <a:lnTo>
                    <a:pt x="118" y="73"/>
                  </a:lnTo>
                  <a:lnTo>
                    <a:pt x="75" y="75"/>
                  </a:lnTo>
                  <a:lnTo>
                    <a:pt x="75" y="75"/>
                  </a:lnTo>
                  <a:lnTo>
                    <a:pt x="59" y="75"/>
                  </a:lnTo>
                  <a:lnTo>
                    <a:pt x="69" y="19"/>
                  </a:lnTo>
                  <a:lnTo>
                    <a:pt x="83" y="19"/>
                  </a:lnTo>
                  <a:lnTo>
                    <a:pt x="83" y="19"/>
                  </a:lnTo>
                  <a:lnTo>
                    <a:pt x="105" y="19"/>
                  </a:lnTo>
                  <a:lnTo>
                    <a:pt x="127" y="22"/>
                  </a:lnTo>
                  <a:lnTo>
                    <a:pt x="127" y="22"/>
                  </a:lnTo>
                  <a:lnTo>
                    <a:pt x="129" y="10"/>
                  </a:lnTo>
                  <a:lnTo>
                    <a:pt x="132" y="0"/>
                  </a:lnTo>
                  <a:lnTo>
                    <a:pt x="34" y="0"/>
                  </a:lnTo>
                  <a:close/>
                  <a:moveTo>
                    <a:pt x="662" y="91"/>
                  </a:moveTo>
                  <a:lnTo>
                    <a:pt x="662" y="91"/>
                  </a:lnTo>
                  <a:lnTo>
                    <a:pt x="657" y="78"/>
                  </a:lnTo>
                  <a:lnTo>
                    <a:pt x="654" y="69"/>
                  </a:lnTo>
                  <a:lnTo>
                    <a:pt x="654" y="69"/>
                  </a:lnTo>
                  <a:lnTo>
                    <a:pt x="656" y="61"/>
                  </a:lnTo>
                  <a:lnTo>
                    <a:pt x="659" y="56"/>
                  </a:lnTo>
                  <a:lnTo>
                    <a:pt x="659" y="56"/>
                  </a:lnTo>
                  <a:lnTo>
                    <a:pt x="665" y="51"/>
                  </a:lnTo>
                  <a:lnTo>
                    <a:pt x="672" y="49"/>
                  </a:lnTo>
                  <a:lnTo>
                    <a:pt x="672" y="49"/>
                  </a:lnTo>
                  <a:lnTo>
                    <a:pt x="676" y="51"/>
                  </a:lnTo>
                  <a:lnTo>
                    <a:pt x="679" y="53"/>
                  </a:lnTo>
                  <a:lnTo>
                    <a:pt x="679" y="53"/>
                  </a:lnTo>
                  <a:lnTo>
                    <a:pt x="683" y="57"/>
                  </a:lnTo>
                  <a:lnTo>
                    <a:pt x="683" y="62"/>
                  </a:lnTo>
                  <a:lnTo>
                    <a:pt x="683" y="62"/>
                  </a:lnTo>
                  <a:lnTo>
                    <a:pt x="683" y="70"/>
                  </a:lnTo>
                  <a:lnTo>
                    <a:pt x="678" y="76"/>
                  </a:lnTo>
                  <a:lnTo>
                    <a:pt x="672" y="84"/>
                  </a:lnTo>
                  <a:lnTo>
                    <a:pt x="662" y="91"/>
                  </a:lnTo>
                  <a:lnTo>
                    <a:pt x="662" y="91"/>
                  </a:lnTo>
                  <a:close/>
                  <a:moveTo>
                    <a:pt x="645" y="164"/>
                  </a:moveTo>
                  <a:lnTo>
                    <a:pt x="645" y="164"/>
                  </a:lnTo>
                  <a:lnTo>
                    <a:pt x="633" y="162"/>
                  </a:lnTo>
                  <a:lnTo>
                    <a:pt x="629" y="161"/>
                  </a:lnTo>
                  <a:lnTo>
                    <a:pt x="626" y="158"/>
                  </a:lnTo>
                  <a:lnTo>
                    <a:pt x="624" y="154"/>
                  </a:lnTo>
                  <a:lnTo>
                    <a:pt x="621" y="151"/>
                  </a:lnTo>
                  <a:lnTo>
                    <a:pt x="619" y="140"/>
                  </a:lnTo>
                  <a:lnTo>
                    <a:pt x="619" y="140"/>
                  </a:lnTo>
                  <a:lnTo>
                    <a:pt x="621" y="132"/>
                  </a:lnTo>
                  <a:lnTo>
                    <a:pt x="627" y="124"/>
                  </a:lnTo>
                  <a:lnTo>
                    <a:pt x="627" y="124"/>
                  </a:lnTo>
                  <a:lnTo>
                    <a:pt x="633" y="116"/>
                  </a:lnTo>
                  <a:lnTo>
                    <a:pt x="640" y="113"/>
                  </a:lnTo>
                  <a:lnTo>
                    <a:pt x="667" y="156"/>
                  </a:lnTo>
                  <a:lnTo>
                    <a:pt x="667" y="156"/>
                  </a:lnTo>
                  <a:lnTo>
                    <a:pt x="654" y="162"/>
                  </a:lnTo>
                  <a:lnTo>
                    <a:pt x="645" y="164"/>
                  </a:lnTo>
                  <a:lnTo>
                    <a:pt x="645" y="164"/>
                  </a:lnTo>
                  <a:close/>
                  <a:moveTo>
                    <a:pt x="189" y="99"/>
                  </a:moveTo>
                  <a:lnTo>
                    <a:pt x="189" y="99"/>
                  </a:lnTo>
                  <a:lnTo>
                    <a:pt x="185" y="103"/>
                  </a:lnTo>
                  <a:lnTo>
                    <a:pt x="180" y="107"/>
                  </a:lnTo>
                  <a:lnTo>
                    <a:pt x="173" y="108"/>
                  </a:lnTo>
                  <a:lnTo>
                    <a:pt x="165" y="110"/>
                  </a:lnTo>
                  <a:lnTo>
                    <a:pt x="161" y="110"/>
                  </a:lnTo>
                  <a:lnTo>
                    <a:pt x="170" y="59"/>
                  </a:lnTo>
                  <a:lnTo>
                    <a:pt x="181" y="59"/>
                  </a:lnTo>
                  <a:lnTo>
                    <a:pt x="181" y="59"/>
                  </a:lnTo>
                  <a:lnTo>
                    <a:pt x="188" y="61"/>
                  </a:lnTo>
                  <a:lnTo>
                    <a:pt x="192" y="62"/>
                  </a:lnTo>
                  <a:lnTo>
                    <a:pt x="196" y="67"/>
                  </a:lnTo>
                  <a:lnTo>
                    <a:pt x="197" y="73"/>
                  </a:lnTo>
                  <a:lnTo>
                    <a:pt x="197" y="73"/>
                  </a:lnTo>
                  <a:lnTo>
                    <a:pt x="196" y="81"/>
                  </a:lnTo>
                  <a:lnTo>
                    <a:pt x="194" y="88"/>
                  </a:lnTo>
                  <a:lnTo>
                    <a:pt x="192" y="94"/>
                  </a:lnTo>
                  <a:lnTo>
                    <a:pt x="189" y="99"/>
                  </a:lnTo>
                  <a:lnTo>
                    <a:pt x="189" y="99"/>
                  </a:lnTo>
                  <a:close/>
                </a:path>
              </a:pathLst>
            </a:custGeom>
            <a:grpFill/>
            <a:ln w="9525">
              <a:noFill/>
              <a:round/>
              <a:headEnd/>
              <a:tailEnd/>
            </a:ln>
          </p:spPr>
          <p:txBody>
            <a:bodyPr/>
            <a:lstStyle/>
            <a:p>
              <a:endParaRPr lang="en-GB" noProof="0" dirty="0"/>
            </a:p>
          </p:txBody>
        </p:sp>
        <p:sp>
          <p:nvSpPr>
            <p:cNvPr id="11" name="Freeform 39"/>
            <p:cNvSpPr>
              <a:spLocks noEditPoints="1"/>
            </p:cNvSpPr>
            <p:nvPr userDrawn="1"/>
          </p:nvSpPr>
          <p:spPr bwMode="black">
            <a:xfrm>
              <a:off x="4673" y="4207"/>
              <a:ext cx="50" cy="58"/>
            </a:xfrm>
            <a:custGeom>
              <a:avLst/>
              <a:gdLst/>
              <a:ahLst/>
              <a:cxnLst>
                <a:cxn ang="0">
                  <a:pos x="70" y="38"/>
                </a:cxn>
                <a:cxn ang="0">
                  <a:pos x="65" y="54"/>
                </a:cxn>
                <a:cxn ang="0">
                  <a:pos x="57" y="65"/>
                </a:cxn>
                <a:cxn ang="0">
                  <a:pos x="47" y="72"/>
                </a:cxn>
                <a:cxn ang="0">
                  <a:pos x="36" y="75"/>
                </a:cxn>
                <a:cxn ang="0">
                  <a:pos x="31" y="73"/>
                </a:cxn>
                <a:cxn ang="0">
                  <a:pos x="24" y="70"/>
                </a:cxn>
                <a:cxn ang="0">
                  <a:pos x="19" y="62"/>
                </a:cxn>
                <a:cxn ang="0">
                  <a:pos x="19" y="49"/>
                </a:cxn>
                <a:cxn ang="0">
                  <a:pos x="19" y="41"/>
                </a:cxn>
                <a:cxn ang="0">
                  <a:pos x="30" y="16"/>
                </a:cxn>
                <a:cxn ang="0">
                  <a:pos x="39" y="10"/>
                </a:cxn>
                <a:cxn ang="0">
                  <a:pos x="51" y="7"/>
                </a:cxn>
                <a:cxn ang="0">
                  <a:pos x="55" y="7"/>
                </a:cxn>
                <a:cxn ang="0">
                  <a:pos x="65" y="11"/>
                </a:cxn>
                <a:cxn ang="0">
                  <a:pos x="70" y="19"/>
                </a:cxn>
                <a:cxn ang="0">
                  <a:pos x="70" y="30"/>
                </a:cxn>
                <a:cxn ang="0">
                  <a:pos x="70" y="38"/>
                </a:cxn>
                <a:cxn ang="0">
                  <a:pos x="52" y="0"/>
                </a:cxn>
                <a:cxn ang="0">
                  <a:pos x="33" y="3"/>
                </a:cxn>
                <a:cxn ang="0">
                  <a:pos x="19" y="11"/>
                </a:cxn>
                <a:cxn ang="0">
                  <a:pos x="8" y="24"/>
                </a:cxn>
                <a:cxn ang="0">
                  <a:pos x="1" y="40"/>
                </a:cxn>
                <a:cxn ang="0">
                  <a:pos x="0" y="51"/>
                </a:cxn>
                <a:cxn ang="0">
                  <a:pos x="3" y="65"/>
                </a:cxn>
                <a:cxn ang="0">
                  <a:pos x="12" y="76"/>
                </a:cxn>
                <a:cxn ang="0">
                  <a:pos x="27" y="81"/>
                </a:cxn>
                <a:cxn ang="0">
                  <a:pos x="35" y="81"/>
                </a:cxn>
                <a:cxn ang="0">
                  <a:pos x="60" y="103"/>
                </a:cxn>
                <a:cxn ang="0">
                  <a:pos x="70" y="99"/>
                </a:cxn>
                <a:cxn ang="0">
                  <a:pos x="77" y="97"/>
                </a:cxn>
                <a:cxn ang="0">
                  <a:pos x="51" y="80"/>
                </a:cxn>
                <a:cxn ang="0">
                  <a:pos x="76" y="64"/>
                </a:cxn>
                <a:cxn ang="0">
                  <a:pos x="85" y="46"/>
                </a:cxn>
                <a:cxn ang="0">
                  <a:pos x="87" y="40"/>
                </a:cxn>
                <a:cxn ang="0">
                  <a:pos x="87" y="22"/>
                </a:cxn>
                <a:cxn ang="0">
                  <a:pos x="81" y="10"/>
                </a:cxn>
                <a:cxn ang="0">
                  <a:pos x="70" y="2"/>
                </a:cxn>
                <a:cxn ang="0">
                  <a:pos x="52" y="0"/>
                </a:cxn>
              </a:cxnLst>
              <a:rect l="0" t="0" r="r" b="b"/>
              <a:pathLst>
                <a:path w="89" h="103">
                  <a:moveTo>
                    <a:pt x="70" y="38"/>
                  </a:moveTo>
                  <a:lnTo>
                    <a:pt x="70" y="38"/>
                  </a:lnTo>
                  <a:lnTo>
                    <a:pt x="66" y="46"/>
                  </a:lnTo>
                  <a:lnTo>
                    <a:pt x="65" y="54"/>
                  </a:lnTo>
                  <a:lnTo>
                    <a:pt x="60" y="61"/>
                  </a:lnTo>
                  <a:lnTo>
                    <a:pt x="57" y="65"/>
                  </a:lnTo>
                  <a:lnTo>
                    <a:pt x="52" y="70"/>
                  </a:lnTo>
                  <a:lnTo>
                    <a:pt x="47" y="72"/>
                  </a:lnTo>
                  <a:lnTo>
                    <a:pt x="43" y="73"/>
                  </a:lnTo>
                  <a:lnTo>
                    <a:pt x="36" y="75"/>
                  </a:lnTo>
                  <a:lnTo>
                    <a:pt x="36" y="75"/>
                  </a:lnTo>
                  <a:lnTo>
                    <a:pt x="31" y="73"/>
                  </a:lnTo>
                  <a:lnTo>
                    <a:pt x="28" y="73"/>
                  </a:lnTo>
                  <a:lnTo>
                    <a:pt x="24" y="70"/>
                  </a:lnTo>
                  <a:lnTo>
                    <a:pt x="22" y="67"/>
                  </a:lnTo>
                  <a:lnTo>
                    <a:pt x="19" y="62"/>
                  </a:lnTo>
                  <a:lnTo>
                    <a:pt x="19" y="57"/>
                  </a:lnTo>
                  <a:lnTo>
                    <a:pt x="19" y="49"/>
                  </a:lnTo>
                  <a:lnTo>
                    <a:pt x="19" y="41"/>
                  </a:lnTo>
                  <a:lnTo>
                    <a:pt x="19" y="41"/>
                  </a:lnTo>
                  <a:lnTo>
                    <a:pt x="24" y="27"/>
                  </a:lnTo>
                  <a:lnTo>
                    <a:pt x="30" y="16"/>
                  </a:lnTo>
                  <a:lnTo>
                    <a:pt x="35" y="13"/>
                  </a:lnTo>
                  <a:lnTo>
                    <a:pt x="39" y="10"/>
                  </a:lnTo>
                  <a:lnTo>
                    <a:pt x="46" y="7"/>
                  </a:lnTo>
                  <a:lnTo>
                    <a:pt x="51" y="7"/>
                  </a:lnTo>
                  <a:lnTo>
                    <a:pt x="51" y="7"/>
                  </a:lnTo>
                  <a:lnTo>
                    <a:pt x="55" y="7"/>
                  </a:lnTo>
                  <a:lnTo>
                    <a:pt x="60" y="8"/>
                  </a:lnTo>
                  <a:lnTo>
                    <a:pt x="65" y="11"/>
                  </a:lnTo>
                  <a:lnTo>
                    <a:pt x="66" y="14"/>
                  </a:lnTo>
                  <a:lnTo>
                    <a:pt x="70" y="19"/>
                  </a:lnTo>
                  <a:lnTo>
                    <a:pt x="70" y="24"/>
                  </a:lnTo>
                  <a:lnTo>
                    <a:pt x="70" y="30"/>
                  </a:lnTo>
                  <a:lnTo>
                    <a:pt x="70" y="38"/>
                  </a:lnTo>
                  <a:lnTo>
                    <a:pt x="70" y="38"/>
                  </a:lnTo>
                  <a:close/>
                  <a:moveTo>
                    <a:pt x="52" y="0"/>
                  </a:moveTo>
                  <a:lnTo>
                    <a:pt x="52" y="0"/>
                  </a:lnTo>
                  <a:lnTo>
                    <a:pt x="43" y="0"/>
                  </a:lnTo>
                  <a:lnTo>
                    <a:pt x="33" y="3"/>
                  </a:lnTo>
                  <a:lnTo>
                    <a:pt x="25" y="7"/>
                  </a:lnTo>
                  <a:lnTo>
                    <a:pt x="19" y="11"/>
                  </a:lnTo>
                  <a:lnTo>
                    <a:pt x="12" y="18"/>
                  </a:lnTo>
                  <a:lnTo>
                    <a:pt x="8" y="24"/>
                  </a:lnTo>
                  <a:lnTo>
                    <a:pt x="3" y="32"/>
                  </a:lnTo>
                  <a:lnTo>
                    <a:pt x="1" y="40"/>
                  </a:lnTo>
                  <a:lnTo>
                    <a:pt x="1" y="40"/>
                  </a:lnTo>
                  <a:lnTo>
                    <a:pt x="0" y="51"/>
                  </a:lnTo>
                  <a:lnTo>
                    <a:pt x="0" y="59"/>
                  </a:lnTo>
                  <a:lnTo>
                    <a:pt x="3" y="65"/>
                  </a:lnTo>
                  <a:lnTo>
                    <a:pt x="8" y="72"/>
                  </a:lnTo>
                  <a:lnTo>
                    <a:pt x="12" y="76"/>
                  </a:lnTo>
                  <a:lnTo>
                    <a:pt x="19" y="80"/>
                  </a:lnTo>
                  <a:lnTo>
                    <a:pt x="27" y="81"/>
                  </a:lnTo>
                  <a:lnTo>
                    <a:pt x="35" y="81"/>
                  </a:lnTo>
                  <a:lnTo>
                    <a:pt x="35" y="81"/>
                  </a:lnTo>
                  <a:lnTo>
                    <a:pt x="49" y="92"/>
                  </a:lnTo>
                  <a:lnTo>
                    <a:pt x="60" y="103"/>
                  </a:lnTo>
                  <a:lnTo>
                    <a:pt x="60" y="103"/>
                  </a:lnTo>
                  <a:lnTo>
                    <a:pt x="70" y="99"/>
                  </a:lnTo>
                  <a:lnTo>
                    <a:pt x="77" y="97"/>
                  </a:lnTo>
                  <a:lnTo>
                    <a:pt x="77" y="97"/>
                  </a:lnTo>
                  <a:lnTo>
                    <a:pt x="51" y="80"/>
                  </a:lnTo>
                  <a:lnTo>
                    <a:pt x="51" y="80"/>
                  </a:lnTo>
                  <a:lnTo>
                    <a:pt x="65" y="73"/>
                  </a:lnTo>
                  <a:lnTo>
                    <a:pt x="76" y="64"/>
                  </a:lnTo>
                  <a:lnTo>
                    <a:pt x="84" y="53"/>
                  </a:lnTo>
                  <a:lnTo>
                    <a:pt x="85" y="46"/>
                  </a:lnTo>
                  <a:lnTo>
                    <a:pt x="87" y="40"/>
                  </a:lnTo>
                  <a:lnTo>
                    <a:pt x="87" y="40"/>
                  </a:lnTo>
                  <a:lnTo>
                    <a:pt x="89" y="30"/>
                  </a:lnTo>
                  <a:lnTo>
                    <a:pt x="87" y="22"/>
                  </a:lnTo>
                  <a:lnTo>
                    <a:pt x="85" y="16"/>
                  </a:lnTo>
                  <a:lnTo>
                    <a:pt x="81" y="10"/>
                  </a:lnTo>
                  <a:lnTo>
                    <a:pt x="76" y="5"/>
                  </a:lnTo>
                  <a:lnTo>
                    <a:pt x="70" y="2"/>
                  </a:lnTo>
                  <a:lnTo>
                    <a:pt x="62" y="0"/>
                  </a:lnTo>
                  <a:lnTo>
                    <a:pt x="52" y="0"/>
                  </a:lnTo>
                  <a:lnTo>
                    <a:pt x="52" y="0"/>
                  </a:lnTo>
                  <a:close/>
                </a:path>
              </a:pathLst>
            </a:custGeom>
            <a:grpFill/>
            <a:ln w="9525">
              <a:noFill/>
              <a:round/>
              <a:headEnd/>
              <a:tailEnd/>
            </a:ln>
          </p:spPr>
          <p:txBody>
            <a:bodyPr/>
            <a:lstStyle/>
            <a:p>
              <a:endParaRPr lang="en-GB" noProof="0" dirty="0"/>
            </a:p>
          </p:txBody>
        </p:sp>
        <p:sp>
          <p:nvSpPr>
            <p:cNvPr id="12" name="Freeform 40"/>
            <p:cNvSpPr>
              <a:spLocks/>
            </p:cNvSpPr>
            <p:nvPr userDrawn="1"/>
          </p:nvSpPr>
          <p:spPr bwMode="black">
            <a:xfrm>
              <a:off x="4726" y="4221"/>
              <a:ext cx="33" cy="31"/>
            </a:xfrm>
            <a:custGeom>
              <a:avLst/>
              <a:gdLst/>
              <a:ahLst/>
              <a:cxnLst>
                <a:cxn ang="0">
                  <a:pos x="33" y="48"/>
                </a:cxn>
                <a:cxn ang="0">
                  <a:pos x="33" y="48"/>
                </a:cxn>
                <a:cxn ang="0">
                  <a:pos x="33" y="48"/>
                </a:cxn>
                <a:cxn ang="0">
                  <a:pos x="28" y="51"/>
                </a:cxn>
                <a:cxn ang="0">
                  <a:pos x="24" y="54"/>
                </a:cxn>
                <a:cxn ang="0">
                  <a:pos x="19" y="57"/>
                </a:cxn>
                <a:cxn ang="0">
                  <a:pos x="14" y="57"/>
                </a:cxn>
                <a:cxn ang="0">
                  <a:pos x="14" y="57"/>
                </a:cxn>
                <a:cxn ang="0">
                  <a:pos x="6" y="56"/>
                </a:cxn>
                <a:cxn ang="0">
                  <a:pos x="2" y="52"/>
                </a:cxn>
                <a:cxn ang="0">
                  <a:pos x="0" y="46"/>
                </a:cxn>
                <a:cxn ang="0">
                  <a:pos x="0" y="37"/>
                </a:cxn>
                <a:cxn ang="0">
                  <a:pos x="0" y="37"/>
                </a:cxn>
                <a:cxn ang="0">
                  <a:pos x="5" y="17"/>
                </a:cxn>
                <a:cxn ang="0">
                  <a:pos x="5" y="17"/>
                </a:cxn>
                <a:cxn ang="0">
                  <a:pos x="8" y="0"/>
                </a:cxn>
                <a:cxn ang="0">
                  <a:pos x="8" y="0"/>
                </a:cxn>
                <a:cxn ang="0">
                  <a:pos x="16" y="2"/>
                </a:cxn>
                <a:cxn ang="0">
                  <a:pos x="16" y="2"/>
                </a:cxn>
                <a:cxn ang="0">
                  <a:pos x="24" y="0"/>
                </a:cxn>
                <a:cxn ang="0">
                  <a:pos x="24" y="0"/>
                </a:cxn>
                <a:cxn ang="0">
                  <a:pos x="21" y="14"/>
                </a:cxn>
                <a:cxn ang="0">
                  <a:pos x="17" y="33"/>
                </a:cxn>
                <a:cxn ang="0">
                  <a:pos x="17" y="33"/>
                </a:cxn>
                <a:cxn ang="0">
                  <a:pos x="16" y="40"/>
                </a:cxn>
                <a:cxn ang="0">
                  <a:pos x="17" y="45"/>
                </a:cxn>
                <a:cxn ang="0">
                  <a:pos x="19" y="46"/>
                </a:cxn>
                <a:cxn ang="0">
                  <a:pos x="24" y="48"/>
                </a:cxn>
                <a:cxn ang="0">
                  <a:pos x="24" y="48"/>
                </a:cxn>
                <a:cxn ang="0">
                  <a:pos x="28" y="46"/>
                </a:cxn>
                <a:cxn ang="0">
                  <a:pos x="32" y="43"/>
                </a:cxn>
                <a:cxn ang="0">
                  <a:pos x="35" y="38"/>
                </a:cxn>
                <a:cxn ang="0">
                  <a:pos x="36" y="30"/>
                </a:cxn>
                <a:cxn ang="0">
                  <a:pos x="38" y="25"/>
                </a:cxn>
                <a:cxn ang="0">
                  <a:pos x="38" y="25"/>
                </a:cxn>
                <a:cxn ang="0">
                  <a:pos x="41" y="0"/>
                </a:cxn>
                <a:cxn ang="0">
                  <a:pos x="41" y="0"/>
                </a:cxn>
                <a:cxn ang="0">
                  <a:pos x="51" y="2"/>
                </a:cxn>
                <a:cxn ang="0">
                  <a:pos x="51" y="2"/>
                </a:cxn>
                <a:cxn ang="0">
                  <a:pos x="59" y="0"/>
                </a:cxn>
                <a:cxn ang="0">
                  <a:pos x="59" y="0"/>
                </a:cxn>
                <a:cxn ang="0">
                  <a:pos x="52" y="25"/>
                </a:cxn>
                <a:cxn ang="0">
                  <a:pos x="52" y="30"/>
                </a:cxn>
                <a:cxn ang="0">
                  <a:pos x="52" y="30"/>
                </a:cxn>
                <a:cxn ang="0">
                  <a:pos x="48" y="56"/>
                </a:cxn>
                <a:cxn ang="0">
                  <a:pos x="48" y="56"/>
                </a:cxn>
                <a:cxn ang="0">
                  <a:pos x="40" y="56"/>
                </a:cxn>
                <a:cxn ang="0">
                  <a:pos x="40" y="56"/>
                </a:cxn>
                <a:cxn ang="0">
                  <a:pos x="32" y="56"/>
                </a:cxn>
                <a:cxn ang="0">
                  <a:pos x="33" y="48"/>
                </a:cxn>
              </a:cxnLst>
              <a:rect l="0" t="0" r="r" b="b"/>
              <a:pathLst>
                <a:path w="59" h="57">
                  <a:moveTo>
                    <a:pt x="33" y="48"/>
                  </a:moveTo>
                  <a:lnTo>
                    <a:pt x="33" y="48"/>
                  </a:lnTo>
                  <a:lnTo>
                    <a:pt x="33" y="48"/>
                  </a:lnTo>
                  <a:lnTo>
                    <a:pt x="28" y="51"/>
                  </a:lnTo>
                  <a:lnTo>
                    <a:pt x="24" y="54"/>
                  </a:lnTo>
                  <a:lnTo>
                    <a:pt x="19" y="57"/>
                  </a:lnTo>
                  <a:lnTo>
                    <a:pt x="14" y="57"/>
                  </a:lnTo>
                  <a:lnTo>
                    <a:pt x="14" y="57"/>
                  </a:lnTo>
                  <a:lnTo>
                    <a:pt x="6" y="56"/>
                  </a:lnTo>
                  <a:lnTo>
                    <a:pt x="2" y="52"/>
                  </a:lnTo>
                  <a:lnTo>
                    <a:pt x="0" y="46"/>
                  </a:lnTo>
                  <a:lnTo>
                    <a:pt x="0" y="37"/>
                  </a:lnTo>
                  <a:lnTo>
                    <a:pt x="0" y="37"/>
                  </a:lnTo>
                  <a:lnTo>
                    <a:pt x="5" y="17"/>
                  </a:lnTo>
                  <a:lnTo>
                    <a:pt x="5" y="17"/>
                  </a:lnTo>
                  <a:lnTo>
                    <a:pt x="8" y="0"/>
                  </a:lnTo>
                  <a:lnTo>
                    <a:pt x="8" y="0"/>
                  </a:lnTo>
                  <a:lnTo>
                    <a:pt x="16" y="2"/>
                  </a:lnTo>
                  <a:lnTo>
                    <a:pt x="16" y="2"/>
                  </a:lnTo>
                  <a:lnTo>
                    <a:pt x="24" y="0"/>
                  </a:lnTo>
                  <a:lnTo>
                    <a:pt x="24" y="0"/>
                  </a:lnTo>
                  <a:lnTo>
                    <a:pt x="21" y="14"/>
                  </a:lnTo>
                  <a:lnTo>
                    <a:pt x="17" y="33"/>
                  </a:lnTo>
                  <a:lnTo>
                    <a:pt x="17" y="33"/>
                  </a:lnTo>
                  <a:lnTo>
                    <a:pt x="16" y="40"/>
                  </a:lnTo>
                  <a:lnTo>
                    <a:pt x="17" y="45"/>
                  </a:lnTo>
                  <a:lnTo>
                    <a:pt x="19" y="46"/>
                  </a:lnTo>
                  <a:lnTo>
                    <a:pt x="24" y="48"/>
                  </a:lnTo>
                  <a:lnTo>
                    <a:pt x="24" y="48"/>
                  </a:lnTo>
                  <a:lnTo>
                    <a:pt x="28" y="46"/>
                  </a:lnTo>
                  <a:lnTo>
                    <a:pt x="32" y="43"/>
                  </a:lnTo>
                  <a:lnTo>
                    <a:pt x="35" y="38"/>
                  </a:lnTo>
                  <a:lnTo>
                    <a:pt x="36" y="30"/>
                  </a:lnTo>
                  <a:lnTo>
                    <a:pt x="38" y="25"/>
                  </a:lnTo>
                  <a:lnTo>
                    <a:pt x="38" y="25"/>
                  </a:lnTo>
                  <a:lnTo>
                    <a:pt x="41" y="0"/>
                  </a:lnTo>
                  <a:lnTo>
                    <a:pt x="41" y="0"/>
                  </a:lnTo>
                  <a:lnTo>
                    <a:pt x="51" y="2"/>
                  </a:lnTo>
                  <a:lnTo>
                    <a:pt x="51" y="2"/>
                  </a:lnTo>
                  <a:lnTo>
                    <a:pt x="59" y="0"/>
                  </a:lnTo>
                  <a:lnTo>
                    <a:pt x="59" y="0"/>
                  </a:lnTo>
                  <a:lnTo>
                    <a:pt x="52" y="25"/>
                  </a:lnTo>
                  <a:lnTo>
                    <a:pt x="52" y="30"/>
                  </a:lnTo>
                  <a:lnTo>
                    <a:pt x="52" y="30"/>
                  </a:lnTo>
                  <a:lnTo>
                    <a:pt x="48" y="56"/>
                  </a:lnTo>
                  <a:lnTo>
                    <a:pt x="48" y="56"/>
                  </a:lnTo>
                  <a:lnTo>
                    <a:pt x="40" y="56"/>
                  </a:lnTo>
                  <a:lnTo>
                    <a:pt x="40" y="56"/>
                  </a:lnTo>
                  <a:lnTo>
                    <a:pt x="32" y="56"/>
                  </a:lnTo>
                  <a:lnTo>
                    <a:pt x="33" y="48"/>
                  </a:lnTo>
                  <a:close/>
                </a:path>
              </a:pathLst>
            </a:custGeom>
            <a:grpFill/>
            <a:ln w="9525">
              <a:noFill/>
              <a:round/>
              <a:headEnd/>
              <a:tailEnd/>
            </a:ln>
          </p:spPr>
          <p:txBody>
            <a:bodyPr/>
            <a:lstStyle/>
            <a:p>
              <a:endParaRPr lang="en-GB" noProof="0" dirty="0"/>
            </a:p>
          </p:txBody>
        </p:sp>
        <p:sp>
          <p:nvSpPr>
            <p:cNvPr id="13" name="Freeform 41"/>
            <p:cNvSpPr>
              <a:spLocks noEditPoints="1"/>
            </p:cNvSpPr>
            <p:nvPr userDrawn="1"/>
          </p:nvSpPr>
          <p:spPr bwMode="black">
            <a:xfrm>
              <a:off x="4760" y="4219"/>
              <a:ext cx="29" cy="33"/>
            </a:xfrm>
            <a:custGeom>
              <a:avLst/>
              <a:gdLst/>
              <a:ahLst/>
              <a:cxnLst>
                <a:cxn ang="0">
                  <a:pos x="32" y="40"/>
                </a:cxn>
                <a:cxn ang="0">
                  <a:pos x="28" y="48"/>
                </a:cxn>
                <a:cxn ang="0">
                  <a:pos x="20" y="51"/>
                </a:cxn>
                <a:cxn ang="0">
                  <a:pos x="19" y="51"/>
                </a:cxn>
                <a:cxn ang="0">
                  <a:pos x="16" y="47"/>
                </a:cxn>
                <a:cxn ang="0">
                  <a:pos x="16" y="43"/>
                </a:cxn>
                <a:cxn ang="0">
                  <a:pos x="24" y="32"/>
                </a:cxn>
                <a:cxn ang="0">
                  <a:pos x="35" y="27"/>
                </a:cxn>
                <a:cxn ang="0">
                  <a:pos x="32" y="40"/>
                </a:cxn>
                <a:cxn ang="0">
                  <a:pos x="12" y="16"/>
                </a:cxn>
                <a:cxn ang="0">
                  <a:pos x="19" y="12"/>
                </a:cxn>
                <a:cxn ang="0">
                  <a:pos x="27" y="10"/>
                </a:cxn>
                <a:cxn ang="0">
                  <a:pos x="35" y="13"/>
                </a:cxn>
                <a:cxn ang="0">
                  <a:pos x="36" y="19"/>
                </a:cxn>
                <a:cxn ang="0">
                  <a:pos x="35" y="23"/>
                </a:cxn>
                <a:cxn ang="0">
                  <a:pos x="20" y="27"/>
                </a:cxn>
                <a:cxn ang="0">
                  <a:pos x="12" y="31"/>
                </a:cxn>
                <a:cxn ang="0">
                  <a:pos x="3" y="39"/>
                </a:cxn>
                <a:cxn ang="0">
                  <a:pos x="0" y="45"/>
                </a:cxn>
                <a:cxn ang="0">
                  <a:pos x="1" y="54"/>
                </a:cxn>
                <a:cxn ang="0">
                  <a:pos x="14" y="59"/>
                </a:cxn>
                <a:cxn ang="0">
                  <a:pos x="19" y="59"/>
                </a:cxn>
                <a:cxn ang="0">
                  <a:pos x="30" y="51"/>
                </a:cxn>
                <a:cxn ang="0">
                  <a:pos x="32" y="54"/>
                </a:cxn>
                <a:cxn ang="0">
                  <a:pos x="35" y="59"/>
                </a:cxn>
                <a:cxn ang="0">
                  <a:pos x="39" y="59"/>
                </a:cxn>
                <a:cxn ang="0">
                  <a:pos x="51" y="56"/>
                </a:cxn>
                <a:cxn ang="0">
                  <a:pos x="51" y="53"/>
                </a:cxn>
                <a:cxn ang="0">
                  <a:pos x="46" y="53"/>
                </a:cxn>
                <a:cxn ang="0">
                  <a:pos x="46" y="45"/>
                </a:cxn>
                <a:cxn ang="0">
                  <a:pos x="51" y="19"/>
                </a:cxn>
                <a:cxn ang="0">
                  <a:pos x="51" y="12"/>
                </a:cxn>
                <a:cxn ang="0">
                  <a:pos x="47" y="5"/>
                </a:cxn>
                <a:cxn ang="0">
                  <a:pos x="33" y="0"/>
                </a:cxn>
                <a:cxn ang="0">
                  <a:pos x="28" y="2"/>
                </a:cxn>
                <a:cxn ang="0">
                  <a:pos x="11" y="10"/>
                </a:cxn>
              </a:cxnLst>
              <a:rect l="0" t="0" r="r" b="b"/>
              <a:pathLst>
                <a:path w="51" h="59">
                  <a:moveTo>
                    <a:pt x="32" y="40"/>
                  </a:moveTo>
                  <a:lnTo>
                    <a:pt x="32" y="40"/>
                  </a:lnTo>
                  <a:lnTo>
                    <a:pt x="30" y="45"/>
                  </a:lnTo>
                  <a:lnTo>
                    <a:pt x="28" y="48"/>
                  </a:lnTo>
                  <a:lnTo>
                    <a:pt x="25" y="51"/>
                  </a:lnTo>
                  <a:lnTo>
                    <a:pt x="20" y="51"/>
                  </a:lnTo>
                  <a:lnTo>
                    <a:pt x="20" y="51"/>
                  </a:lnTo>
                  <a:lnTo>
                    <a:pt x="19" y="51"/>
                  </a:lnTo>
                  <a:lnTo>
                    <a:pt x="17" y="50"/>
                  </a:lnTo>
                  <a:lnTo>
                    <a:pt x="16" y="47"/>
                  </a:lnTo>
                  <a:lnTo>
                    <a:pt x="16" y="43"/>
                  </a:lnTo>
                  <a:lnTo>
                    <a:pt x="16" y="43"/>
                  </a:lnTo>
                  <a:lnTo>
                    <a:pt x="19" y="37"/>
                  </a:lnTo>
                  <a:lnTo>
                    <a:pt x="24" y="32"/>
                  </a:lnTo>
                  <a:lnTo>
                    <a:pt x="35" y="27"/>
                  </a:lnTo>
                  <a:lnTo>
                    <a:pt x="35" y="27"/>
                  </a:lnTo>
                  <a:lnTo>
                    <a:pt x="32" y="40"/>
                  </a:lnTo>
                  <a:lnTo>
                    <a:pt x="32" y="40"/>
                  </a:lnTo>
                  <a:close/>
                  <a:moveTo>
                    <a:pt x="11" y="16"/>
                  </a:moveTo>
                  <a:lnTo>
                    <a:pt x="12" y="16"/>
                  </a:lnTo>
                  <a:lnTo>
                    <a:pt x="12" y="16"/>
                  </a:lnTo>
                  <a:lnTo>
                    <a:pt x="19" y="12"/>
                  </a:lnTo>
                  <a:lnTo>
                    <a:pt x="27" y="10"/>
                  </a:lnTo>
                  <a:lnTo>
                    <a:pt x="27" y="10"/>
                  </a:lnTo>
                  <a:lnTo>
                    <a:pt x="32" y="10"/>
                  </a:lnTo>
                  <a:lnTo>
                    <a:pt x="35" y="13"/>
                  </a:lnTo>
                  <a:lnTo>
                    <a:pt x="36" y="16"/>
                  </a:lnTo>
                  <a:lnTo>
                    <a:pt x="36" y="19"/>
                  </a:lnTo>
                  <a:lnTo>
                    <a:pt x="36" y="19"/>
                  </a:lnTo>
                  <a:lnTo>
                    <a:pt x="35" y="23"/>
                  </a:lnTo>
                  <a:lnTo>
                    <a:pt x="33" y="24"/>
                  </a:lnTo>
                  <a:lnTo>
                    <a:pt x="20" y="27"/>
                  </a:lnTo>
                  <a:lnTo>
                    <a:pt x="20" y="27"/>
                  </a:lnTo>
                  <a:lnTo>
                    <a:pt x="12" y="31"/>
                  </a:lnTo>
                  <a:lnTo>
                    <a:pt x="6" y="34"/>
                  </a:lnTo>
                  <a:lnTo>
                    <a:pt x="3" y="39"/>
                  </a:lnTo>
                  <a:lnTo>
                    <a:pt x="0" y="45"/>
                  </a:lnTo>
                  <a:lnTo>
                    <a:pt x="0" y="45"/>
                  </a:lnTo>
                  <a:lnTo>
                    <a:pt x="0" y="50"/>
                  </a:lnTo>
                  <a:lnTo>
                    <a:pt x="1" y="54"/>
                  </a:lnTo>
                  <a:lnTo>
                    <a:pt x="6" y="58"/>
                  </a:lnTo>
                  <a:lnTo>
                    <a:pt x="14" y="59"/>
                  </a:lnTo>
                  <a:lnTo>
                    <a:pt x="14" y="59"/>
                  </a:lnTo>
                  <a:lnTo>
                    <a:pt x="19" y="59"/>
                  </a:lnTo>
                  <a:lnTo>
                    <a:pt x="22" y="58"/>
                  </a:lnTo>
                  <a:lnTo>
                    <a:pt x="30" y="51"/>
                  </a:lnTo>
                  <a:lnTo>
                    <a:pt x="30" y="51"/>
                  </a:lnTo>
                  <a:lnTo>
                    <a:pt x="32" y="54"/>
                  </a:lnTo>
                  <a:lnTo>
                    <a:pt x="33" y="58"/>
                  </a:lnTo>
                  <a:lnTo>
                    <a:pt x="35" y="59"/>
                  </a:lnTo>
                  <a:lnTo>
                    <a:pt x="39" y="59"/>
                  </a:lnTo>
                  <a:lnTo>
                    <a:pt x="39" y="59"/>
                  </a:lnTo>
                  <a:lnTo>
                    <a:pt x="44" y="59"/>
                  </a:lnTo>
                  <a:lnTo>
                    <a:pt x="51" y="56"/>
                  </a:lnTo>
                  <a:lnTo>
                    <a:pt x="51" y="53"/>
                  </a:lnTo>
                  <a:lnTo>
                    <a:pt x="51" y="53"/>
                  </a:lnTo>
                  <a:lnTo>
                    <a:pt x="47" y="53"/>
                  </a:lnTo>
                  <a:lnTo>
                    <a:pt x="46" y="53"/>
                  </a:lnTo>
                  <a:lnTo>
                    <a:pt x="46" y="50"/>
                  </a:lnTo>
                  <a:lnTo>
                    <a:pt x="46" y="45"/>
                  </a:lnTo>
                  <a:lnTo>
                    <a:pt x="46" y="45"/>
                  </a:lnTo>
                  <a:lnTo>
                    <a:pt x="51" y="19"/>
                  </a:lnTo>
                  <a:lnTo>
                    <a:pt x="51" y="19"/>
                  </a:lnTo>
                  <a:lnTo>
                    <a:pt x="51" y="12"/>
                  </a:lnTo>
                  <a:lnTo>
                    <a:pt x="49" y="8"/>
                  </a:lnTo>
                  <a:lnTo>
                    <a:pt x="47" y="5"/>
                  </a:lnTo>
                  <a:lnTo>
                    <a:pt x="41" y="2"/>
                  </a:lnTo>
                  <a:lnTo>
                    <a:pt x="33" y="0"/>
                  </a:lnTo>
                  <a:lnTo>
                    <a:pt x="33" y="0"/>
                  </a:lnTo>
                  <a:lnTo>
                    <a:pt x="28" y="2"/>
                  </a:lnTo>
                  <a:lnTo>
                    <a:pt x="22" y="4"/>
                  </a:lnTo>
                  <a:lnTo>
                    <a:pt x="11" y="10"/>
                  </a:lnTo>
                  <a:lnTo>
                    <a:pt x="11" y="16"/>
                  </a:lnTo>
                  <a:close/>
                </a:path>
              </a:pathLst>
            </a:custGeom>
            <a:grpFill/>
            <a:ln w="9525">
              <a:noFill/>
              <a:round/>
              <a:headEnd/>
              <a:tailEnd/>
            </a:ln>
          </p:spPr>
          <p:txBody>
            <a:bodyPr/>
            <a:lstStyle/>
            <a:p>
              <a:endParaRPr lang="en-GB" noProof="0" dirty="0"/>
            </a:p>
          </p:txBody>
        </p:sp>
        <p:sp>
          <p:nvSpPr>
            <p:cNvPr id="14" name="Freeform 42"/>
            <p:cNvSpPr>
              <a:spLocks/>
            </p:cNvSpPr>
            <p:nvPr userDrawn="1"/>
          </p:nvSpPr>
          <p:spPr bwMode="black">
            <a:xfrm>
              <a:off x="4794" y="4204"/>
              <a:ext cx="20" cy="48"/>
            </a:xfrm>
            <a:custGeom>
              <a:avLst/>
              <a:gdLst/>
              <a:ahLst/>
              <a:cxnLst>
                <a:cxn ang="0">
                  <a:pos x="11" y="40"/>
                </a:cxn>
                <a:cxn ang="0">
                  <a:pos x="11" y="40"/>
                </a:cxn>
                <a:cxn ang="0">
                  <a:pos x="18" y="0"/>
                </a:cxn>
                <a:cxn ang="0">
                  <a:pos x="18" y="0"/>
                </a:cxn>
                <a:cxn ang="0">
                  <a:pos x="25" y="0"/>
                </a:cxn>
                <a:cxn ang="0">
                  <a:pos x="25" y="0"/>
                </a:cxn>
                <a:cxn ang="0">
                  <a:pos x="35" y="0"/>
                </a:cxn>
                <a:cxn ang="0">
                  <a:pos x="35" y="0"/>
                </a:cxn>
                <a:cxn ang="0">
                  <a:pos x="25" y="40"/>
                </a:cxn>
                <a:cxn ang="0">
                  <a:pos x="24" y="46"/>
                </a:cxn>
                <a:cxn ang="0">
                  <a:pos x="24" y="46"/>
                </a:cxn>
                <a:cxn ang="0">
                  <a:pos x="18" y="86"/>
                </a:cxn>
                <a:cxn ang="0">
                  <a:pos x="18" y="86"/>
                </a:cxn>
                <a:cxn ang="0">
                  <a:pos x="10" y="86"/>
                </a:cxn>
                <a:cxn ang="0">
                  <a:pos x="10" y="86"/>
                </a:cxn>
                <a:cxn ang="0">
                  <a:pos x="0" y="86"/>
                </a:cxn>
                <a:cxn ang="0">
                  <a:pos x="0" y="86"/>
                </a:cxn>
                <a:cxn ang="0">
                  <a:pos x="10" y="46"/>
                </a:cxn>
                <a:cxn ang="0">
                  <a:pos x="11" y="40"/>
                </a:cxn>
              </a:cxnLst>
              <a:rect l="0" t="0" r="r" b="b"/>
              <a:pathLst>
                <a:path w="35" h="86">
                  <a:moveTo>
                    <a:pt x="11" y="40"/>
                  </a:moveTo>
                  <a:lnTo>
                    <a:pt x="11" y="40"/>
                  </a:lnTo>
                  <a:lnTo>
                    <a:pt x="18" y="0"/>
                  </a:lnTo>
                  <a:lnTo>
                    <a:pt x="18" y="0"/>
                  </a:lnTo>
                  <a:lnTo>
                    <a:pt x="25" y="0"/>
                  </a:lnTo>
                  <a:lnTo>
                    <a:pt x="25" y="0"/>
                  </a:lnTo>
                  <a:lnTo>
                    <a:pt x="35" y="0"/>
                  </a:lnTo>
                  <a:lnTo>
                    <a:pt x="35" y="0"/>
                  </a:lnTo>
                  <a:lnTo>
                    <a:pt x="25" y="40"/>
                  </a:lnTo>
                  <a:lnTo>
                    <a:pt x="24" y="46"/>
                  </a:lnTo>
                  <a:lnTo>
                    <a:pt x="24" y="46"/>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15" name="Freeform 43"/>
            <p:cNvSpPr>
              <a:spLocks noEditPoints="1"/>
            </p:cNvSpPr>
            <p:nvPr userDrawn="1"/>
          </p:nvSpPr>
          <p:spPr bwMode="black">
            <a:xfrm>
              <a:off x="4812" y="4204"/>
              <a:ext cx="20" cy="48"/>
            </a:xfrm>
            <a:custGeom>
              <a:avLst/>
              <a:gdLst/>
              <a:ahLst/>
              <a:cxnLst>
                <a:cxn ang="0">
                  <a:pos x="8" y="55"/>
                </a:cxn>
                <a:cxn ang="0">
                  <a:pos x="8" y="55"/>
                </a:cxn>
                <a:cxn ang="0">
                  <a:pos x="12" y="30"/>
                </a:cxn>
                <a:cxn ang="0">
                  <a:pos x="12" y="30"/>
                </a:cxn>
                <a:cxn ang="0">
                  <a:pos x="19" y="32"/>
                </a:cxn>
                <a:cxn ang="0">
                  <a:pos x="19" y="32"/>
                </a:cxn>
                <a:cxn ang="0">
                  <a:pos x="29" y="30"/>
                </a:cxn>
                <a:cxn ang="0">
                  <a:pos x="29" y="30"/>
                </a:cxn>
                <a:cxn ang="0">
                  <a:pos x="23" y="55"/>
                </a:cxn>
                <a:cxn ang="0">
                  <a:pos x="23" y="60"/>
                </a:cxn>
                <a:cxn ang="0">
                  <a:pos x="23" y="60"/>
                </a:cxn>
                <a:cxn ang="0">
                  <a:pos x="18" y="86"/>
                </a:cxn>
                <a:cxn ang="0">
                  <a:pos x="18" y="86"/>
                </a:cxn>
                <a:cxn ang="0">
                  <a:pos x="10" y="86"/>
                </a:cxn>
                <a:cxn ang="0">
                  <a:pos x="10" y="86"/>
                </a:cxn>
                <a:cxn ang="0">
                  <a:pos x="0" y="86"/>
                </a:cxn>
                <a:cxn ang="0">
                  <a:pos x="0" y="86"/>
                </a:cxn>
                <a:cxn ang="0">
                  <a:pos x="7" y="60"/>
                </a:cxn>
                <a:cxn ang="0">
                  <a:pos x="8" y="55"/>
                </a:cxn>
                <a:cxn ang="0">
                  <a:pos x="26" y="0"/>
                </a:cxn>
                <a:cxn ang="0">
                  <a:pos x="26" y="0"/>
                </a:cxn>
                <a:cxn ang="0">
                  <a:pos x="29" y="1"/>
                </a:cxn>
                <a:cxn ang="0">
                  <a:pos x="32" y="3"/>
                </a:cxn>
                <a:cxn ang="0">
                  <a:pos x="34" y="6"/>
                </a:cxn>
                <a:cxn ang="0">
                  <a:pos x="34" y="9"/>
                </a:cxn>
                <a:cxn ang="0">
                  <a:pos x="34" y="9"/>
                </a:cxn>
                <a:cxn ang="0">
                  <a:pos x="32" y="13"/>
                </a:cxn>
                <a:cxn ang="0">
                  <a:pos x="29" y="16"/>
                </a:cxn>
                <a:cxn ang="0">
                  <a:pos x="26" y="17"/>
                </a:cxn>
                <a:cxn ang="0">
                  <a:pos x="23" y="19"/>
                </a:cxn>
                <a:cxn ang="0">
                  <a:pos x="23" y="19"/>
                </a:cxn>
                <a:cxn ang="0">
                  <a:pos x="19" y="17"/>
                </a:cxn>
                <a:cxn ang="0">
                  <a:pos x="16" y="16"/>
                </a:cxn>
                <a:cxn ang="0">
                  <a:pos x="16" y="13"/>
                </a:cxn>
                <a:cxn ang="0">
                  <a:pos x="15" y="9"/>
                </a:cxn>
                <a:cxn ang="0">
                  <a:pos x="15" y="9"/>
                </a:cxn>
                <a:cxn ang="0">
                  <a:pos x="16" y="6"/>
                </a:cxn>
                <a:cxn ang="0">
                  <a:pos x="19" y="3"/>
                </a:cxn>
                <a:cxn ang="0">
                  <a:pos x="23" y="1"/>
                </a:cxn>
                <a:cxn ang="0">
                  <a:pos x="26" y="0"/>
                </a:cxn>
                <a:cxn ang="0">
                  <a:pos x="26" y="0"/>
                </a:cxn>
              </a:cxnLst>
              <a:rect l="0" t="0" r="r" b="b"/>
              <a:pathLst>
                <a:path w="34" h="86">
                  <a:moveTo>
                    <a:pt x="8" y="55"/>
                  </a:moveTo>
                  <a:lnTo>
                    <a:pt x="8" y="55"/>
                  </a:lnTo>
                  <a:lnTo>
                    <a:pt x="12" y="30"/>
                  </a:lnTo>
                  <a:lnTo>
                    <a:pt x="12" y="30"/>
                  </a:lnTo>
                  <a:lnTo>
                    <a:pt x="19" y="32"/>
                  </a:lnTo>
                  <a:lnTo>
                    <a:pt x="19" y="32"/>
                  </a:lnTo>
                  <a:lnTo>
                    <a:pt x="29" y="30"/>
                  </a:lnTo>
                  <a:lnTo>
                    <a:pt x="29" y="30"/>
                  </a:lnTo>
                  <a:lnTo>
                    <a:pt x="23" y="55"/>
                  </a:lnTo>
                  <a:lnTo>
                    <a:pt x="23" y="60"/>
                  </a:lnTo>
                  <a:lnTo>
                    <a:pt x="23" y="60"/>
                  </a:lnTo>
                  <a:lnTo>
                    <a:pt x="18" y="86"/>
                  </a:lnTo>
                  <a:lnTo>
                    <a:pt x="18" y="86"/>
                  </a:lnTo>
                  <a:lnTo>
                    <a:pt x="10" y="86"/>
                  </a:lnTo>
                  <a:lnTo>
                    <a:pt x="10" y="86"/>
                  </a:lnTo>
                  <a:lnTo>
                    <a:pt x="0" y="86"/>
                  </a:lnTo>
                  <a:lnTo>
                    <a:pt x="0" y="86"/>
                  </a:lnTo>
                  <a:lnTo>
                    <a:pt x="7" y="60"/>
                  </a:lnTo>
                  <a:lnTo>
                    <a:pt x="8" y="55"/>
                  </a:lnTo>
                  <a:close/>
                  <a:moveTo>
                    <a:pt x="26" y="0"/>
                  </a:moveTo>
                  <a:lnTo>
                    <a:pt x="26" y="0"/>
                  </a:lnTo>
                  <a:lnTo>
                    <a:pt x="29" y="1"/>
                  </a:lnTo>
                  <a:lnTo>
                    <a:pt x="32" y="3"/>
                  </a:lnTo>
                  <a:lnTo>
                    <a:pt x="34" y="6"/>
                  </a:lnTo>
                  <a:lnTo>
                    <a:pt x="34" y="9"/>
                  </a:lnTo>
                  <a:lnTo>
                    <a:pt x="34" y="9"/>
                  </a:lnTo>
                  <a:lnTo>
                    <a:pt x="32" y="13"/>
                  </a:lnTo>
                  <a:lnTo>
                    <a:pt x="29" y="16"/>
                  </a:lnTo>
                  <a:lnTo>
                    <a:pt x="26" y="17"/>
                  </a:lnTo>
                  <a:lnTo>
                    <a:pt x="23" y="19"/>
                  </a:lnTo>
                  <a:lnTo>
                    <a:pt x="23" y="19"/>
                  </a:lnTo>
                  <a:lnTo>
                    <a:pt x="19" y="17"/>
                  </a:lnTo>
                  <a:lnTo>
                    <a:pt x="16" y="16"/>
                  </a:lnTo>
                  <a:lnTo>
                    <a:pt x="16" y="13"/>
                  </a:lnTo>
                  <a:lnTo>
                    <a:pt x="15" y="9"/>
                  </a:lnTo>
                  <a:lnTo>
                    <a:pt x="15" y="9"/>
                  </a:lnTo>
                  <a:lnTo>
                    <a:pt x="16" y="6"/>
                  </a:lnTo>
                  <a:lnTo>
                    <a:pt x="19" y="3"/>
                  </a:lnTo>
                  <a:lnTo>
                    <a:pt x="23" y="1"/>
                  </a:lnTo>
                  <a:lnTo>
                    <a:pt x="26" y="0"/>
                  </a:lnTo>
                  <a:lnTo>
                    <a:pt x="26" y="0"/>
                  </a:lnTo>
                  <a:close/>
                </a:path>
              </a:pathLst>
            </a:custGeom>
            <a:grpFill/>
            <a:ln w="9525">
              <a:noFill/>
              <a:round/>
              <a:headEnd/>
              <a:tailEnd/>
            </a:ln>
          </p:spPr>
          <p:txBody>
            <a:bodyPr/>
            <a:lstStyle/>
            <a:p>
              <a:endParaRPr lang="en-GB" noProof="0" dirty="0"/>
            </a:p>
          </p:txBody>
        </p:sp>
        <p:sp>
          <p:nvSpPr>
            <p:cNvPr id="16" name="Freeform 44"/>
            <p:cNvSpPr>
              <a:spLocks/>
            </p:cNvSpPr>
            <p:nvPr userDrawn="1"/>
          </p:nvSpPr>
          <p:spPr bwMode="black">
            <a:xfrm>
              <a:off x="4835" y="4210"/>
              <a:ext cx="18" cy="42"/>
            </a:xfrm>
            <a:custGeom>
              <a:avLst/>
              <a:gdLst/>
              <a:ahLst/>
              <a:cxnLst>
                <a:cxn ang="0">
                  <a:pos x="33" y="21"/>
                </a:cxn>
                <a:cxn ang="0">
                  <a:pos x="33" y="21"/>
                </a:cxn>
                <a:cxn ang="0">
                  <a:pos x="33" y="24"/>
                </a:cxn>
                <a:cxn ang="0">
                  <a:pos x="33" y="24"/>
                </a:cxn>
                <a:cxn ang="0">
                  <a:pos x="32" y="27"/>
                </a:cxn>
                <a:cxn ang="0">
                  <a:pos x="22" y="25"/>
                </a:cxn>
                <a:cxn ang="0">
                  <a:pos x="22" y="25"/>
                </a:cxn>
                <a:cxn ang="0">
                  <a:pos x="18" y="51"/>
                </a:cxn>
                <a:cxn ang="0">
                  <a:pos x="18" y="51"/>
                </a:cxn>
                <a:cxn ang="0">
                  <a:pos x="16" y="60"/>
                </a:cxn>
                <a:cxn ang="0">
                  <a:pos x="14" y="67"/>
                </a:cxn>
                <a:cxn ang="0">
                  <a:pos x="16" y="70"/>
                </a:cxn>
                <a:cxn ang="0">
                  <a:pos x="19" y="70"/>
                </a:cxn>
                <a:cxn ang="0">
                  <a:pos x="19" y="70"/>
                </a:cxn>
                <a:cxn ang="0">
                  <a:pos x="25" y="68"/>
                </a:cxn>
                <a:cxn ang="0">
                  <a:pos x="24" y="73"/>
                </a:cxn>
                <a:cxn ang="0">
                  <a:pos x="24" y="73"/>
                </a:cxn>
                <a:cxn ang="0">
                  <a:pos x="18" y="76"/>
                </a:cxn>
                <a:cxn ang="0">
                  <a:pos x="11" y="76"/>
                </a:cxn>
                <a:cxn ang="0">
                  <a:pos x="11" y="76"/>
                </a:cxn>
                <a:cxn ang="0">
                  <a:pos x="5" y="75"/>
                </a:cxn>
                <a:cxn ang="0">
                  <a:pos x="2" y="71"/>
                </a:cxn>
                <a:cxn ang="0">
                  <a:pos x="0" y="67"/>
                </a:cxn>
                <a:cxn ang="0">
                  <a:pos x="0" y="59"/>
                </a:cxn>
                <a:cxn ang="0">
                  <a:pos x="0" y="59"/>
                </a:cxn>
                <a:cxn ang="0">
                  <a:pos x="8" y="25"/>
                </a:cxn>
                <a:cxn ang="0">
                  <a:pos x="0" y="27"/>
                </a:cxn>
                <a:cxn ang="0">
                  <a:pos x="0" y="27"/>
                </a:cxn>
                <a:cxn ang="0">
                  <a:pos x="0" y="24"/>
                </a:cxn>
                <a:cxn ang="0">
                  <a:pos x="0" y="24"/>
                </a:cxn>
                <a:cxn ang="0">
                  <a:pos x="0" y="21"/>
                </a:cxn>
                <a:cxn ang="0">
                  <a:pos x="8" y="21"/>
                </a:cxn>
                <a:cxn ang="0">
                  <a:pos x="8" y="21"/>
                </a:cxn>
                <a:cxn ang="0">
                  <a:pos x="11" y="6"/>
                </a:cxn>
                <a:cxn ang="0">
                  <a:pos x="11" y="6"/>
                </a:cxn>
                <a:cxn ang="0">
                  <a:pos x="27" y="0"/>
                </a:cxn>
                <a:cxn ang="0">
                  <a:pos x="29" y="0"/>
                </a:cxn>
                <a:cxn ang="0">
                  <a:pos x="29" y="0"/>
                </a:cxn>
                <a:cxn ang="0">
                  <a:pos x="24" y="21"/>
                </a:cxn>
                <a:cxn ang="0">
                  <a:pos x="33" y="21"/>
                </a:cxn>
              </a:cxnLst>
              <a:rect l="0" t="0" r="r" b="b"/>
              <a:pathLst>
                <a:path w="33" h="76">
                  <a:moveTo>
                    <a:pt x="33" y="21"/>
                  </a:moveTo>
                  <a:lnTo>
                    <a:pt x="33" y="21"/>
                  </a:lnTo>
                  <a:lnTo>
                    <a:pt x="33" y="24"/>
                  </a:lnTo>
                  <a:lnTo>
                    <a:pt x="33" y="24"/>
                  </a:lnTo>
                  <a:lnTo>
                    <a:pt x="32" y="27"/>
                  </a:lnTo>
                  <a:lnTo>
                    <a:pt x="22" y="25"/>
                  </a:lnTo>
                  <a:lnTo>
                    <a:pt x="22" y="25"/>
                  </a:lnTo>
                  <a:lnTo>
                    <a:pt x="18" y="51"/>
                  </a:lnTo>
                  <a:lnTo>
                    <a:pt x="18" y="51"/>
                  </a:lnTo>
                  <a:lnTo>
                    <a:pt x="16" y="60"/>
                  </a:lnTo>
                  <a:lnTo>
                    <a:pt x="14" y="67"/>
                  </a:lnTo>
                  <a:lnTo>
                    <a:pt x="16" y="70"/>
                  </a:lnTo>
                  <a:lnTo>
                    <a:pt x="19" y="70"/>
                  </a:lnTo>
                  <a:lnTo>
                    <a:pt x="19" y="70"/>
                  </a:lnTo>
                  <a:lnTo>
                    <a:pt x="25" y="68"/>
                  </a:lnTo>
                  <a:lnTo>
                    <a:pt x="24" y="73"/>
                  </a:lnTo>
                  <a:lnTo>
                    <a:pt x="24" y="73"/>
                  </a:lnTo>
                  <a:lnTo>
                    <a:pt x="18" y="76"/>
                  </a:lnTo>
                  <a:lnTo>
                    <a:pt x="11" y="76"/>
                  </a:lnTo>
                  <a:lnTo>
                    <a:pt x="11" y="76"/>
                  </a:lnTo>
                  <a:lnTo>
                    <a:pt x="5" y="75"/>
                  </a:lnTo>
                  <a:lnTo>
                    <a:pt x="2" y="71"/>
                  </a:lnTo>
                  <a:lnTo>
                    <a:pt x="0" y="67"/>
                  </a:lnTo>
                  <a:lnTo>
                    <a:pt x="0" y="59"/>
                  </a:lnTo>
                  <a:lnTo>
                    <a:pt x="0" y="59"/>
                  </a:lnTo>
                  <a:lnTo>
                    <a:pt x="8" y="25"/>
                  </a:lnTo>
                  <a:lnTo>
                    <a:pt x="0" y="27"/>
                  </a:lnTo>
                  <a:lnTo>
                    <a:pt x="0" y="27"/>
                  </a:lnTo>
                  <a:lnTo>
                    <a:pt x="0" y="24"/>
                  </a:lnTo>
                  <a:lnTo>
                    <a:pt x="0" y="24"/>
                  </a:lnTo>
                  <a:lnTo>
                    <a:pt x="0" y="21"/>
                  </a:lnTo>
                  <a:lnTo>
                    <a:pt x="8" y="21"/>
                  </a:lnTo>
                  <a:lnTo>
                    <a:pt x="8" y="21"/>
                  </a:lnTo>
                  <a:lnTo>
                    <a:pt x="11" y="6"/>
                  </a:lnTo>
                  <a:lnTo>
                    <a:pt x="11" y="6"/>
                  </a:lnTo>
                  <a:lnTo>
                    <a:pt x="27" y="0"/>
                  </a:lnTo>
                  <a:lnTo>
                    <a:pt x="29" y="0"/>
                  </a:lnTo>
                  <a:lnTo>
                    <a:pt x="29" y="0"/>
                  </a:lnTo>
                  <a:lnTo>
                    <a:pt x="24" y="21"/>
                  </a:lnTo>
                  <a:lnTo>
                    <a:pt x="33" y="21"/>
                  </a:lnTo>
                  <a:close/>
                </a:path>
              </a:pathLst>
            </a:custGeom>
            <a:grpFill/>
            <a:ln w="9525">
              <a:noFill/>
              <a:round/>
              <a:headEnd/>
              <a:tailEnd/>
            </a:ln>
          </p:spPr>
          <p:txBody>
            <a:bodyPr/>
            <a:lstStyle/>
            <a:p>
              <a:endParaRPr lang="en-GB" noProof="0" dirty="0"/>
            </a:p>
          </p:txBody>
        </p:sp>
        <p:sp>
          <p:nvSpPr>
            <p:cNvPr id="17" name="Freeform 45"/>
            <p:cNvSpPr>
              <a:spLocks/>
            </p:cNvSpPr>
            <p:nvPr userDrawn="1"/>
          </p:nvSpPr>
          <p:spPr bwMode="black">
            <a:xfrm>
              <a:off x="4853" y="4221"/>
              <a:ext cx="34" cy="48"/>
            </a:xfrm>
            <a:custGeom>
              <a:avLst/>
              <a:gdLst/>
              <a:ahLst/>
              <a:cxnLst>
                <a:cxn ang="0">
                  <a:pos x="51" y="0"/>
                </a:cxn>
                <a:cxn ang="0">
                  <a:pos x="51" y="0"/>
                </a:cxn>
                <a:cxn ang="0">
                  <a:pos x="55" y="2"/>
                </a:cxn>
                <a:cxn ang="0">
                  <a:pos x="55" y="2"/>
                </a:cxn>
                <a:cxn ang="0">
                  <a:pos x="62" y="0"/>
                </a:cxn>
                <a:cxn ang="0">
                  <a:pos x="62" y="0"/>
                </a:cxn>
                <a:cxn ang="0">
                  <a:pos x="41" y="35"/>
                </a:cxn>
                <a:cxn ang="0">
                  <a:pos x="9" y="86"/>
                </a:cxn>
                <a:cxn ang="0">
                  <a:pos x="9" y="86"/>
                </a:cxn>
                <a:cxn ang="0">
                  <a:pos x="5" y="86"/>
                </a:cxn>
                <a:cxn ang="0">
                  <a:pos x="5" y="86"/>
                </a:cxn>
                <a:cxn ang="0">
                  <a:pos x="0" y="86"/>
                </a:cxn>
                <a:cxn ang="0">
                  <a:pos x="0" y="86"/>
                </a:cxn>
                <a:cxn ang="0">
                  <a:pos x="19" y="56"/>
                </a:cxn>
                <a:cxn ang="0">
                  <a:pos x="19" y="56"/>
                </a:cxn>
                <a:cxn ang="0">
                  <a:pos x="8" y="0"/>
                </a:cxn>
                <a:cxn ang="0">
                  <a:pos x="8" y="0"/>
                </a:cxn>
                <a:cxn ang="0">
                  <a:pos x="16" y="2"/>
                </a:cxn>
                <a:cxn ang="0">
                  <a:pos x="16" y="2"/>
                </a:cxn>
                <a:cxn ang="0">
                  <a:pos x="25" y="0"/>
                </a:cxn>
                <a:cxn ang="0">
                  <a:pos x="25" y="0"/>
                </a:cxn>
                <a:cxn ang="0">
                  <a:pos x="32" y="37"/>
                </a:cxn>
                <a:cxn ang="0">
                  <a:pos x="32" y="37"/>
                </a:cxn>
                <a:cxn ang="0">
                  <a:pos x="51" y="0"/>
                </a:cxn>
                <a:cxn ang="0">
                  <a:pos x="51" y="0"/>
                </a:cxn>
              </a:cxnLst>
              <a:rect l="0" t="0" r="r" b="b"/>
              <a:pathLst>
                <a:path w="62" h="86">
                  <a:moveTo>
                    <a:pt x="51" y="0"/>
                  </a:moveTo>
                  <a:lnTo>
                    <a:pt x="51" y="0"/>
                  </a:lnTo>
                  <a:lnTo>
                    <a:pt x="55" y="2"/>
                  </a:lnTo>
                  <a:lnTo>
                    <a:pt x="55" y="2"/>
                  </a:lnTo>
                  <a:lnTo>
                    <a:pt x="62" y="0"/>
                  </a:lnTo>
                  <a:lnTo>
                    <a:pt x="62" y="0"/>
                  </a:lnTo>
                  <a:lnTo>
                    <a:pt x="41" y="35"/>
                  </a:lnTo>
                  <a:lnTo>
                    <a:pt x="9" y="86"/>
                  </a:lnTo>
                  <a:lnTo>
                    <a:pt x="9" y="86"/>
                  </a:lnTo>
                  <a:lnTo>
                    <a:pt x="5" y="86"/>
                  </a:lnTo>
                  <a:lnTo>
                    <a:pt x="5" y="86"/>
                  </a:lnTo>
                  <a:lnTo>
                    <a:pt x="0" y="86"/>
                  </a:lnTo>
                  <a:lnTo>
                    <a:pt x="0" y="86"/>
                  </a:lnTo>
                  <a:lnTo>
                    <a:pt x="19" y="56"/>
                  </a:lnTo>
                  <a:lnTo>
                    <a:pt x="19" y="56"/>
                  </a:lnTo>
                  <a:lnTo>
                    <a:pt x="8" y="0"/>
                  </a:lnTo>
                  <a:lnTo>
                    <a:pt x="8" y="0"/>
                  </a:lnTo>
                  <a:lnTo>
                    <a:pt x="16" y="2"/>
                  </a:lnTo>
                  <a:lnTo>
                    <a:pt x="16" y="2"/>
                  </a:lnTo>
                  <a:lnTo>
                    <a:pt x="25" y="0"/>
                  </a:lnTo>
                  <a:lnTo>
                    <a:pt x="25" y="0"/>
                  </a:lnTo>
                  <a:lnTo>
                    <a:pt x="32" y="37"/>
                  </a:lnTo>
                  <a:lnTo>
                    <a:pt x="32" y="37"/>
                  </a:lnTo>
                  <a:lnTo>
                    <a:pt x="51" y="0"/>
                  </a:lnTo>
                  <a:lnTo>
                    <a:pt x="51" y="0"/>
                  </a:lnTo>
                  <a:close/>
                </a:path>
              </a:pathLst>
            </a:custGeom>
            <a:grpFill/>
            <a:ln w="9525">
              <a:noFill/>
              <a:round/>
              <a:headEnd/>
              <a:tailEnd/>
            </a:ln>
          </p:spPr>
          <p:txBody>
            <a:bodyPr/>
            <a:lstStyle/>
            <a:p>
              <a:endParaRPr lang="en-GB" noProof="0" dirty="0"/>
            </a:p>
          </p:txBody>
        </p:sp>
        <p:sp>
          <p:nvSpPr>
            <p:cNvPr id="18" name="Freeform 46"/>
            <p:cNvSpPr>
              <a:spLocks/>
            </p:cNvSpPr>
            <p:nvPr userDrawn="1"/>
          </p:nvSpPr>
          <p:spPr bwMode="black">
            <a:xfrm>
              <a:off x="4897" y="4208"/>
              <a:ext cx="20" cy="44"/>
            </a:xfrm>
            <a:custGeom>
              <a:avLst/>
              <a:gdLst/>
              <a:ahLst/>
              <a:cxnLst>
                <a:cxn ang="0">
                  <a:pos x="10" y="32"/>
                </a:cxn>
                <a:cxn ang="0">
                  <a:pos x="10" y="32"/>
                </a:cxn>
                <a:cxn ang="0">
                  <a:pos x="16" y="0"/>
                </a:cxn>
                <a:cxn ang="0">
                  <a:pos x="16" y="0"/>
                </a:cxn>
                <a:cxn ang="0">
                  <a:pos x="25" y="0"/>
                </a:cxn>
                <a:cxn ang="0">
                  <a:pos x="25" y="0"/>
                </a:cxn>
                <a:cxn ang="0">
                  <a:pos x="35" y="0"/>
                </a:cxn>
                <a:cxn ang="0">
                  <a:pos x="35" y="0"/>
                </a:cxn>
                <a:cxn ang="0">
                  <a:pos x="27" y="32"/>
                </a:cxn>
                <a:cxn ang="0">
                  <a:pos x="24" y="46"/>
                </a:cxn>
                <a:cxn ang="0">
                  <a:pos x="24" y="46"/>
                </a:cxn>
                <a:cxn ang="0">
                  <a:pos x="19" y="78"/>
                </a:cxn>
                <a:cxn ang="0">
                  <a:pos x="19" y="78"/>
                </a:cxn>
                <a:cxn ang="0">
                  <a:pos x="10" y="78"/>
                </a:cxn>
                <a:cxn ang="0">
                  <a:pos x="10" y="78"/>
                </a:cxn>
                <a:cxn ang="0">
                  <a:pos x="0" y="78"/>
                </a:cxn>
                <a:cxn ang="0">
                  <a:pos x="0" y="78"/>
                </a:cxn>
                <a:cxn ang="0">
                  <a:pos x="8" y="46"/>
                </a:cxn>
                <a:cxn ang="0">
                  <a:pos x="10" y="32"/>
                </a:cxn>
              </a:cxnLst>
              <a:rect l="0" t="0" r="r" b="b"/>
              <a:pathLst>
                <a:path w="35" h="78">
                  <a:moveTo>
                    <a:pt x="10" y="32"/>
                  </a:moveTo>
                  <a:lnTo>
                    <a:pt x="10" y="32"/>
                  </a:lnTo>
                  <a:lnTo>
                    <a:pt x="16" y="0"/>
                  </a:lnTo>
                  <a:lnTo>
                    <a:pt x="16" y="0"/>
                  </a:lnTo>
                  <a:lnTo>
                    <a:pt x="25" y="0"/>
                  </a:lnTo>
                  <a:lnTo>
                    <a:pt x="25" y="0"/>
                  </a:lnTo>
                  <a:lnTo>
                    <a:pt x="35" y="0"/>
                  </a:lnTo>
                  <a:lnTo>
                    <a:pt x="35" y="0"/>
                  </a:lnTo>
                  <a:lnTo>
                    <a:pt x="27" y="32"/>
                  </a:lnTo>
                  <a:lnTo>
                    <a:pt x="24" y="46"/>
                  </a:lnTo>
                  <a:lnTo>
                    <a:pt x="24" y="46"/>
                  </a:lnTo>
                  <a:lnTo>
                    <a:pt x="19" y="78"/>
                  </a:lnTo>
                  <a:lnTo>
                    <a:pt x="19" y="78"/>
                  </a:lnTo>
                  <a:lnTo>
                    <a:pt x="10" y="78"/>
                  </a:lnTo>
                  <a:lnTo>
                    <a:pt x="10" y="78"/>
                  </a:lnTo>
                  <a:lnTo>
                    <a:pt x="0" y="78"/>
                  </a:lnTo>
                  <a:lnTo>
                    <a:pt x="0" y="78"/>
                  </a:lnTo>
                  <a:lnTo>
                    <a:pt x="8" y="46"/>
                  </a:lnTo>
                  <a:lnTo>
                    <a:pt x="10" y="32"/>
                  </a:lnTo>
                  <a:close/>
                </a:path>
              </a:pathLst>
            </a:custGeom>
            <a:grpFill/>
            <a:ln w="9525">
              <a:noFill/>
              <a:round/>
              <a:headEnd/>
              <a:tailEnd/>
            </a:ln>
          </p:spPr>
          <p:txBody>
            <a:bodyPr/>
            <a:lstStyle/>
            <a:p>
              <a:endParaRPr lang="en-GB" noProof="0" dirty="0"/>
            </a:p>
          </p:txBody>
        </p:sp>
        <p:sp>
          <p:nvSpPr>
            <p:cNvPr id="19" name="Freeform 47"/>
            <p:cNvSpPr>
              <a:spLocks/>
            </p:cNvSpPr>
            <p:nvPr userDrawn="1"/>
          </p:nvSpPr>
          <p:spPr bwMode="black">
            <a:xfrm>
              <a:off x="4916" y="4219"/>
              <a:ext cx="33" cy="33"/>
            </a:xfrm>
            <a:custGeom>
              <a:avLst/>
              <a:gdLst/>
              <a:ahLst/>
              <a:cxnLst>
                <a:cxn ang="0">
                  <a:pos x="26" y="12"/>
                </a:cxn>
                <a:cxn ang="0">
                  <a:pos x="26" y="12"/>
                </a:cxn>
                <a:cxn ang="0">
                  <a:pos x="26" y="12"/>
                </a:cxn>
                <a:cxn ang="0">
                  <a:pos x="31" y="7"/>
                </a:cxn>
                <a:cxn ang="0">
                  <a:pos x="35" y="4"/>
                </a:cxn>
                <a:cxn ang="0">
                  <a:pos x="40" y="2"/>
                </a:cxn>
                <a:cxn ang="0">
                  <a:pos x="45" y="0"/>
                </a:cxn>
                <a:cxn ang="0">
                  <a:pos x="45" y="0"/>
                </a:cxn>
                <a:cxn ang="0">
                  <a:pos x="53" y="2"/>
                </a:cxn>
                <a:cxn ang="0">
                  <a:pos x="58" y="7"/>
                </a:cxn>
                <a:cxn ang="0">
                  <a:pos x="59" y="13"/>
                </a:cxn>
                <a:cxn ang="0">
                  <a:pos x="59" y="23"/>
                </a:cxn>
                <a:cxn ang="0">
                  <a:pos x="59" y="23"/>
                </a:cxn>
                <a:cxn ang="0">
                  <a:pos x="54" y="42"/>
                </a:cxn>
                <a:cxn ang="0">
                  <a:pos x="54" y="42"/>
                </a:cxn>
                <a:cxn ang="0">
                  <a:pos x="51" y="58"/>
                </a:cxn>
                <a:cxn ang="0">
                  <a:pos x="51" y="58"/>
                </a:cxn>
                <a:cxn ang="0">
                  <a:pos x="43" y="58"/>
                </a:cxn>
                <a:cxn ang="0">
                  <a:pos x="43" y="58"/>
                </a:cxn>
                <a:cxn ang="0">
                  <a:pos x="35" y="58"/>
                </a:cxn>
                <a:cxn ang="0">
                  <a:pos x="35" y="58"/>
                </a:cxn>
                <a:cxn ang="0">
                  <a:pos x="38" y="43"/>
                </a:cxn>
                <a:cxn ang="0">
                  <a:pos x="42" y="26"/>
                </a:cxn>
                <a:cxn ang="0">
                  <a:pos x="42" y="26"/>
                </a:cxn>
                <a:cxn ang="0">
                  <a:pos x="43" y="19"/>
                </a:cxn>
                <a:cxn ang="0">
                  <a:pos x="42" y="15"/>
                </a:cxn>
                <a:cxn ang="0">
                  <a:pos x="40" y="12"/>
                </a:cxn>
                <a:cxn ang="0">
                  <a:pos x="35" y="12"/>
                </a:cxn>
                <a:cxn ang="0">
                  <a:pos x="35" y="12"/>
                </a:cxn>
                <a:cxn ang="0">
                  <a:pos x="31" y="13"/>
                </a:cxn>
                <a:cxn ang="0">
                  <a:pos x="27" y="16"/>
                </a:cxn>
                <a:cxn ang="0">
                  <a:pos x="24" y="21"/>
                </a:cxn>
                <a:cxn ang="0">
                  <a:pos x="23" y="27"/>
                </a:cxn>
                <a:cxn ang="0">
                  <a:pos x="21" y="32"/>
                </a:cxn>
                <a:cxn ang="0">
                  <a:pos x="21" y="32"/>
                </a:cxn>
                <a:cxn ang="0">
                  <a:pos x="18" y="58"/>
                </a:cxn>
                <a:cxn ang="0">
                  <a:pos x="18" y="58"/>
                </a:cxn>
                <a:cxn ang="0">
                  <a:pos x="8" y="58"/>
                </a:cxn>
                <a:cxn ang="0">
                  <a:pos x="8" y="58"/>
                </a:cxn>
                <a:cxn ang="0">
                  <a:pos x="0" y="58"/>
                </a:cxn>
                <a:cxn ang="0">
                  <a:pos x="0" y="58"/>
                </a:cxn>
                <a:cxn ang="0">
                  <a:pos x="7" y="32"/>
                </a:cxn>
                <a:cxn ang="0">
                  <a:pos x="7" y="27"/>
                </a:cxn>
                <a:cxn ang="0">
                  <a:pos x="7" y="27"/>
                </a:cxn>
                <a:cxn ang="0">
                  <a:pos x="12" y="2"/>
                </a:cxn>
                <a:cxn ang="0">
                  <a:pos x="12" y="2"/>
                </a:cxn>
                <a:cxn ang="0">
                  <a:pos x="19" y="4"/>
                </a:cxn>
                <a:cxn ang="0">
                  <a:pos x="19" y="4"/>
                </a:cxn>
                <a:cxn ang="0">
                  <a:pos x="27" y="2"/>
                </a:cxn>
                <a:cxn ang="0">
                  <a:pos x="26" y="12"/>
                </a:cxn>
              </a:cxnLst>
              <a:rect l="0" t="0" r="r" b="b"/>
              <a:pathLst>
                <a:path w="59" h="58">
                  <a:moveTo>
                    <a:pt x="26" y="12"/>
                  </a:moveTo>
                  <a:lnTo>
                    <a:pt x="26" y="12"/>
                  </a:lnTo>
                  <a:lnTo>
                    <a:pt x="26" y="12"/>
                  </a:lnTo>
                  <a:lnTo>
                    <a:pt x="31" y="7"/>
                  </a:lnTo>
                  <a:lnTo>
                    <a:pt x="35" y="4"/>
                  </a:lnTo>
                  <a:lnTo>
                    <a:pt x="40" y="2"/>
                  </a:lnTo>
                  <a:lnTo>
                    <a:pt x="45" y="0"/>
                  </a:lnTo>
                  <a:lnTo>
                    <a:pt x="45" y="0"/>
                  </a:lnTo>
                  <a:lnTo>
                    <a:pt x="53" y="2"/>
                  </a:lnTo>
                  <a:lnTo>
                    <a:pt x="58" y="7"/>
                  </a:lnTo>
                  <a:lnTo>
                    <a:pt x="59" y="13"/>
                  </a:lnTo>
                  <a:lnTo>
                    <a:pt x="59" y="23"/>
                  </a:lnTo>
                  <a:lnTo>
                    <a:pt x="59" y="23"/>
                  </a:lnTo>
                  <a:lnTo>
                    <a:pt x="54" y="42"/>
                  </a:lnTo>
                  <a:lnTo>
                    <a:pt x="54" y="42"/>
                  </a:lnTo>
                  <a:lnTo>
                    <a:pt x="51" y="58"/>
                  </a:lnTo>
                  <a:lnTo>
                    <a:pt x="51" y="58"/>
                  </a:lnTo>
                  <a:lnTo>
                    <a:pt x="43" y="58"/>
                  </a:lnTo>
                  <a:lnTo>
                    <a:pt x="43" y="58"/>
                  </a:lnTo>
                  <a:lnTo>
                    <a:pt x="35" y="58"/>
                  </a:lnTo>
                  <a:lnTo>
                    <a:pt x="35" y="58"/>
                  </a:lnTo>
                  <a:lnTo>
                    <a:pt x="38" y="43"/>
                  </a:lnTo>
                  <a:lnTo>
                    <a:pt x="42" y="26"/>
                  </a:lnTo>
                  <a:lnTo>
                    <a:pt x="42" y="26"/>
                  </a:lnTo>
                  <a:lnTo>
                    <a:pt x="43" y="19"/>
                  </a:lnTo>
                  <a:lnTo>
                    <a:pt x="42" y="15"/>
                  </a:lnTo>
                  <a:lnTo>
                    <a:pt x="40" y="12"/>
                  </a:lnTo>
                  <a:lnTo>
                    <a:pt x="35" y="12"/>
                  </a:lnTo>
                  <a:lnTo>
                    <a:pt x="35" y="12"/>
                  </a:lnTo>
                  <a:lnTo>
                    <a:pt x="31" y="13"/>
                  </a:lnTo>
                  <a:lnTo>
                    <a:pt x="27" y="16"/>
                  </a:lnTo>
                  <a:lnTo>
                    <a:pt x="24" y="21"/>
                  </a:lnTo>
                  <a:lnTo>
                    <a:pt x="23" y="27"/>
                  </a:lnTo>
                  <a:lnTo>
                    <a:pt x="21" y="32"/>
                  </a:lnTo>
                  <a:lnTo>
                    <a:pt x="21" y="32"/>
                  </a:lnTo>
                  <a:lnTo>
                    <a:pt x="18" y="58"/>
                  </a:lnTo>
                  <a:lnTo>
                    <a:pt x="18" y="58"/>
                  </a:lnTo>
                  <a:lnTo>
                    <a:pt x="8" y="58"/>
                  </a:lnTo>
                  <a:lnTo>
                    <a:pt x="8" y="58"/>
                  </a:lnTo>
                  <a:lnTo>
                    <a:pt x="0" y="58"/>
                  </a:lnTo>
                  <a:lnTo>
                    <a:pt x="0" y="58"/>
                  </a:lnTo>
                  <a:lnTo>
                    <a:pt x="7" y="32"/>
                  </a:lnTo>
                  <a:lnTo>
                    <a:pt x="7" y="27"/>
                  </a:lnTo>
                  <a:lnTo>
                    <a:pt x="7" y="27"/>
                  </a:lnTo>
                  <a:lnTo>
                    <a:pt x="12" y="2"/>
                  </a:lnTo>
                  <a:lnTo>
                    <a:pt x="12" y="2"/>
                  </a:lnTo>
                  <a:lnTo>
                    <a:pt x="19" y="4"/>
                  </a:lnTo>
                  <a:lnTo>
                    <a:pt x="19" y="4"/>
                  </a:lnTo>
                  <a:lnTo>
                    <a:pt x="27" y="2"/>
                  </a:lnTo>
                  <a:lnTo>
                    <a:pt x="26" y="12"/>
                  </a:lnTo>
                  <a:close/>
                </a:path>
              </a:pathLst>
            </a:custGeom>
            <a:grpFill/>
            <a:ln w="9525">
              <a:noFill/>
              <a:round/>
              <a:headEnd/>
              <a:tailEnd/>
            </a:ln>
          </p:spPr>
          <p:txBody>
            <a:bodyPr/>
            <a:lstStyle/>
            <a:p>
              <a:endParaRPr lang="en-GB" noProof="0" dirty="0"/>
            </a:p>
          </p:txBody>
        </p:sp>
        <p:sp>
          <p:nvSpPr>
            <p:cNvPr id="20" name="Freeform 48"/>
            <p:cNvSpPr>
              <a:spLocks/>
            </p:cNvSpPr>
            <p:nvPr userDrawn="1"/>
          </p:nvSpPr>
          <p:spPr bwMode="black">
            <a:xfrm>
              <a:off x="4966" y="4208"/>
              <a:ext cx="33" cy="44"/>
            </a:xfrm>
            <a:custGeom>
              <a:avLst/>
              <a:gdLst/>
              <a:ahLst/>
              <a:cxnLst>
                <a:cxn ang="0">
                  <a:pos x="9" y="32"/>
                </a:cxn>
                <a:cxn ang="0">
                  <a:pos x="9" y="32"/>
                </a:cxn>
                <a:cxn ang="0">
                  <a:pos x="16" y="0"/>
                </a:cxn>
                <a:cxn ang="0">
                  <a:pos x="16" y="0"/>
                </a:cxn>
                <a:cxn ang="0">
                  <a:pos x="35" y="0"/>
                </a:cxn>
                <a:cxn ang="0">
                  <a:pos x="35" y="0"/>
                </a:cxn>
                <a:cxn ang="0">
                  <a:pos x="59" y="0"/>
                </a:cxn>
                <a:cxn ang="0">
                  <a:pos x="59" y="0"/>
                </a:cxn>
                <a:cxn ang="0">
                  <a:pos x="57" y="5"/>
                </a:cxn>
                <a:cxn ang="0">
                  <a:pos x="57" y="5"/>
                </a:cxn>
                <a:cxn ang="0">
                  <a:pos x="57" y="9"/>
                </a:cxn>
                <a:cxn ang="0">
                  <a:pos x="57" y="9"/>
                </a:cxn>
                <a:cxn ang="0">
                  <a:pos x="32" y="8"/>
                </a:cxn>
                <a:cxn ang="0">
                  <a:pos x="32" y="8"/>
                </a:cxn>
                <a:cxn ang="0">
                  <a:pos x="27" y="33"/>
                </a:cxn>
                <a:cxn ang="0">
                  <a:pos x="27" y="33"/>
                </a:cxn>
                <a:cxn ang="0">
                  <a:pos x="52" y="32"/>
                </a:cxn>
                <a:cxn ang="0">
                  <a:pos x="52" y="32"/>
                </a:cxn>
                <a:cxn ang="0">
                  <a:pos x="51" y="36"/>
                </a:cxn>
                <a:cxn ang="0">
                  <a:pos x="51" y="36"/>
                </a:cxn>
                <a:cxn ang="0">
                  <a:pos x="51" y="41"/>
                </a:cxn>
                <a:cxn ang="0">
                  <a:pos x="51" y="41"/>
                </a:cxn>
                <a:cxn ang="0">
                  <a:pos x="25" y="41"/>
                </a:cxn>
                <a:cxn ang="0">
                  <a:pos x="25" y="41"/>
                </a:cxn>
                <a:cxn ang="0">
                  <a:pos x="22" y="55"/>
                </a:cxn>
                <a:cxn ang="0">
                  <a:pos x="22" y="55"/>
                </a:cxn>
                <a:cxn ang="0">
                  <a:pos x="19" y="70"/>
                </a:cxn>
                <a:cxn ang="0">
                  <a:pos x="19" y="70"/>
                </a:cxn>
                <a:cxn ang="0">
                  <a:pos x="46" y="68"/>
                </a:cxn>
                <a:cxn ang="0">
                  <a:pos x="46" y="68"/>
                </a:cxn>
                <a:cxn ang="0">
                  <a:pos x="44" y="73"/>
                </a:cxn>
                <a:cxn ang="0">
                  <a:pos x="44" y="73"/>
                </a:cxn>
                <a:cxn ang="0">
                  <a:pos x="44" y="78"/>
                </a:cxn>
                <a:cxn ang="0">
                  <a:pos x="44" y="78"/>
                </a:cxn>
                <a:cxn ang="0">
                  <a:pos x="24" y="78"/>
                </a:cxn>
                <a:cxn ang="0">
                  <a:pos x="24" y="78"/>
                </a:cxn>
                <a:cxn ang="0">
                  <a:pos x="0" y="78"/>
                </a:cxn>
                <a:cxn ang="0">
                  <a:pos x="0" y="78"/>
                </a:cxn>
                <a:cxn ang="0">
                  <a:pos x="6" y="46"/>
                </a:cxn>
                <a:cxn ang="0">
                  <a:pos x="9" y="32"/>
                </a:cxn>
              </a:cxnLst>
              <a:rect l="0" t="0" r="r" b="b"/>
              <a:pathLst>
                <a:path w="59" h="78">
                  <a:moveTo>
                    <a:pt x="9" y="32"/>
                  </a:moveTo>
                  <a:lnTo>
                    <a:pt x="9" y="32"/>
                  </a:lnTo>
                  <a:lnTo>
                    <a:pt x="16" y="0"/>
                  </a:lnTo>
                  <a:lnTo>
                    <a:pt x="16" y="0"/>
                  </a:lnTo>
                  <a:lnTo>
                    <a:pt x="35" y="0"/>
                  </a:lnTo>
                  <a:lnTo>
                    <a:pt x="35" y="0"/>
                  </a:lnTo>
                  <a:lnTo>
                    <a:pt x="59" y="0"/>
                  </a:lnTo>
                  <a:lnTo>
                    <a:pt x="59" y="0"/>
                  </a:lnTo>
                  <a:lnTo>
                    <a:pt x="57" y="5"/>
                  </a:lnTo>
                  <a:lnTo>
                    <a:pt x="57" y="5"/>
                  </a:lnTo>
                  <a:lnTo>
                    <a:pt x="57" y="9"/>
                  </a:lnTo>
                  <a:lnTo>
                    <a:pt x="57" y="9"/>
                  </a:lnTo>
                  <a:lnTo>
                    <a:pt x="32" y="8"/>
                  </a:lnTo>
                  <a:lnTo>
                    <a:pt x="32" y="8"/>
                  </a:lnTo>
                  <a:lnTo>
                    <a:pt x="27" y="33"/>
                  </a:lnTo>
                  <a:lnTo>
                    <a:pt x="27" y="33"/>
                  </a:lnTo>
                  <a:lnTo>
                    <a:pt x="52" y="32"/>
                  </a:lnTo>
                  <a:lnTo>
                    <a:pt x="52" y="32"/>
                  </a:lnTo>
                  <a:lnTo>
                    <a:pt x="51" y="36"/>
                  </a:lnTo>
                  <a:lnTo>
                    <a:pt x="51" y="36"/>
                  </a:lnTo>
                  <a:lnTo>
                    <a:pt x="51" y="41"/>
                  </a:lnTo>
                  <a:lnTo>
                    <a:pt x="51" y="41"/>
                  </a:lnTo>
                  <a:lnTo>
                    <a:pt x="25" y="41"/>
                  </a:lnTo>
                  <a:lnTo>
                    <a:pt x="25" y="41"/>
                  </a:lnTo>
                  <a:lnTo>
                    <a:pt x="22" y="55"/>
                  </a:lnTo>
                  <a:lnTo>
                    <a:pt x="22" y="55"/>
                  </a:lnTo>
                  <a:lnTo>
                    <a:pt x="19" y="70"/>
                  </a:lnTo>
                  <a:lnTo>
                    <a:pt x="19" y="70"/>
                  </a:lnTo>
                  <a:lnTo>
                    <a:pt x="46" y="68"/>
                  </a:lnTo>
                  <a:lnTo>
                    <a:pt x="46" y="68"/>
                  </a:lnTo>
                  <a:lnTo>
                    <a:pt x="44" y="73"/>
                  </a:lnTo>
                  <a:lnTo>
                    <a:pt x="44" y="73"/>
                  </a:lnTo>
                  <a:lnTo>
                    <a:pt x="44" y="78"/>
                  </a:lnTo>
                  <a:lnTo>
                    <a:pt x="44" y="78"/>
                  </a:lnTo>
                  <a:lnTo>
                    <a:pt x="24" y="78"/>
                  </a:lnTo>
                  <a:lnTo>
                    <a:pt x="24" y="78"/>
                  </a:lnTo>
                  <a:lnTo>
                    <a:pt x="0" y="78"/>
                  </a:lnTo>
                  <a:lnTo>
                    <a:pt x="0" y="78"/>
                  </a:lnTo>
                  <a:lnTo>
                    <a:pt x="6" y="46"/>
                  </a:lnTo>
                  <a:lnTo>
                    <a:pt x="9" y="32"/>
                  </a:lnTo>
                  <a:close/>
                </a:path>
              </a:pathLst>
            </a:custGeom>
            <a:grpFill/>
            <a:ln w="9525">
              <a:noFill/>
              <a:round/>
              <a:headEnd/>
              <a:tailEnd/>
            </a:ln>
          </p:spPr>
          <p:txBody>
            <a:bodyPr/>
            <a:lstStyle/>
            <a:p>
              <a:endParaRPr lang="en-GB" noProof="0" dirty="0"/>
            </a:p>
          </p:txBody>
        </p:sp>
        <p:sp>
          <p:nvSpPr>
            <p:cNvPr id="21" name="Freeform 49"/>
            <p:cNvSpPr>
              <a:spLocks/>
            </p:cNvSpPr>
            <p:nvPr userDrawn="1"/>
          </p:nvSpPr>
          <p:spPr bwMode="black">
            <a:xfrm>
              <a:off x="5002" y="4221"/>
              <a:ext cx="29" cy="31"/>
            </a:xfrm>
            <a:custGeom>
              <a:avLst/>
              <a:gdLst/>
              <a:ahLst/>
              <a:cxnLst>
                <a:cxn ang="0">
                  <a:pos x="23" y="41"/>
                </a:cxn>
                <a:cxn ang="0">
                  <a:pos x="23" y="41"/>
                </a:cxn>
                <a:cxn ang="0">
                  <a:pos x="43" y="0"/>
                </a:cxn>
                <a:cxn ang="0">
                  <a:pos x="43" y="0"/>
                </a:cxn>
                <a:cxn ang="0">
                  <a:pos x="48" y="2"/>
                </a:cxn>
                <a:cxn ang="0">
                  <a:pos x="48" y="2"/>
                </a:cxn>
                <a:cxn ang="0">
                  <a:pos x="53" y="0"/>
                </a:cxn>
                <a:cxn ang="0">
                  <a:pos x="53" y="0"/>
                </a:cxn>
                <a:cxn ang="0">
                  <a:pos x="38" y="24"/>
                </a:cxn>
                <a:cxn ang="0">
                  <a:pos x="30" y="38"/>
                </a:cxn>
                <a:cxn ang="0">
                  <a:pos x="21" y="56"/>
                </a:cxn>
                <a:cxn ang="0">
                  <a:pos x="21" y="56"/>
                </a:cxn>
                <a:cxn ang="0">
                  <a:pos x="15" y="56"/>
                </a:cxn>
                <a:cxn ang="0">
                  <a:pos x="15" y="56"/>
                </a:cxn>
                <a:cxn ang="0">
                  <a:pos x="8" y="56"/>
                </a:cxn>
                <a:cxn ang="0">
                  <a:pos x="8" y="56"/>
                </a:cxn>
                <a:cxn ang="0">
                  <a:pos x="0" y="0"/>
                </a:cxn>
                <a:cxn ang="0">
                  <a:pos x="0" y="0"/>
                </a:cxn>
                <a:cxn ang="0">
                  <a:pos x="8" y="2"/>
                </a:cxn>
                <a:cxn ang="0">
                  <a:pos x="8" y="2"/>
                </a:cxn>
                <a:cxn ang="0">
                  <a:pos x="18" y="0"/>
                </a:cxn>
                <a:cxn ang="0">
                  <a:pos x="18" y="0"/>
                </a:cxn>
                <a:cxn ang="0">
                  <a:pos x="23" y="41"/>
                </a:cxn>
                <a:cxn ang="0">
                  <a:pos x="23" y="41"/>
                </a:cxn>
              </a:cxnLst>
              <a:rect l="0" t="0" r="r" b="b"/>
              <a:pathLst>
                <a:path w="53" h="56">
                  <a:moveTo>
                    <a:pt x="23" y="41"/>
                  </a:moveTo>
                  <a:lnTo>
                    <a:pt x="23" y="41"/>
                  </a:lnTo>
                  <a:lnTo>
                    <a:pt x="43" y="0"/>
                  </a:lnTo>
                  <a:lnTo>
                    <a:pt x="43" y="0"/>
                  </a:lnTo>
                  <a:lnTo>
                    <a:pt x="48" y="2"/>
                  </a:lnTo>
                  <a:lnTo>
                    <a:pt x="48" y="2"/>
                  </a:lnTo>
                  <a:lnTo>
                    <a:pt x="53" y="0"/>
                  </a:lnTo>
                  <a:lnTo>
                    <a:pt x="53" y="0"/>
                  </a:lnTo>
                  <a:lnTo>
                    <a:pt x="38" y="24"/>
                  </a:lnTo>
                  <a:lnTo>
                    <a:pt x="30" y="38"/>
                  </a:lnTo>
                  <a:lnTo>
                    <a:pt x="21" y="56"/>
                  </a:lnTo>
                  <a:lnTo>
                    <a:pt x="21" y="56"/>
                  </a:lnTo>
                  <a:lnTo>
                    <a:pt x="15" y="56"/>
                  </a:lnTo>
                  <a:lnTo>
                    <a:pt x="15" y="56"/>
                  </a:lnTo>
                  <a:lnTo>
                    <a:pt x="8" y="56"/>
                  </a:lnTo>
                  <a:lnTo>
                    <a:pt x="8" y="56"/>
                  </a:lnTo>
                  <a:lnTo>
                    <a:pt x="0" y="0"/>
                  </a:lnTo>
                  <a:lnTo>
                    <a:pt x="0" y="0"/>
                  </a:lnTo>
                  <a:lnTo>
                    <a:pt x="8" y="2"/>
                  </a:lnTo>
                  <a:lnTo>
                    <a:pt x="8" y="2"/>
                  </a:lnTo>
                  <a:lnTo>
                    <a:pt x="18" y="0"/>
                  </a:lnTo>
                  <a:lnTo>
                    <a:pt x="18" y="0"/>
                  </a:lnTo>
                  <a:lnTo>
                    <a:pt x="23" y="41"/>
                  </a:lnTo>
                  <a:lnTo>
                    <a:pt x="23" y="41"/>
                  </a:lnTo>
                  <a:close/>
                </a:path>
              </a:pathLst>
            </a:custGeom>
            <a:grpFill/>
            <a:ln w="9525">
              <a:noFill/>
              <a:round/>
              <a:headEnd/>
              <a:tailEnd/>
            </a:ln>
          </p:spPr>
          <p:txBody>
            <a:bodyPr/>
            <a:lstStyle/>
            <a:p>
              <a:endParaRPr lang="en-GB" noProof="0" dirty="0"/>
            </a:p>
          </p:txBody>
        </p:sp>
        <p:sp>
          <p:nvSpPr>
            <p:cNvPr id="22" name="Freeform 50"/>
            <p:cNvSpPr>
              <a:spLocks noEditPoints="1"/>
            </p:cNvSpPr>
            <p:nvPr userDrawn="1"/>
          </p:nvSpPr>
          <p:spPr bwMode="black">
            <a:xfrm>
              <a:off x="5030"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7"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8" y="5"/>
                </a:cxn>
                <a:cxn ang="0">
                  <a:pos x="13" y="8"/>
                </a:cxn>
                <a:cxn ang="0">
                  <a:pos x="10" y="13"/>
                </a:cxn>
                <a:cxn ang="0">
                  <a:pos x="6" y="18"/>
                </a:cxn>
                <a:cxn ang="0">
                  <a:pos x="3" y="24"/>
                </a:cxn>
                <a:cxn ang="0">
                  <a:pos x="2" y="31"/>
                </a:cxn>
                <a:cxn ang="0">
                  <a:pos x="2" y="31"/>
                </a:cxn>
                <a:cxn ang="0">
                  <a:pos x="0" y="37"/>
                </a:cxn>
                <a:cxn ang="0">
                  <a:pos x="2" y="43"/>
                </a:cxn>
                <a:cxn ang="0">
                  <a:pos x="3" y="48"/>
                </a:cxn>
                <a:cxn ang="0">
                  <a:pos x="5" y="53"/>
                </a:cxn>
                <a:cxn ang="0">
                  <a:pos x="10" y="56"/>
                </a:cxn>
                <a:cxn ang="0">
                  <a:pos x="13" y="58"/>
                </a:cxn>
                <a:cxn ang="0">
                  <a:pos x="24" y="59"/>
                </a:cxn>
                <a:cxn ang="0">
                  <a:pos x="24" y="59"/>
                </a:cxn>
                <a:cxn ang="0">
                  <a:pos x="35" y="58"/>
                </a:cxn>
                <a:cxn ang="0">
                  <a:pos x="41" y="54"/>
                </a:cxn>
                <a:cxn ang="0">
                  <a:pos x="46" y="48"/>
                </a:cxn>
                <a:cxn ang="0">
                  <a:pos x="44" y="47"/>
                </a:cxn>
                <a:cxn ang="0">
                  <a:pos x="44" y="47"/>
                </a:cxn>
                <a:cxn ang="0">
                  <a:pos x="37" y="51"/>
                </a:cxn>
                <a:cxn ang="0">
                  <a:pos x="30" y="51"/>
                </a:cxn>
                <a:cxn ang="0">
                  <a:pos x="30" y="51"/>
                </a:cxn>
                <a:cxn ang="0">
                  <a:pos x="25" y="51"/>
                </a:cxn>
                <a:cxn ang="0">
                  <a:pos x="22" y="50"/>
                </a:cxn>
                <a:cxn ang="0">
                  <a:pos x="19" y="47"/>
                </a:cxn>
                <a:cxn ang="0">
                  <a:pos x="18"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7"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8" y="5"/>
                  </a:lnTo>
                  <a:lnTo>
                    <a:pt x="13" y="8"/>
                  </a:lnTo>
                  <a:lnTo>
                    <a:pt x="10" y="13"/>
                  </a:lnTo>
                  <a:lnTo>
                    <a:pt x="6" y="18"/>
                  </a:lnTo>
                  <a:lnTo>
                    <a:pt x="3" y="24"/>
                  </a:lnTo>
                  <a:lnTo>
                    <a:pt x="2" y="31"/>
                  </a:lnTo>
                  <a:lnTo>
                    <a:pt x="2" y="31"/>
                  </a:lnTo>
                  <a:lnTo>
                    <a:pt x="0" y="37"/>
                  </a:lnTo>
                  <a:lnTo>
                    <a:pt x="2" y="43"/>
                  </a:lnTo>
                  <a:lnTo>
                    <a:pt x="3" y="48"/>
                  </a:lnTo>
                  <a:lnTo>
                    <a:pt x="5" y="53"/>
                  </a:lnTo>
                  <a:lnTo>
                    <a:pt x="10" y="56"/>
                  </a:lnTo>
                  <a:lnTo>
                    <a:pt x="13" y="58"/>
                  </a:lnTo>
                  <a:lnTo>
                    <a:pt x="24" y="59"/>
                  </a:lnTo>
                  <a:lnTo>
                    <a:pt x="24" y="59"/>
                  </a:lnTo>
                  <a:lnTo>
                    <a:pt x="35" y="58"/>
                  </a:lnTo>
                  <a:lnTo>
                    <a:pt x="41" y="54"/>
                  </a:lnTo>
                  <a:lnTo>
                    <a:pt x="46" y="48"/>
                  </a:lnTo>
                  <a:lnTo>
                    <a:pt x="44" y="47"/>
                  </a:lnTo>
                  <a:lnTo>
                    <a:pt x="44" y="47"/>
                  </a:lnTo>
                  <a:lnTo>
                    <a:pt x="37" y="51"/>
                  </a:lnTo>
                  <a:lnTo>
                    <a:pt x="30" y="51"/>
                  </a:lnTo>
                  <a:lnTo>
                    <a:pt x="30" y="51"/>
                  </a:lnTo>
                  <a:lnTo>
                    <a:pt x="25" y="51"/>
                  </a:lnTo>
                  <a:lnTo>
                    <a:pt x="22" y="50"/>
                  </a:lnTo>
                  <a:lnTo>
                    <a:pt x="19" y="47"/>
                  </a:lnTo>
                  <a:lnTo>
                    <a:pt x="18" y="39"/>
                  </a:lnTo>
                  <a:lnTo>
                    <a:pt x="19" y="31"/>
                  </a:lnTo>
                  <a:lnTo>
                    <a:pt x="51" y="31"/>
                  </a:lnTo>
                  <a:close/>
                </a:path>
              </a:pathLst>
            </a:custGeom>
            <a:grpFill/>
            <a:ln w="9525">
              <a:noFill/>
              <a:round/>
              <a:headEnd/>
              <a:tailEnd/>
            </a:ln>
          </p:spPr>
          <p:txBody>
            <a:bodyPr/>
            <a:lstStyle/>
            <a:p>
              <a:endParaRPr lang="en-GB" noProof="0" dirty="0"/>
            </a:p>
          </p:txBody>
        </p:sp>
        <p:sp>
          <p:nvSpPr>
            <p:cNvPr id="23" name="Freeform 51"/>
            <p:cNvSpPr>
              <a:spLocks/>
            </p:cNvSpPr>
            <p:nvPr userDrawn="1"/>
          </p:nvSpPr>
          <p:spPr bwMode="black">
            <a:xfrm>
              <a:off x="5062" y="4221"/>
              <a:ext cx="25" cy="31"/>
            </a:xfrm>
            <a:custGeom>
              <a:avLst/>
              <a:gdLst/>
              <a:ahLst/>
              <a:cxnLst>
                <a:cxn ang="0">
                  <a:pos x="24" y="14"/>
                </a:cxn>
                <a:cxn ang="0">
                  <a:pos x="24" y="14"/>
                </a:cxn>
                <a:cxn ang="0">
                  <a:pos x="24" y="14"/>
                </a:cxn>
                <a:cxn ang="0">
                  <a:pos x="29" y="8"/>
                </a:cxn>
                <a:cxn ang="0">
                  <a:pos x="33" y="3"/>
                </a:cxn>
                <a:cxn ang="0">
                  <a:pos x="40" y="0"/>
                </a:cxn>
                <a:cxn ang="0">
                  <a:pos x="45" y="0"/>
                </a:cxn>
                <a:cxn ang="0">
                  <a:pos x="45" y="0"/>
                </a:cxn>
                <a:cxn ang="0">
                  <a:pos x="46" y="0"/>
                </a:cxn>
                <a:cxn ang="0">
                  <a:pos x="46" y="0"/>
                </a:cxn>
                <a:cxn ang="0">
                  <a:pos x="45" y="8"/>
                </a:cxn>
                <a:cxn ang="0">
                  <a:pos x="45" y="8"/>
                </a:cxn>
                <a:cxn ang="0">
                  <a:pos x="43" y="16"/>
                </a:cxn>
                <a:cxn ang="0">
                  <a:pos x="41" y="16"/>
                </a:cxn>
                <a:cxn ang="0">
                  <a:pos x="41" y="16"/>
                </a:cxn>
                <a:cxn ang="0">
                  <a:pos x="40" y="16"/>
                </a:cxn>
                <a:cxn ang="0">
                  <a:pos x="37" y="14"/>
                </a:cxn>
                <a:cxn ang="0">
                  <a:pos x="37" y="14"/>
                </a:cxn>
                <a:cxn ang="0">
                  <a:pos x="32" y="16"/>
                </a:cxn>
                <a:cxn ang="0">
                  <a:pos x="27" y="17"/>
                </a:cxn>
                <a:cxn ang="0">
                  <a:pos x="24" y="22"/>
                </a:cxn>
                <a:cxn ang="0">
                  <a:pos x="22" y="25"/>
                </a:cxn>
                <a:cxn ang="0">
                  <a:pos x="22" y="30"/>
                </a:cxn>
                <a:cxn ang="0">
                  <a:pos x="22" y="30"/>
                </a:cxn>
                <a:cxn ang="0">
                  <a:pos x="18" y="56"/>
                </a:cxn>
                <a:cxn ang="0">
                  <a:pos x="18" y="56"/>
                </a:cxn>
                <a:cxn ang="0">
                  <a:pos x="10" y="56"/>
                </a:cxn>
                <a:cxn ang="0">
                  <a:pos x="10" y="56"/>
                </a:cxn>
                <a:cxn ang="0">
                  <a:pos x="0" y="56"/>
                </a:cxn>
                <a:cxn ang="0">
                  <a:pos x="0" y="56"/>
                </a:cxn>
                <a:cxn ang="0">
                  <a:pos x="7" y="30"/>
                </a:cxn>
                <a:cxn ang="0">
                  <a:pos x="8" y="25"/>
                </a:cxn>
                <a:cxn ang="0">
                  <a:pos x="8" y="25"/>
                </a:cxn>
                <a:cxn ang="0">
                  <a:pos x="11" y="0"/>
                </a:cxn>
                <a:cxn ang="0">
                  <a:pos x="11" y="0"/>
                </a:cxn>
                <a:cxn ang="0">
                  <a:pos x="19" y="2"/>
                </a:cxn>
                <a:cxn ang="0">
                  <a:pos x="19" y="2"/>
                </a:cxn>
                <a:cxn ang="0">
                  <a:pos x="27" y="0"/>
                </a:cxn>
                <a:cxn ang="0">
                  <a:pos x="24" y="14"/>
                </a:cxn>
              </a:cxnLst>
              <a:rect l="0" t="0" r="r" b="b"/>
              <a:pathLst>
                <a:path w="46" h="56">
                  <a:moveTo>
                    <a:pt x="24" y="14"/>
                  </a:moveTo>
                  <a:lnTo>
                    <a:pt x="24" y="14"/>
                  </a:lnTo>
                  <a:lnTo>
                    <a:pt x="24" y="14"/>
                  </a:lnTo>
                  <a:lnTo>
                    <a:pt x="29" y="8"/>
                  </a:lnTo>
                  <a:lnTo>
                    <a:pt x="33" y="3"/>
                  </a:lnTo>
                  <a:lnTo>
                    <a:pt x="40" y="0"/>
                  </a:lnTo>
                  <a:lnTo>
                    <a:pt x="45" y="0"/>
                  </a:lnTo>
                  <a:lnTo>
                    <a:pt x="45" y="0"/>
                  </a:lnTo>
                  <a:lnTo>
                    <a:pt x="46" y="0"/>
                  </a:lnTo>
                  <a:lnTo>
                    <a:pt x="46" y="0"/>
                  </a:lnTo>
                  <a:lnTo>
                    <a:pt x="45" y="8"/>
                  </a:lnTo>
                  <a:lnTo>
                    <a:pt x="45" y="8"/>
                  </a:lnTo>
                  <a:lnTo>
                    <a:pt x="43" y="16"/>
                  </a:lnTo>
                  <a:lnTo>
                    <a:pt x="41" y="16"/>
                  </a:lnTo>
                  <a:lnTo>
                    <a:pt x="41" y="16"/>
                  </a:lnTo>
                  <a:lnTo>
                    <a:pt x="40" y="16"/>
                  </a:lnTo>
                  <a:lnTo>
                    <a:pt x="37" y="14"/>
                  </a:lnTo>
                  <a:lnTo>
                    <a:pt x="37" y="14"/>
                  </a:lnTo>
                  <a:lnTo>
                    <a:pt x="32" y="16"/>
                  </a:lnTo>
                  <a:lnTo>
                    <a:pt x="27" y="17"/>
                  </a:lnTo>
                  <a:lnTo>
                    <a:pt x="24" y="22"/>
                  </a:lnTo>
                  <a:lnTo>
                    <a:pt x="22" y="25"/>
                  </a:lnTo>
                  <a:lnTo>
                    <a:pt x="22" y="30"/>
                  </a:lnTo>
                  <a:lnTo>
                    <a:pt x="22" y="30"/>
                  </a:lnTo>
                  <a:lnTo>
                    <a:pt x="18" y="56"/>
                  </a:lnTo>
                  <a:lnTo>
                    <a:pt x="18" y="56"/>
                  </a:lnTo>
                  <a:lnTo>
                    <a:pt x="10" y="56"/>
                  </a:lnTo>
                  <a:lnTo>
                    <a:pt x="10" y="56"/>
                  </a:lnTo>
                  <a:lnTo>
                    <a:pt x="0" y="56"/>
                  </a:lnTo>
                  <a:lnTo>
                    <a:pt x="0" y="56"/>
                  </a:lnTo>
                  <a:lnTo>
                    <a:pt x="7" y="30"/>
                  </a:lnTo>
                  <a:lnTo>
                    <a:pt x="8" y="25"/>
                  </a:lnTo>
                  <a:lnTo>
                    <a:pt x="8" y="25"/>
                  </a:lnTo>
                  <a:lnTo>
                    <a:pt x="11" y="0"/>
                  </a:lnTo>
                  <a:lnTo>
                    <a:pt x="11" y="0"/>
                  </a:lnTo>
                  <a:lnTo>
                    <a:pt x="19" y="2"/>
                  </a:lnTo>
                  <a:lnTo>
                    <a:pt x="19" y="2"/>
                  </a:lnTo>
                  <a:lnTo>
                    <a:pt x="27" y="0"/>
                  </a:lnTo>
                  <a:lnTo>
                    <a:pt x="24" y="14"/>
                  </a:lnTo>
                  <a:close/>
                </a:path>
              </a:pathLst>
            </a:custGeom>
            <a:grpFill/>
            <a:ln w="9525">
              <a:noFill/>
              <a:round/>
              <a:headEnd/>
              <a:tailEnd/>
            </a:ln>
          </p:spPr>
          <p:txBody>
            <a:bodyPr/>
            <a:lstStyle/>
            <a:p>
              <a:endParaRPr lang="en-GB" noProof="0" dirty="0"/>
            </a:p>
          </p:txBody>
        </p:sp>
        <p:sp>
          <p:nvSpPr>
            <p:cNvPr id="24" name="Freeform 52"/>
            <p:cNvSpPr>
              <a:spLocks/>
            </p:cNvSpPr>
            <p:nvPr userDrawn="1"/>
          </p:nvSpPr>
          <p:spPr bwMode="black">
            <a:xfrm>
              <a:off x="5087" y="4221"/>
              <a:ext cx="34" cy="48"/>
            </a:xfrm>
            <a:custGeom>
              <a:avLst/>
              <a:gdLst/>
              <a:ahLst/>
              <a:cxnLst>
                <a:cxn ang="0">
                  <a:pos x="50" y="0"/>
                </a:cxn>
                <a:cxn ang="0">
                  <a:pos x="50" y="0"/>
                </a:cxn>
                <a:cxn ang="0">
                  <a:pos x="55" y="2"/>
                </a:cxn>
                <a:cxn ang="0">
                  <a:pos x="55" y="2"/>
                </a:cxn>
                <a:cxn ang="0">
                  <a:pos x="61" y="0"/>
                </a:cxn>
                <a:cxn ang="0">
                  <a:pos x="61" y="0"/>
                </a:cxn>
                <a:cxn ang="0">
                  <a:pos x="41" y="35"/>
                </a:cxn>
                <a:cxn ang="0">
                  <a:pos x="9" y="86"/>
                </a:cxn>
                <a:cxn ang="0">
                  <a:pos x="9" y="86"/>
                </a:cxn>
                <a:cxn ang="0">
                  <a:pos x="4" y="86"/>
                </a:cxn>
                <a:cxn ang="0">
                  <a:pos x="4" y="86"/>
                </a:cxn>
                <a:cxn ang="0">
                  <a:pos x="0" y="86"/>
                </a:cxn>
                <a:cxn ang="0">
                  <a:pos x="0" y="86"/>
                </a:cxn>
                <a:cxn ang="0">
                  <a:pos x="19" y="56"/>
                </a:cxn>
                <a:cxn ang="0">
                  <a:pos x="19" y="56"/>
                </a:cxn>
                <a:cxn ang="0">
                  <a:pos x="8" y="0"/>
                </a:cxn>
                <a:cxn ang="0">
                  <a:pos x="8" y="0"/>
                </a:cxn>
                <a:cxn ang="0">
                  <a:pos x="15" y="2"/>
                </a:cxn>
                <a:cxn ang="0">
                  <a:pos x="15" y="2"/>
                </a:cxn>
                <a:cxn ang="0">
                  <a:pos x="25" y="0"/>
                </a:cxn>
                <a:cxn ang="0">
                  <a:pos x="25" y="0"/>
                </a:cxn>
                <a:cxn ang="0">
                  <a:pos x="31" y="37"/>
                </a:cxn>
                <a:cxn ang="0">
                  <a:pos x="31" y="37"/>
                </a:cxn>
                <a:cxn ang="0">
                  <a:pos x="50" y="0"/>
                </a:cxn>
                <a:cxn ang="0">
                  <a:pos x="50" y="0"/>
                </a:cxn>
              </a:cxnLst>
              <a:rect l="0" t="0" r="r" b="b"/>
              <a:pathLst>
                <a:path w="61" h="86">
                  <a:moveTo>
                    <a:pt x="50" y="0"/>
                  </a:moveTo>
                  <a:lnTo>
                    <a:pt x="50" y="0"/>
                  </a:lnTo>
                  <a:lnTo>
                    <a:pt x="55" y="2"/>
                  </a:lnTo>
                  <a:lnTo>
                    <a:pt x="55" y="2"/>
                  </a:lnTo>
                  <a:lnTo>
                    <a:pt x="61" y="0"/>
                  </a:lnTo>
                  <a:lnTo>
                    <a:pt x="61" y="0"/>
                  </a:lnTo>
                  <a:lnTo>
                    <a:pt x="41" y="35"/>
                  </a:lnTo>
                  <a:lnTo>
                    <a:pt x="9" y="86"/>
                  </a:lnTo>
                  <a:lnTo>
                    <a:pt x="9" y="86"/>
                  </a:lnTo>
                  <a:lnTo>
                    <a:pt x="4" y="86"/>
                  </a:lnTo>
                  <a:lnTo>
                    <a:pt x="4" y="86"/>
                  </a:lnTo>
                  <a:lnTo>
                    <a:pt x="0" y="86"/>
                  </a:lnTo>
                  <a:lnTo>
                    <a:pt x="0" y="86"/>
                  </a:lnTo>
                  <a:lnTo>
                    <a:pt x="19" y="56"/>
                  </a:lnTo>
                  <a:lnTo>
                    <a:pt x="19" y="56"/>
                  </a:lnTo>
                  <a:lnTo>
                    <a:pt x="8" y="0"/>
                  </a:lnTo>
                  <a:lnTo>
                    <a:pt x="8" y="0"/>
                  </a:lnTo>
                  <a:lnTo>
                    <a:pt x="15" y="2"/>
                  </a:lnTo>
                  <a:lnTo>
                    <a:pt x="15" y="2"/>
                  </a:lnTo>
                  <a:lnTo>
                    <a:pt x="25" y="0"/>
                  </a:lnTo>
                  <a:lnTo>
                    <a:pt x="25" y="0"/>
                  </a:lnTo>
                  <a:lnTo>
                    <a:pt x="31" y="37"/>
                  </a:lnTo>
                  <a:lnTo>
                    <a:pt x="31" y="37"/>
                  </a:lnTo>
                  <a:lnTo>
                    <a:pt x="50" y="0"/>
                  </a:lnTo>
                  <a:lnTo>
                    <a:pt x="50" y="0"/>
                  </a:lnTo>
                  <a:close/>
                </a:path>
              </a:pathLst>
            </a:custGeom>
            <a:grpFill/>
            <a:ln w="9525">
              <a:noFill/>
              <a:round/>
              <a:headEnd/>
              <a:tailEnd/>
            </a:ln>
          </p:spPr>
          <p:txBody>
            <a:bodyPr/>
            <a:lstStyle/>
            <a:p>
              <a:endParaRPr lang="en-GB" noProof="0" dirty="0"/>
            </a:p>
          </p:txBody>
        </p:sp>
        <p:sp>
          <p:nvSpPr>
            <p:cNvPr id="25" name="Freeform 53"/>
            <p:cNvSpPr>
              <a:spLocks/>
            </p:cNvSpPr>
            <p:nvPr userDrawn="1"/>
          </p:nvSpPr>
          <p:spPr bwMode="black">
            <a:xfrm>
              <a:off x="5123" y="4210"/>
              <a:ext cx="20" cy="42"/>
            </a:xfrm>
            <a:custGeom>
              <a:avLst/>
              <a:gdLst/>
              <a:ahLst/>
              <a:cxnLst>
                <a:cxn ang="0">
                  <a:pos x="35" y="21"/>
                </a:cxn>
                <a:cxn ang="0">
                  <a:pos x="35" y="21"/>
                </a:cxn>
                <a:cxn ang="0">
                  <a:pos x="33" y="24"/>
                </a:cxn>
                <a:cxn ang="0">
                  <a:pos x="33" y="24"/>
                </a:cxn>
                <a:cxn ang="0">
                  <a:pos x="33" y="27"/>
                </a:cxn>
                <a:cxn ang="0">
                  <a:pos x="23" y="25"/>
                </a:cxn>
                <a:cxn ang="0">
                  <a:pos x="23" y="25"/>
                </a:cxn>
                <a:cxn ang="0">
                  <a:pos x="17" y="51"/>
                </a:cxn>
                <a:cxn ang="0">
                  <a:pos x="17" y="51"/>
                </a:cxn>
                <a:cxn ang="0">
                  <a:pos x="16" y="60"/>
                </a:cxn>
                <a:cxn ang="0">
                  <a:pos x="16" y="67"/>
                </a:cxn>
                <a:cxn ang="0">
                  <a:pos x="17" y="70"/>
                </a:cxn>
                <a:cxn ang="0">
                  <a:pos x="20" y="70"/>
                </a:cxn>
                <a:cxn ang="0">
                  <a:pos x="20" y="70"/>
                </a:cxn>
                <a:cxn ang="0">
                  <a:pos x="25" y="68"/>
                </a:cxn>
                <a:cxn ang="0">
                  <a:pos x="25" y="73"/>
                </a:cxn>
                <a:cxn ang="0">
                  <a:pos x="25" y="73"/>
                </a:cxn>
                <a:cxn ang="0">
                  <a:pos x="19" y="76"/>
                </a:cxn>
                <a:cxn ang="0">
                  <a:pos x="12" y="76"/>
                </a:cxn>
                <a:cxn ang="0">
                  <a:pos x="12" y="76"/>
                </a:cxn>
                <a:cxn ang="0">
                  <a:pos x="6" y="75"/>
                </a:cxn>
                <a:cxn ang="0">
                  <a:pos x="1" y="71"/>
                </a:cxn>
                <a:cxn ang="0">
                  <a:pos x="0" y="67"/>
                </a:cxn>
                <a:cxn ang="0">
                  <a:pos x="1" y="59"/>
                </a:cxn>
                <a:cxn ang="0">
                  <a:pos x="1" y="59"/>
                </a:cxn>
                <a:cxn ang="0">
                  <a:pos x="8" y="25"/>
                </a:cxn>
                <a:cxn ang="0">
                  <a:pos x="0" y="27"/>
                </a:cxn>
                <a:cxn ang="0">
                  <a:pos x="0" y="27"/>
                </a:cxn>
                <a:cxn ang="0">
                  <a:pos x="1" y="24"/>
                </a:cxn>
                <a:cxn ang="0">
                  <a:pos x="1" y="24"/>
                </a:cxn>
                <a:cxn ang="0">
                  <a:pos x="1" y="21"/>
                </a:cxn>
                <a:cxn ang="0">
                  <a:pos x="9" y="21"/>
                </a:cxn>
                <a:cxn ang="0">
                  <a:pos x="9" y="21"/>
                </a:cxn>
                <a:cxn ang="0">
                  <a:pos x="11" y="6"/>
                </a:cxn>
                <a:cxn ang="0">
                  <a:pos x="11" y="6"/>
                </a:cxn>
                <a:cxn ang="0">
                  <a:pos x="28" y="0"/>
                </a:cxn>
                <a:cxn ang="0">
                  <a:pos x="30" y="0"/>
                </a:cxn>
                <a:cxn ang="0">
                  <a:pos x="30" y="0"/>
                </a:cxn>
                <a:cxn ang="0">
                  <a:pos x="23" y="21"/>
                </a:cxn>
                <a:cxn ang="0">
                  <a:pos x="35" y="21"/>
                </a:cxn>
              </a:cxnLst>
              <a:rect l="0" t="0" r="r" b="b"/>
              <a:pathLst>
                <a:path w="35" h="76">
                  <a:moveTo>
                    <a:pt x="35" y="21"/>
                  </a:moveTo>
                  <a:lnTo>
                    <a:pt x="35" y="21"/>
                  </a:lnTo>
                  <a:lnTo>
                    <a:pt x="33" y="24"/>
                  </a:lnTo>
                  <a:lnTo>
                    <a:pt x="33" y="24"/>
                  </a:lnTo>
                  <a:lnTo>
                    <a:pt x="33" y="27"/>
                  </a:lnTo>
                  <a:lnTo>
                    <a:pt x="23" y="25"/>
                  </a:lnTo>
                  <a:lnTo>
                    <a:pt x="23" y="25"/>
                  </a:lnTo>
                  <a:lnTo>
                    <a:pt x="17" y="51"/>
                  </a:lnTo>
                  <a:lnTo>
                    <a:pt x="17" y="51"/>
                  </a:lnTo>
                  <a:lnTo>
                    <a:pt x="16" y="60"/>
                  </a:lnTo>
                  <a:lnTo>
                    <a:pt x="16" y="67"/>
                  </a:lnTo>
                  <a:lnTo>
                    <a:pt x="17" y="70"/>
                  </a:lnTo>
                  <a:lnTo>
                    <a:pt x="20" y="70"/>
                  </a:lnTo>
                  <a:lnTo>
                    <a:pt x="20" y="70"/>
                  </a:lnTo>
                  <a:lnTo>
                    <a:pt x="25" y="68"/>
                  </a:lnTo>
                  <a:lnTo>
                    <a:pt x="25" y="73"/>
                  </a:lnTo>
                  <a:lnTo>
                    <a:pt x="25" y="73"/>
                  </a:lnTo>
                  <a:lnTo>
                    <a:pt x="19" y="76"/>
                  </a:lnTo>
                  <a:lnTo>
                    <a:pt x="12" y="76"/>
                  </a:lnTo>
                  <a:lnTo>
                    <a:pt x="12" y="76"/>
                  </a:lnTo>
                  <a:lnTo>
                    <a:pt x="6" y="75"/>
                  </a:lnTo>
                  <a:lnTo>
                    <a:pt x="1" y="71"/>
                  </a:lnTo>
                  <a:lnTo>
                    <a:pt x="0" y="67"/>
                  </a:lnTo>
                  <a:lnTo>
                    <a:pt x="1" y="59"/>
                  </a:lnTo>
                  <a:lnTo>
                    <a:pt x="1" y="59"/>
                  </a:lnTo>
                  <a:lnTo>
                    <a:pt x="8" y="25"/>
                  </a:lnTo>
                  <a:lnTo>
                    <a:pt x="0" y="27"/>
                  </a:lnTo>
                  <a:lnTo>
                    <a:pt x="0" y="27"/>
                  </a:lnTo>
                  <a:lnTo>
                    <a:pt x="1" y="24"/>
                  </a:lnTo>
                  <a:lnTo>
                    <a:pt x="1" y="24"/>
                  </a:lnTo>
                  <a:lnTo>
                    <a:pt x="1" y="21"/>
                  </a:lnTo>
                  <a:lnTo>
                    <a:pt x="9" y="21"/>
                  </a:lnTo>
                  <a:lnTo>
                    <a:pt x="9" y="21"/>
                  </a:lnTo>
                  <a:lnTo>
                    <a:pt x="11" y="6"/>
                  </a:lnTo>
                  <a:lnTo>
                    <a:pt x="11" y="6"/>
                  </a:lnTo>
                  <a:lnTo>
                    <a:pt x="28" y="0"/>
                  </a:lnTo>
                  <a:lnTo>
                    <a:pt x="30" y="0"/>
                  </a:lnTo>
                  <a:lnTo>
                    <a:pt x="30" y="0"/>
                  </a:lnTo>
                  <a:lnTo>
                    <a:pt x="23" y="21"/>
                  </a:lnTo>
                  <a:lnTo>
                    <a:pt x="35" y="21"/>
                  </a:lnTo>
                  <a:close/>
                </a:path>
              </a:pathLst>
            </a:custGeom>
            <a:grpFill/>
            <a:ln w="9525">
              <a:noFill/>
              <a:round/>
              <a:headEnd/>
              <a:tailEnd/>
            </a:ln>
          </p:spPr>
          <p:txBody>
            <a:bodyPr/>
            <a:lstStyle/>
            <a:p>
              <a:endParaRPr lang="en-GB" noProof="0" dirty="0"/>
            </a:p>
          </p:txBody>
        </p:sp>
        <p:sp>
          <p:nvSpPr>
            <p:cNvPr id="26" name="Freeform 54"/>
            <p:cNvSpPr>
              <a:spLocks/>
            </p:cNvSpPr>
            <p:nvPr userDrawn="1"/>
          </p:nvSpPr>
          <p:spPr bwMode="black">
            <a:xfrm>
              <a:off x="5143" y="4204"/>
              <a:ext cx="33" cy="48"/>
            </a:xfrm>
            <a:custGeom>
              <a:avLst/>
              <a:gdLst/>
              <a:ahLst/>
              <a:cxnLst>
                <a:cxn ang="0">
                  <a:pos x="11" y="40"/>
                </a:cxn>
                <a:cxn ang="0">
                  <a:pos x="11" y="40"/>
                </a:cxn>
                <a:cxn ang="0">
                  <a:pos x="18" y="0"/>
                </a:cxn>
                <a:cxn ang="0">
                  <a:pos x="18" y="0"/>
                </a:cxn>
                <a:cxn ang="0">
                  <a:pos x="26" y="0"/>
                </a:cxn>
                <a:cxn ang="0">
                  <a:pos x="26" y="0"/>
                </a:cxn>
                <a:cxn ang="0">
                  <a:pos x="35" y="0"/>
                </a:cxn>
                <a:cxn ang="0">
                  <a:pos x="35" y="0"/>
                </a:cxn>
                <a:cxn ang="0">
                  <a:pos x="26" y="40"/>
                </a:cxn>
                <a:cxn ang="0">
                  <a:pos x="26" y="40"/>
                </a:cxn>
                <a:cxn ang="0">
                  <a:pos x="26" y="40"/>
                </a:cxn>
                <a:cxn ang="0">
                  <a:pos x="30" y="35"/>
                </a:cxn>
                <a:cxn ang="0">
                  <a:pos x="35" y="32"/>
                </a:cxn>
                <a:cxn ang="0">
                  <a:pos x="40" y="30"/>
                </a:cxn>
                <a:cxn ang="0">
                  <a:pos x="45" y="28"/>
                </a:cxn>
                <a:cxn ang="0">
                  <a:pos x="45" y="28"/>
                </a:cxn>
                <a:cxn ang="0">
                  <a:pos x="52" y="30"/>
                </a:cxn>
                <a:cxn ang="0">
                  <a:pos x="57" y="35"/>
                </a:cxn>
                <a:cxn ang="0">
                  <a:pos x="59" y="41"/>
                </a:cxn>
                <a:cxn ang="0">
                  <a:pos x="59" y="51"/>
                </a:cxn>
                <a:cxn ang="0">
                  <a:pos x="59" y="51"/>
                </a:cxn>
                <a:cxn ang="0">
                  <a:pos x="54" y="70"/>
                </a:cxn>
                <a:cxn ang="0">
                  <a:pos x="54" y="70"/>
                </a:cxn>
                <a:cxn ang="0">
                  <a:pos x="52" y="86"/>
                </a:cxn>
                <a:cxn ang="0">
                  <a:pos x="52" y="86"/>
                </a:cxn>
                <a:cxn ang="0">
                  <a:pos x="43" y="86"/>
                </a:cxn>
                <a:cxn ang="0">
                  <a:pos x="43" y="86"/>
                </a:cxn>
                <a:cxn ang="0">
                  <a:pos x="35" y="86"/>
                </a:cxn>
                <a:cxn ang="0">
                  <a:pos x="35" y="86"/>
                </a:cxn>
                <a:cxn ang="0">
                  <a:pos x="38" y="71"/>
                </a:cxn>
                <a:cxn ang="0">
                  <a:pos x="43" y="54"/>
                </a:cxn>
                <a:cxn ang="0">
                  <a:pos x="43" y="54"/>
                </a:cxn>
                <a:cxn ang="0">
                  <a:pos x="43" y="47"/>
                </a:cxn>
                <a:cxn ang="0">
                  <a:pos x="41" y="43"/>
                </a:cxn>
                <a:cxn ang="0">
                  <a:pos x="40" y="40"/>
                </a:cxn>
                <a:cxn ang="0">
                  <a:pos x="35" y="40"/>
                </a:cxn>
                <a:cxn ang="0">
                  <a:pos x="35" y="40"/>
                </a:cxn>
                <a:cxn ang="0">
                  <a:pos x="32" y="41"/>
                </a:cxn>
                <a:cxn ang="0">
                  <a:pos x="27" y="44"/>
                </a:cxn>
                <a:cxn ang="0">
                  <a:pos x="24" y="49"/>
                </a:cxn>
                <a:cxn ang="0">
                  <a:pos x="22" y="55"/>
                </a:cxn>
                <a:cxn ang="0">
                  <a:pos x="22" y="60"/>
                </a:cxn>
                <a:cxn ang="0">
                  <a:pos x="22" y="60"/>
                </a:cxn>
                <a:cxn ang="0">
                  <a:pos x="18" y="86"/>
                </a:cxn>
                <a:cxn ang="0">
                  <a:pos x="18" y="86"/>
                </a:cxn>
                <a:cxn ang="0">
                  <a:pos x="10" y="86"/>
                </a:cxn>
                <a:cxn ang="0">
                  <a:pos x="10" y="86"/>
                </a:cxn>
                <a:cxn ang="0">
                  <a:pos x="0" y="86"/>
                </a:cxn>
                <a:cxn ang="0">
                  <a:pos x="0" y="86"/>
                </a:cxn>
                <a:cxn ang="0">
                  <a:pos x="10" y="46"/>
                </a:cxn>
                <a:cxn ang="0">
                  <a:pos x="11" y="40"/>
                </a:cxn>
              </a:cxnLst>
              <a:rect l="0" t="0" r="r" b="b"/>
              <a:pathLst>
                <a:path w="59" h="86">
                  <a:moveTo>
                    <a:pt x="11" y="40"/>
                  </a:moveTo>
                  <a:lnTo>
                    <a:pt x="11" y="40"/>
                  </a:lnTo>
                  <a:lnTo>
                    <a:pt x="18" y="0"/>
                  </a:lnTo>
                  <a:lnTo>
                    <a:pt x="18" y="0"/>
                  </a:lnTo>
                  <a:lnTo>
                    <a:pt x="26" y="0"/>
                  </a:lnTo>
                  <a:lnTo>
                    <a:pt x="26" y="0"/>
                  </a:lnTo>
                  <a:lnTo>
                    <a:pt x="35" y="0"/>
                  </a:lnTo>
                  <a:lnTo>
                    <a:pt x="35" y="0"/>
                  </a:lnTo>
                  <a:lnTo>
                    <a:pt x="26" y="40"/>
                  </a:lnTo>
                  <a:lnTo>
                    <a:pt x="26" y="40"/>
                  </a:lnTo>
                  <a:lnTo>
                    <a:pt x="26" y="40"/>
                  </a:lnTo>
                  <a:lnTo>
                    <a:pt x="30" y="35"/>
                  </a:lnTo>
                  <a:lnTo>
                    <a:pt x="35" y="32"/>
                  </a:lnTo>
                  <a:lnTo>
                    <a:pt x="40" y="30"/>
                  </a:lnTo>
                  <a:lnTo>
                    <a:pt x="45" y="28"/>
                  </a:lnTo>
                  <a:lnTo>
                    <a:pt x="45" y="28"/>
                  </a:lnTo>
                  <a:lnTo>
                    <a:pt x="52" y="30"/>
                  </a:lnTo>
                  <a:lnTo>
                    <a:pt x="57" y="35"/>
                  </a:lnTo>
                  <a:lnTo>
                    <a:pt x="59" y="41"/>
                  </a:lnTo>
                  <a:lnTo>
                    <a:pt x="59" y="51"/>
                  </a:lnTo>
                  <a:lnTo>
                    <a:pt x="59" y="51"/>
                  </a:lnTo>
                  <a:lnTo>
                    <a:pt x="54" y="70"/>
                  </a:lnTo>
                  <a:lnTo>
                    <a:pt x="54" y="70"/>
                  </a:lnTo>
                  <a:lnTo>
                    <a:pt x="52" y="86"/>
                  </a:lnTo>
                  <a:lnTo>
                    <a:pt x="52" y="86"/>
                  </a:lnTo>
                  <a:lnTo>
                    <a:pt x="43" y="86"/>
                  </a:lnTo>
                  <a:lnTo>
                    <a:pt x="43" y="86"/>
                  </a:lnTo>
                  <a:lnTo>
                    <a:pt x="35" y="86"/>
                  </a:lnTo>
                  <a:lnTo>
                    <a:pt x="35" y="86"/>
                  </a:lnTo>
                  <a:lnTo>
                    <a:pt x="38" y="71"/>
                  </a:lnTo>
                  <a:lnTo>
                    <a:pt x="43" y="54"/>
                  </a:lnTo>
                  <a:lnTo>
                    <a:pt x="43" y="54"/>
                  </a:lnTo>
                  <a:lnTo>
                    <a:pt x="43" y="47"/>
                  </a:lnTo>
                  <a:lnTo>
                    <a:pt x="41" y="43"/>
                  </a:lnTo>
                  <a:lnTo>
                    <a:pt x="40" y="40"/>
                  </a:lnTo>
                  <a:lnTo>
                    <a:pt x="35" y="40"/>
                  </a:lnTo>
                  <a:lnTo>
                    <a:pt x="35" y="40"/>
                  </a:lnTo>
                  <a:lnTo>
                    <a:pt x="32" y="41"/>
                  </a:lnTo>
                  <a:lnTo>
                    <a:pt x="27" y="44"/>
                  </a:lnTo>
                  <a:lnTo>
                    <a:pt x="24" y="49"/>
                  </a:lnTo>
                  <a:lnTo>
                    <a:pt x="22" y="55"/>
                  </a:lnTo>
                  <a:lnTo>
                    <a:pt x="22" y="60"/>
                  </a:lnTo>
                  <a:lnTo>
                    <a:pt x="22" y="60"/>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27" name="Freeform 55"/>
            <p:cNvSpPr>
              <a:spLocks noEditPoints="1"/>
            </p:cNvSpPr>
            <p:nvPr userDrawn="1"/>
          </p:nvSpPr>
          <p:spPr bwMode="black">
            <a:xfrm>
              <a:off x="5181" y="4204"/>
              <a:ext cx="18" cy="48"/>
            </a:xfrm>
            <a:custGeom>
              <a:avLst/>
              <a:gdLst/>
              <a:ahLst/>
              <a:cxnLst>
                <a:cxn ang="0">
                  <a:pos x="6" y="55"/>
                </a:cxn>
                <a:cxn ang="0">
                  <a:pos x="6" y="55"/>
                </a:cxn>
                <a:cxn ang="0">
                  <a:pos x="11" y="30"/>
                </a:cxn>
                <a:cxn ang="0">
                  <a:pos x="11" y="30"/>
                </a:cxn>
                <a:cxn ang="0">
                  <a:pos x="19" y="32"/>
                </a:cxn>
                <a:cxn ang="0">
                  <a:pos x="19" y="32"/>
                </a:cxn>
                <a:cxn ang="0">
                  <a:pos x="28" y="30"/>
                </a:cxn>
                <a:cxn ang="0">
                  <a:pos x="28" y="30"/>
                </a:cxn>
                <a:cxn ang="0">
                  <a:pos x="22" y="55"/>
                </a:cxn>
                <a:cxn ang="0">
                  <a:pos x="20" y="60"/>
                </a:cxn>
                <a:cxn ang="0">
                  <a:pos x="20" y="60"/>
                </a:cxn>
                <a:cxn ang="0">
                  <a:pos x="17" y="86"/>
                </a:cxn>
                <a:cxn ang="0">
                  <a:pos x="17" y="86"/>
                </a:cxn>
                <a:cxn ang="0">
                  <a:pos x="9" y="86"/>
                </a:cxn>
                <a:cxn ang="0">
                  <a:pos x="9" y="86"/>
                </a:cxn>
                <a:cxn ang="0">
                  <a:pos x="0" y="86"/>
                </a:cxn>
                <a:cxn ang="0">
                  <a:pos x="0" y="86"/>
                </a:cxn>
                <a:cxn ang="0">
                  <a:pos x="6" y="60"/>
                </a:cxn>
                <a:cxn ang="0">
                  <a:pos x="6" y="55"/>
                </a:cxn>
                <a:cxn ang="0">
                  <a:pos x="25" y="0"/>
                </a:cxn>
                <a:cxn ang="0">
                  <a:pos x="25" y="0"/>
                </a:cxn>
                <a:cxn ang="0">
                  <a:pos x="28" y="1"/>
                </a:cxn>
                <a:cxn ang="0">
                  <a:pos x="31" y="3"/>
                </a:cxn>
                <a:cxn ang="0">
                  <a:pos x="33" y="6"/>
                </a:cxn>
                <a:cxn ang="0">
                  <a:pos x="33" y="9"/>
                </a:cxn>
                <a:cxn ang="0">
                  <a:pos x="33" y="9"/>
                </a:cxn>
                <a:cxn ang="0">
                  <a:pos x="31" y="13"/>
                </a:cxn>
                <a:cxn ang="0">
                  <a:pos x="28" y="16"/>
                </a:cxn>
                <a:cxn ang="0">
                  <a:pos x="25" y="17"/>
                </a:cxn>
                <a:cxn ang="0">
                  <a:pos x="22" y="19"/>
                </a:cxn>
                <a:cxn ang="0">
                  <a:pos x="22" y="19"/>
                </a:cxn>
                <a:cxn ang="0">
                  <a:pos x="19" y="17"/>
                </a:cxn>
                <a:cxn ang="0">
                  <a:pos x="16" y="16"/>
                </a:cxn>
                <a:cxn ang="0">
                  <a:pos x="14" y="13"/>
                </a:cxn>
                <a:cxn ang="0">
                  <a:pos x="14" y="9"/>
                </a:cxn>
                <a:cxn ang="0">
                  <a:pos x="14" y="9"/>
                </a:cxn>
                <a:cxn ang="0">
                  <a:pos x="16" y="6"/>
                </a:cxn>
                <a:cxn ang="0">
                  <a:pos x="19" y="3"/>
                </a:cxn>
                <a:cxn ang="0">
                  <a:pos x="22" y="1"/>
                </a:cxn>
                <a:cxn ang="0">
                  <a:pos x="25" y="0"/>
                </a:cxn>
                <a:cxn ang="0">
                  <a:pos x="25" y="0"/>
                </a:cxn>
              </a:cxnLst>
              <a:rect l="0" t="0" r="r" b="b"/>
              <a:pathLst>
                <a:path w="33" h="86">
                  <a:moveTo>
                    <a:pt x="6" y="55"/>
                  </a:moveTo>
                  <a:lnTo>
                    <a:pt x="6" y="55"/>
                  </a:lnTo>
                  <a:lnTo>
                    <a:pt x="11" y="30"/>
                  </a:lnTo>
                  <a:lnTo>
                    <a:pt x="11" y="30"/>
                  </a:lnTo>
                  <a:lnTo>
                    <a:pt x="19" y="32"/>
                  </a:lnTo>
                  <a:lnTo>
                    <a:pt x="19" y="32"/>
                  </a:lnTo>
                  <a:lnTo>
                    <a:pt x="28" y="30"/>
                  </a:lnTo>
                  <a:lnTo>
                    <a:pt x="28" y="30"/>
                  </a:lnTo>
                  <a:lnTo>
                    <a:pt x="22" y="55"/>
                  </a:lnTo>
                  <a:lnTo>
                    <a:pt x="20" y="60"/>
                  </a:lnTo>
                  <a:lnTo>
                    <a:pt x="20" y="60"/>
                  </a:lnTo>
                  <a:lnTo>
                    <a:pt x="17" y="86"/>
                  </a:lnTo>
                  <a:lnTo>
                    <a:pt x="17" y="86"/>
                  </a:lnTo>
                  <a:lnTo>
                    <a:pt x="9" y="86"/>
                  </a:lnTo>
                  <a:lnTo>
                    <a:pt x="9" y="86"/>
                  </a:lnTo>
                  <a:lnTo>
                    <a:pt x="0" y="86"/>
                  </a:lnTo>
                  <a:lnTo>
                    <a:pt x="0" y="86"/>
                  </a:lnTo>
                  <a:lnTo>
                    <a:pt x="6" y="60"/>
                  </a:lnTo>
                  <a:lnTo>
                    <a:pt x="6" y="55"/>
                  </a:lnTo>
                  <a:close/>
                  <a:moveTo>
                    <a:pt x="25" y="0"/>
                  </a:moveTo>
                  <a:lnTo>
                    <a:pt x="25" y="0"/>
                  </a:lnTo>
                  <a:lnTo>
                    <a:pt x="28" y="1"/>
                  </a:lnTo>
                  <a:lnTo>
                    <a:pt x="31" y="3"/>
                  </a:lnTo>
                  <a:lnTo>
                    <a:pt x="33" y="6"/>
                  </a:lnTo>
                  <a:lnTo>
                    <a:pt x="33" y="9"/>
                  </a:lnTo>
                  <a:lnTo>
                    <a:pt x="33" y="9"/>
                  </a:lnTo>
                  <a:lnTo>
                    <a:pt x="31" y="13"/>
                  </a:lnTo>
                  <a:lnTo>
                    <a:pt x="28" y="16"/>
                  </a:lnTo>
                  <a:lnTo>
                    <a:pt x="25" y="17"/>
                  </a:lnTo>
                  <a:lnTo>
                    <a:pt x="22" y="19"/>
                  </a:lnTo>
                  <a:lnTo>
                    <a:pt x="22" y="19"/>
                  </a:lnTo>
                  <a:lnTo>
                    <a:pt x="19" y="17"/>
                  </a:lnTo>
                  <a:lnTo>
                    <a:pt x="16" y="16"/>
                  </a:lnTo>
                  <a:lnTo>
                    <a:pt x="14" y="13"/>
                  </a:lnTo>
                  <a:lnTo>
                    <a:pt x="14" y="9"/>
                  </a:lnTo>
                  <a:lnTo>
                    <a:pt x="14" y="9"/>
                  </a:lnTo>
                  <a:lnTo>
                    <a:pt x="16" y="6"/>
                  </a:lnTo>
                  <a:lnTo>
                    <a:pt x="19" y="3"/>
                  </a:lnTo>
                  <a:lnTo>
                    <a:pt x="22" y="1"/>
                  </a:lnTo>
                  <a:lnTo>
                    <a:pt x="25" y="0"/>
                  </a:lnTo>
                  <a:lnTo>
                    <a:pt x="25" y="0"/>
                  </a:lnTo>
                  <a:close/>
                </a:path>
              </a:pathLst>
            </a:custGeom>
            <a:grpFill/>
            <a:ln w="9525">
              <a:noFill/>
              <a:round/>
              <a:headEnd/>
              <a:tailEnd/>
            </a:ln>
          </p:spPr>
          <p:txBody>
            <a:bodyPr/>
            <a:lstStyle/>
            <a:p>
              <a:endParaRPr lang="en-GB" noProof="0" dirty="0"/>
            </a:p>
          </p:txBody>
        </p:sp>
        <p:sp>
          <p:nvSpPr>
            <p:cNvPr id="28" name="Freeform 56"/>
            <p:cNvSpPr>
              <a:spLocks/>
            </p:cNvSpPr>
            <p:nvPr userDrawn="1"/>
          </p:nvSpPr>
          <p:spPr bwMode="black">
            <a:xfrm>
              <a:off x="5199" y="4219"/>
              <a:ext cx="33" cy="33"/>
            </a:xfrm>
            <a:custGeom>
              <a:avLst/>
              <a:gdLst/>
              <a:ahLst/>
              <a:cxnLst>
                <a:cxn ang="0">
                  <a:pos x="25" y="12"/>
                </a:cxn>
                <a:cxn ang="0">
                  <a:pos x="25" y="12"/>
                </a:cxn>
                <a:cxn ang="0">
                  <a:pos x="25" y="12"/>
                </a:cxn>
                <a:cxn ang="0">
                  <a:pos x="30" y="7"/>
                </a:cxn>
                <a:cxn ang="0">
                  <a:pos x="35" y="4"/>
                </a:cxn>
                <a:cxn ang="0">
                  <a:pos x="40" y="2"/>
                </a:cxn>
                <a:cxn ang="0">
                  <a:pos x="44" y="0"/>
                </a:cxn>
                <a:cxn ang="0">
                  <a:pos x="44" y="0"/>
                </a:cxn>
                <a:cxn ang="0">
                  <a:pos x="52" y="2"/>
                </a:cxn>
                <a:cxn ang="0">
                  <a:pos x="57" y="7"/>
                </a:cxn>
                <a:cxn ang="0">
                  <a:pos x="59" y="13"/>
                </a:cxn>
                <a:cxn ang="0">
                  <a:pos x="59" y="23"/>
                </a:cxn>
                <a:cxn ang="0">
                  <a:pos x="59" y="23"/>
                </a:cxn>
                <a:cxn ang="0">
                  <a:pos x="54" y="42"/>
                </a:cxn>
                <a:cxn ang="0">
                  <a:pos x="54" y="42"/>
                </a:cxn>
                <a:cxn ang="0">
                  <a:pos x="52" y="58"/>
                </a:cxn>
                <a:cxn ang="0">
                  <a:pos x="52" y="58"/>
                </a:cxn>
                <a:cxn ang="0">
                  <a:pos x="43" y="58"/>
                </a:cxn>
                <a:cxn ang="0">
                  <a:pos x="43" y="58"/>
                </a:cxn>
                <a:cxn ang="0">
                  <a:pos x="35" y="58"/>
                </a:cxn>
                <a:cxn ang="0">
                  <a:pos x="35" y="58"/>
                </a:cxn>
                <a:cxn ang="0">
                  <a:pos x="38" y="43"/>
                </a:cxn>
                <a:cxn ang="0">
                  <a:pos x="43" y="26"/>
                </a:cxn>
                <a:cxn ang="0">
                  <a:pos x="43" y="26"/>
                </a:cxn>
                <a:cxn ang="0">
                  <a:pos x="43" y="19"/>
                </a:cxn>
                <a:cxn ang="0">
                  <a:pos x="41" y="15"/>
                </a:cxn>
                <a:cxn ang="0">
                  <a:pos x="40" y="12"/>
                </a:cxn>
                <a:cxn ang="0">
                  <a:pos x="37" y="12"/>
                </a:cxn>
                <a:cxn ang="0">
                  <a:pos x="37" y="12"/>
                </a:cxn>
                <a:cxn ang="0">
                  <a:pos x="32" y="13"/>
                </a:cxn>
                <a:cxn ang="0">
                  <a:pos x="27" y="16"/>
                </a:cxn>
                <a:cxn ang="0">
                  <a:pos x="24" y="21"/>
                </a:cxn>
                <a:cxn ang="0">
                  <a:pos x="22" y="27"/>
                </a:cxn>
                <a:cxn ang="0">
                  <a:pos x="22" y="32"/>
                </a:cxn>
                <a:cxn ang="0">
                  <a:pos x="22" y="32"/>
                </a:cxn>
                <a:cxn ang="0">
                  <a:pos x="18" y="58"/>
                </a:cxn>
                <a:cxn ang="0">
                  <a:pos x="18" y="58"/>
                </a:cxn>
                <a:cxn ang="0">
                  <a:pos x="10" y="58"/>
                </a:cxn>
                <a:cxn ang="0">
                  <a:pos x="10" y="58"/>
                </a:cxn>
                <a:cxn ang="0">
                  <a:pos x="0" y="58"/>
                </a:cxn>
                <a:cxn ang="0">
                  <a:pos x="0" y="58"/>
                </a:cxn>
                <a:cxn ang="0">
                  <a:pos x="6" y="32"/>
                </a:cxn>
                <a:cxn ang="0">
                  <a:pos x="8" y="27"/>
                </a:cxn>
                <a:cxn ang="0">
                  <a:pos x="8" y="27"/>
                </a:cxn>
                <a:cxn ang="0">
                  <a:pos x="11" y="2"/>
                </a:cxn>
                <a:cxn ang="0">
                  <a:pos x="11" y="2"/>
                </a:cxn>
                <a:cxn ang="0">
                  <a:pos x="19" y="4"/>
                </a:cxn>
                <a:cxn ang="0">
                  <a:pos x="19" y="4"/>
                </a:cxn>
                <a:cxn ang="0">
                  <a:pos x="29" y="2"/>
                </a:cxn>
                <a:cxn ang="0">
                  <a:pos x="25" y="12"/>
                </a:cxn>
              </a:cxnLst>
              <a:rect l="0" t="0" r="r" b="b"/>
              <a:pathLst>
                <a:path w="59" h="58">
                  <a:moveTo>
                    <a:pt x="25" y="12"/>
                  </a:moveTo>
                  <a:lnTo>
                    <a:pt x="25" y="12"/>
                  </a:lnTo>
                  <a:lnTo>
                    <a:pt x="25" y="12"/>
                  </a:lnTo>
                  <a:lnTo>
                    <a:pt x="30" y="7"/>
                  </a:lnTo>
                  <a:lnTo>
                    <a:pt x="35" y="4"/>
                  </a:lnTo>
                  <a:lnTo>
                    <a:pt x="40" y="2"/>
                  </a:lnTo>
                  <a:lnTo>
                    <a:pt x="44" y="0"/>
                  </a:lnTo>
                  <a:lnTo>
                    <a:pt x="44" y="0"/>
                  </a:lnTo>
                  <a:lnTo>
                    <a:pt x="52" y="2"/>
                  </a:lnTo>
                  <a:lnTo>
                    <a:pt x="57" y="7"/>
                  </a:lnTo>
                  <a:lnTo>
                    <a:pt x="59" y="13"/>
                  </a:lnTo>
                  <a:lnTo>
                    <a:pt x="59" y="23"/>
                  </a:lnTo>
                  <a:lnTo>
                    <a:pt x="59" y="23"/>
                  </a:lnTo>
                  <a:lnTo>
                    <a:pt x="54" y="42"/>
                  </a:lnTo>
                  <a:lnTo>
                    <a:pt x="54" y="42"/>
                  </a:lnTo>
                  <a:lnTo>
                    <a:pt x="52" y="58"/>
                  </a:lnTo>
                  <a:lnTo>
                    <a:pt x="52" y="58"/>
                  </a:lnTo>
                  <a:lnTo>
                    <a:pt x="43" y="58"/>
                  </a:lnTo>
                  <a:lnTo>
                    <a:pt x="43" y="58"/>
                  </a:lnTo>
                  <a:lnTo>
                    <a:pt x="35" y="58"/>
                  </a:lnTo>
                  <a:lnTo>
                    <a:pt x="35" y="58"/>
                  </a:lnTo>
                  <a:lnTo>
                    <a:pt x="38" y="43"/>
                  </a:lnTo>
                  <a:lnTo>
                    <a:pt x="43" y="26"/>
                  </a:lnTo>
                  <a:lnTo>
                    <a:pt x="43" y="26"/>
                  </a:lnTo>
                  <a:lnTo>
                    <a:pt x="43" y="19"/>
                  </a:lnTo>
                  <a:lnTo>
                    <a:pt x="41" y="15"/>
                  </a:lnTo>
                  <a:lnTo>
                    <a:pt x="40" y="12"/>
                  </a:lnTo>
                  <a:lnTo>
                    <a:pt x="37" y="12"/>
                  </a:lnTo>
                  <a:lnTo>
                    <a:pt x="37" y="12"/>
                  </a:lnTo>
                  <a:lnTo>
                    <a:pt x="32" y="13"/>
                  </a:lnTo>
                  <a:lnTo>
                    <a:pt x="27" y="16"/>
                  </a:lnTo>
                  <a:lnTo>
                    <a:pt x="24" y="21"/>
                  </a:lnTo>
                  <a:lnTo>
                    <a:pt x="22" y="27"/>
                  </a:lnTo>
                  <a:lnTo>
                    <a:pt x="22" y="32"/>
                  </a:lnTo>
                  <a:lnTo>
                    <a:pt x="22" y="32"/>
                  </a:lnTo>
                  <a:lnTo>
                    <a:pt x="18" y="58"/>
                  </a:lnTo>
                  <a:lnTo>
                    <a:pt x="18" y="58"/>
                  </a:lnTo>
                  <a:lnTo>
                    <a:pt x="10" y="58"/>
                  </a:lnTo>
                  <a:lnTo>
                    <a:pt x="10" y="58"/>
                  </a:lnTo>
                  <a:lnTo>
                    <a:pt x="0" y="58"/>
                  </a:lnTo>
                  <a:lnTo>
                    <a:pt x="0" y="58"/>
                  </a:lnTo>
                  <a:lnTo>
                    <a:pt x="6" y="32"/>
                  </a:lnTo>
                  <a:lnTo>
                    <a:pt x="8" y="27"/>
                  </a:lnTo>
                  <a:lnTo>
                    <a:pt x="8" y="27"/>
                  </a:lnTo>
                  <a:lnTo>
                    <a:pt x="11" y="2"/>
                  </a:lnTo>
                  <a:lnTo>
                    <a:pt x="11" y="2"/>
                  </a:lnTo>
                  <a:lnTo>
                    <a:pt x="19" y="4"/>
                  </a:lnTo>
                  <a:lnTo>
                    <a:pt x="19" y="4"/>
                  </a:lnTo>
                  <a:lnTo>
                    <a:pt x="29" y="2"/>
                  </a:lnTo>
                  <a:lnTo>
                    <a:pt x="25" y="12"/>
                  </a:lnTo>
                  <a:close/>
                </a:path>
              </a:pathLst>
            </a:custGeom>
            <a:grpFill/>
            <a:ln w="9525">
              <a:noFill/>
              <a:round/>
              <a:headEnd/>
              <a:tailEnd/>
            </a:ln>
          </p:spPr>
          <p:txBody>
            <a:bodyPr/>
            <a:lstStyle/>
            <a:p>
              <a:endParaRPr lang="en-GB" noProof="0" dirty="0"/>
            </a:p>
          </p:txBody>
        </p:sp>
        <p:sp>
          <p:nvSpPr>
            <p:cNvPr id="29" name="Freeform 57"/>
            <p:cNvSpPr>
              <a:spLocks noEditPoints="1"/>
            </p:cNvSpPr>
            <p:nvPr userDrawn="1"/>
          </p:nvSpPr>
          <p:spPr bwMode="black">
            <a:xfrm>
              <a:off x="5233" y="4219"/>
              <a:ext cx="36" cy="50"/>
            </a:xfrm>
            <a:custGeom>
              <a:avLst/>
              <a:gdLst/>
              <a:ahLst/>
              <a:cxnLst>
                <a:cxn ang="0">
                  <a:pos x="40" y="70"/>
                </a:cxn>
                <a:cxn ang="0">
                  <a:pos x="35" y="80"/>
                </a:cxn>
                <a:cxn ang="0">
                  <a:pos x="24" y="83"/>
                </a:cxn>
                <a:cxn ang="0">
                  <a:pos x="18" y="83"/>
                </a:cxn>
                <a:cxn ang="0">
                  <a:pos x="11" y="77"/>
                </a:cxn>
                <a:cxn ang="0">
                  <a:pos x="11" y="70"/>
                </a:cxn>
                <a:cxn ang="0">
                  <a:pos x="18" y="61"/>
                </a:cxn>
                <a:cxn ang="0">
                  <a:pos x="26" y="59"/>
                </a:cxn>
                <a:cxn ang="0">
                  <a:pos x="32" y="59"/>
                </a:cxn>
                <a:cxn ang="0">
                  <a:pos x="40" y="64"/>
                </a:cxn>
                <a:cxn ang="0">
                  <a:pos x="40" y="70"/>
                </a:cxn>
                <a:cxn ang="0">
                  <a:pos x="65" y="7"/>
                </a:cxn>
                <a:cxn ang="0">
                  <a:pos x="65" y="5"/>
                </a:cxn>
                <a:cxn ang="0">
                  <a:pos x="65" y="2"/>
                </a:cxn>
                <a:cxn ang="0">
                  <a:pos x="54" y="2"/>
                </a:cxn>
                <a:cxn ang="0">
                  <a:pos x="48" y="2"/>
                </a:cxn>
                <a:cxn ang="0">
                  <a:pos x="38" y="0"/>
                </a:cxn>
                <a:cxn ang="0">
                  <a:pos x="21" y="7"/>
                </a:cxn>
                <a:cxn ang="0">
                  <a:pos x="11" y="19"/>
                </a:cxn>
                <a:cxn ang="0">
                  <a:pos x="11" y="26"/>
                </a:cxn>
                <a:cxn ang="0">
                  <a:pos x="13" y="32"/>
                </a:cxn>
                <a:cxn ang="0">
                  <a:pos x="23" y="37"/>
                </a:cxn>
                <a:cxn ang="0">
                  <a:pos x="23" y="39"/>
                </a:cxn>
                <a:cxn ang="0">
                  <a:pos x="13" y="43"/>
                </a:cxn>
                <a:cxn ang="0">
                  <a:pos x="10" y="50"/>
                </a:cxn>
                <a:cxn ang="0">
                  <a:pos x="10" y="53"/>
                </a:cxn>
                <a:cxn ang="0">
                  <a:pos x="15" y="59"/>
                </a:cxn>
                <a:cxn ang="0">
                  <a:pos x="15" y="59"/>
                </a:cxn>
                <a:cxn ang="0">
                  <a:pos x="5" y="64"/>
                </a:cxn>
                <a:cxn ang="0">
                  <a:pos x="0" y="74"/>
                </a:cxn>
                <a:cxn ang="0">
                  <a:pos x="0" y="80"/>
                </a:cxn>
                <a:cxn ang="0">
                  <a:pos x="10" y="88"/>
                </a:cxn>
                <a:cxn ang="0">
                  <a:pos x="19" y="88"/>
                </a:cxn>
                <a:cxn ang="0">
                  <a:pos x="42" y="83"/>
                </a:cxn>
                <a:cxn ang="0">
                  <a:pos x="50" y="75"/>
                </a:cxn>
                <a:cxn ang="0">
                  <a:pos x="54" y="64"/>
                </a:cxn>
                <a:cxn ang="0">
                  <a:pos x="54" y="58"/>
                </a:cxn>
                <a:cxn ang="0">
                  <a:pos x="46" y="50"/>
                </a:cxn>
                <a:cxn ang="0">
                  <a:pos x="30" y="48"/>
                </a:cxn>
                <a:cxn ang="0">
                  <a:pos x="27" y="48"/>
                </a:cxn>
                <a:cxn ang="0">
                  <a:pos x="23" y="45"/>
                </a:cxn>
                <a:cxn ang="0">
                  <a:pos x="23" y="43"/>
                </a:cxn>
                <a:cxn ang="0">
                  <a:pos x="27" y="39"/>
                </a:cxn>
                <a:cxn ang="0">
                  <a:pos x="32" y="39"/>
                </a:cxn>
                <a:cxn ang="0">
                  <a:pos x="42" y="37"/>
                </a:cxn>
                <a:cxn ang="0">
                  <a:pos x="54" y="27"/>
                </a:cxn>
                <a:cxn ang="0">
                  <a:pos x="57" y="19"/>
                </a:cxn>
                <a:cxn ang="0">
                  <a:pos x="57" y="12"/>
                </a:cxn>
                <a:cxn ang="0">
                  <a:pos x="54" y="7"/>
                </a:cxn>
                <a:cxn ang="0">
                  <a:pos x="37" y="5"/>
                </a:cxn>
                <a:cxn ang="0">
                  <a:pos x="40" y="7"/>
                </a:cxn>
                <a:cxn ang="0">
                  <a:pos x="43" y="13"/>
                </a:cxn>
                <a:cxn ang="0">
                  <a:pos x="42" y="19"/>
                </a:cxn>
                <a:cxn ang="0">
                  <a:pos x="38" y="31"/>
                </a:cxn>
                <a:cxn ang="0">
                  <a:pos x="32" y="34"/>
                </a:cxn>
                <a:cxn ang="0">
                  <a:pos x="29" y="34"/>
                </a:cxn>
                <a:cxn ang="0">
                  <a:pos x="26" y="27"/>
                </a:cxn>
                <a:cxn ang="0">
                  <a:pos x="27" y="21"/>
                </a:cxn>
                <a:cxn ang="0">
                  <a:pos x="30" y="10"/>
                </a:cxn>
                <a:cxn ang="0">
                  <a:pos x="37" y="5"/>
                </a:cxn>
              </a:cxnLst>
              <a:rect l="0" t="0" r="r" b="b"/>
              <a:pathLst>
                <a:path w="65" h="88">
                  <a:moveTo>
                    <a:pt x="40" y="70"/>
                  </a:moveTo>
                  <a:lnTo>
                    <a:pt x="40" y="70"/>
                  </a:lnTo>
                  <a:lnTo>
                    <a:pt x="38" y="75"/>
                  </a:lnTo>
                  <a:lnTo>
                    <a:pt x="35" y="80"/>
                  </a:lnTo>
                  <a:lnTo>
                    <a:pt x="29" y="83"/>
                  </a:lnTo>
                  <a:lnTo>
                    <a:pt x="24" y="83"/>
                  </a:lnTo>
                  <a:lnTo>
                    <a:pt x="24" y="83"/>
                  </a:lnTo>
                  <a:lnTo>
                    <a:pt x="18" y="83"/>
                  </a:lnTo>
                  <a:lnTo>
                    <a:pt x="13" y="80"/>
                  </a:lnTo>
                  <a:lnTo>
                    <a:pt x="11" y="77"/>
                  </a:lnTo>
                  <a:lnTo>
                    <a:pt x="11" y="70"/>
                  </a:lnTo>
                  <a:lnTo>
                    <a:pt x="11" y="70"/>
                  </a:lnTo>
                  <a:lnTo>
                    <a:pt x="15" y="64"/>
                  </a:lnTo>
                  <a:lnTo>
                    <a:pt x="18" y="61"/>
                  </a:lnTo>
                  <a:lnTo>
                    <a:pt x="18" y="61"/>
                  </a:lnTo>
                  <a:lnTo>
                    <a:pt x="26" y="59"/>
                  </a:lnTo>
                  <a:lnTo>
                    <a:pt x="26" y="59"/>
                  </a:lnTo>
                  <a:lnTo>
                    <a:pt x="32" y="59"/>
                  </a:lnTo>
                  <a:lnTo>
                    <a:pt x="37" y="61"/>
                  </a:lnTo>
                  <a:lnTo>
                    <a:pt x="40" y="64"/>
                  </a:lnTo>
                  <a:lnTo>
                    <a:pt x="40" y="70"/>
                  </a:lnTo>
                  <a:lnTo>
                    <a:pt x="40" y="70"/>
                  </a:lnTo>
                  <a:close/>
                  <a:moveTo>
                    <a:pt x="65" y="7"/>
                  </a:moveTo>
                  <a:lnTo>
                    <a:pt x="65" y="7"/>
                  </a:lnTo>
                  <a:lnTo>
                    <a:pt x="65" y="5"/>
                  </a:lnTo>
                  <a:lnTo>
                    <a:pt x="65" y="5"/>
                  </a:lnTo>
                  <a:lnTo>
                    <a:pt x="65" y="2"/>
                  </a:lnTo>
                  <a:lnTo>
                    <a:pt x="65" y="2"/>
                  </a:lnTo>
                  <a:lnTo>
                    <a:pt x="54" y="2"/>
                  </a:lnTo>
                  <a:lnTo>
                    <a:pt x="54" y="2"/>
                  </a:lnTo>
                  <a:lnTo>
                    <a:pt x="48" y="2"/>
                  </a:lnTo>
                  <a:lnTo>
                    <a:pt x="48" y="2"/>
                  </a:lnTo>
                  <a:lnTo>
                    <a:pt x="38" y="0"/>
                  </a:lnTo>
                  <a:lnTo>
                    <a:pt x="38" y="0"/>
                  </a:lnTo>
                  <a:lnTo>
                    <a:pt x="29" y="2"/>
                  </a:lnTo>
                  <a:lnTo>
                    <a:pt x="21" y="7"/>
                  </a:lnTo>
                  <a:lnTo>
                    <a:pt x="15" y="12"/>
                  </a:lnTo>
                  <a:lnTo>
                    <a:pt x="11" y="19"/>
                  </a:lnTo>
                  <a:lnTo>
                    <a:pt x="11" y="19"/>
                  </a:lnTo>
                  <a:lnTo>
                    <a:pt x="11" y="26"/>
                  </a:lnTo>
                  <a:lnTo>
                    <a:pt x="13" y="32"/>
                  </a:lnTo>
                  <a:lnTo>
                    <a:pt x="13" y="32"/>
                  </a:lnTo>
                  <a:lnTo>
                    <a:pt x="16" y="35"/>
                  </a:lnTo>
                  <a:lnTo>
                    <a:pt x="23" y="37"/>
                  </a:lnTo>
                  <a:lnTo>
                    <a:pt x="23" y="39"/>
                  </a:lnTo>
                  <a:lnTo>
                    <a:pt x="23" y="39"/>
                  </a:lnTo>
                  <a:lnTo>
                    <a:pt x="18" y="40"/>
                  </a:lnTo>
                  <a:lnTo>
                    <a:pt x="13" y="43"/>
                  </a:lnTo>
                  <a:lnTo>
                    <a:pt x="11" y="47"/>
                  </a:lnTo>
                  <a:lnTo>
                    <a:pt x="10" y="50"/>
                  </a:lnTo>
                  <a:lnTo>
                    <a:pt x="10" y="50"/>
                  </a:lnTo>
                  <a:lnTo>
                    <a:pt x="10" y="53"/>
                  </a:lnTo>
                  <a:lnTo>
                    <a:pt x="10" y="54"/>
                  </a:lnTo>
                  <a:lnTo>
                    <a:pt x="15" y="59"/>
                  </a:lnTo>
                  <a:lnTo>
                    <a:pt x="15" y="59"/>
                  </a:lnTo>
                  <a:lnTo>
                    <a:pt x="15" y="59"/>
                  </a:lnTo>
                  <a:lnTo>
                    <a:pt x="10" y="61"/>
                  </a:lnTo>
                  <a:lnTo>
                    <a:pt x="5" y="64"/>
                  </a:lnTo>
                  <a:lnTo>
                    <a:pt x="2" y="69"/>
                  </a:lnTo>
                  <a:lnTo>
                    <a:pt x="0" y="74"/>
                  </a:lnTo>
                  <a:lnTo>
                    <a:pt x="0" y="74"/>
                  </a:lnTo>
                  <a:lnTo>
                    <a:pt x="0" y="80"/>
                  </a:lnTo>
                  <a:lnTo>
                    <a:pt x="4" y="85"/>
                  </a:lnTo>
                  <a:lnTo>
                    <a:pt x="10" y="88"/>
                  </a:lnTo>
                  <a:lnTo>
                    <a:pt x="19" y="88"/>
                  </a:lnTo>
                  <a:lnTo>
                    <a:pt x="19" y="88"/>
                  </a:lnTo>
                  <a:lnTo>
                    <a:pt x="30" y="86"/>
                  </a:lnTo>
                  <a:lnTo>
                    <a:pt x="42" y="83"/>
                  </a:lnTo>
                  <a:lnTo>
                    <a:pt x="46" y="80"/>
                  </a:lnTo>
                  <a:lnTo>
                    <a:pt x="50" y="75"/>
                  </a:lnTo>
                  <a:lnTo>
                    <a:pt x="53" y="70"/>
                  </a:lnTo>
                  <a:lnTo>
                    <a:pt x="54" y="64"/>
                  </a:lnTo>
                  <a:lnTo>
                    <a:pt x="54" y="64"/>
                  </a:lnTo>
                  <a:lnTo>
                    <a:pt x="54" y="58"/>
                  </a:lnTo>
                  <a:lnTo>
                    <a:pt x="53" y="53"/>
                  </a:lnTo>
                  <a:lnTo>
                    <a:pt x="46" y="50"/>
                  </a:lnTo>
                  <a:lnTo>
                    <a:pt x="38" y="48"/>
                  </a:lnTo>
                  <a:lnTo>
                    <a:pt x="30" y="48"/>
                  </a:lnTo>
                  <a:lnTo>
                    <a:pt x="30" y="48"/>
                  </a:lnTo>
                  <a:lnTo>
                    <a:pt x="27" y="48"/>
                  </a:lnTo>
                  <a:lnTo>
                    <a:pt x="24" y="47"/>
                  </a:lnTo>
                  <a:lnTo>
                    <a:pt x="23" y="45"/>
                  </a:lnTo>
                  <a:lnTo>
                    <a:pt x="23" y="43"/>
                  </a:lnTo>
                  <a:lnTo>
                    <a:pt x="23" y="43"/>
                  </a:lnTo>
                  <a:lnTo>
                    <a:pt x="24" y="40"/>
                  </a:lnTo>
                  <a:lnTo>
                    <a:pt x="27" y="39"/>
                  </a:lnTo>
                  <a:lnTo>
                    <a:pt x="27" y="39"/>
                  </a:lnTo>
                  <a:lnTo>
                    <a:pt x="32" y="39"/>
                  </a:lnTo>
                  <a:lnTo>
                    <a:pt x="32" y="39"/>
                  </a:lnTo>
                  <a:lnTo>
                    <a:pt x="42" y="37"/>
                  </a:lnTo>
                  <a:lnTo>
                    <a:pt x="50" y="34"/>
                  </a:lnTo>
                  <a:lnTo>
                    <a:pt x="54" y="27"/>
                  </a:lnTo>
                  <a:lnTo>
                    <a:pt x="57" y="19"/>
                  </a:lnTo>
                  <a:lnTo>
                    <a:pt x="57" y="19"/>
                  </a:lnTo>
                  <a:lnTo>
                    <a:pt x="59" y="16"/>
                  </a:lnTo>
                  <a:lnTo>
                    <a:pt x="57" y="12"/>
                  </a:lnTo>
                  <a:lnTo>
                    <a:pt x="54" y="7"/>
                  </a:lnTo>
                  <a:lnTo>
                    <a:pt x="54" y="7"/>
                  </a:lnTo>
                  <a:lnTo>
                    <a:pt x="65" y="7"/>
                  </a:lnTo>
                  <a:close/>
                  <a:moveTo>
                    <a:pt x="37" y="5"/>
                  </a:moveTo>
                  <a:lnTo>
                    <a:pt x="37" y="5"/>
                  </a:lnTo>
                  <a:lnTo>
                    <a:pt x="40" y="7"/>
                  </a:lnTo>
                  <a:lnTo>
                    <a:pt x="42" y="8"/>
                  </a:lnTo>
                  <a:lnTo>
                    <a:pt x="43" y="13"/>
                  </a:lnTo>
                  <a:lnTo>
                    <a:pt x="42" y="19"/>
                  </a:lnTo>
                  <a:lnTo>
                    <a:pt x="42" y="19"/>
                  </a:lnTo>
                  <a:lnTo>
                    <a:pt x="40" y="26"/>
                  </a:lnTo>
                  <a:lnTo>
                    <a:pt x="38" y="31"/>
                  </a:lnTo>
                  <a:lnTo>
                    <a:pt x="35" y="34"/>
                  </a:lnTo>
                  <a:lnTo>
                    <a:pt x="32" y="34"/>
                  </a:lnTo>
                  <a:lnTo>
                    <a:pt x="32" y="34"/>
                  </a:lnTo>
                  <a:lnTo>
                    <a:pt x="29" y="34"/>
                  </a:lnTo>
                  <a:lnTo>
                    <a:pt x="27" y="31"/>
                  </a:lnTo>
                  <a:lnTo>
                    <a:pt x="26" y="27"/>
                  </a:lnTo>
                  <a:lnTo>
                    <a:pt x="27" y="21"/>
                  </a:lnTo>
                  <a:lnTo>
                    <a:pt x="27" y="21"/>
                  </a:lnTo>
                  <a:lnTo>
                    <a:pt x="29" y="15"/>
                  </a:lnTo>
                  <a:lnTo>
                    <a:pt x="30" y="10"/>
                  </a:lnTo>
                  <a:lnTo>
                    <a:pt x="34" y="7"/>
                  </a:lnTo>
                  <a:lnTo>
                    <a:pt x="37" y="5"/>
                  </a:lnTo>
                  <a:lnTo>
                    <a:pt x="37" y="5"/>
                  </a:lnTo>
                  <a:close/>
                </a:path>
              </a:pathLst>
            </a:custGeom>
            <a:grpFill/>
            <a:ln w="9525">
              <a:noFill/>
              <a:round/>
              <a:headEnd/>
              <a:tailEnd/>
            </a:ln>
          </p:spPr>
          <p:txBody>
            <a:bodyPr/>
            <a:lstStyle/>
            <a:p>
              <a:endParaRPr lang="en-GB" noProof="0" dirty="0"/>
            </a:p>
          </p:txBody>
        </p:sp>
        <p:sp>
          <p:nvSpPr>
            <p:cNvPr id="30" name="Freeform 58"/>
            <p:cNvSpPr>
              <a:spLocks/>
            </p:cNvSpPr>
            <p:nvPr userDrawn="1"/>
          </p:nvSpPr>
          <p:spPr bwMode="black">
            <a:xfrm>
              <a:off x="5287" y="4208"/>
              <a:ext cx="62" cy="44"/>
            </a:xfrm>
            <a:custGeom>
              <a:avLst/>
              <a:gdLst/>
              <a:ahLst/>
              <a:cxnLst>
                <a:cxn ang="0">
                  <a:pos x="49" y="22"/>
                </a:cxn>
                <a:cxn ang="0">
                  <a:pos x="49" y="22"/>
                </a:cxn>
                <a:cxn ang="0">
                  <a:pos x="35" y="49"/>
                </a:cxn>
                <a:cxn ang="0">
                  <a:pos x="19" y="78"/>
                </a:cxn>
                <a:cxn ang="0">
                  <a:pos x="19" y="78"/>
                </a:cxn>
                <a:cxn ang="0">
                  <a:pos x="14" y="78"/>
                </a:cxn>
                <a:cxn ang="0">
                  <a:pos x="14" y="78"/>
                </a:cxn>
                <a:cxn ang="0">
                  <a:pos x="8" y="78"/>
                </a:cxn>
                <a:cxn ang="0">
                  <a:pos x="8" y="78"/>
                </a:cxn>
                <a:cxn ang="0">
                  <a:pos x="5" y="33"/>
                </a:cxn>
                <a:cxn ang="0">
                  <a:pos x="0" y="0"/>
                </a:cxn>
                <a:cxn ang="0">
                  <a:pos x="0" y="0"/>
                </a:cxn>
                <a:cxn ang="0">
                  <a:pos x="10" y="0"/>
                </a:cxn>
                <a:cxn ang="0">
                  <a:pos x="10" y="0"/>
                </a:cxn>
                <a:cxn ang="0">
                  <a:pos x="19" y="0"/>
                </a:cxn>
                <a:cxn ang="0">
                  <a:pos x="19" y="0"/>
                </a:cxn>
                <a:cxn ang="0">
                  <a:pos x="22" y="57"/>
                </a:cxn>
                <a:cxn ang="0">
                  <a:pos x="24" y="57"/>
                </a:cxn>
                <a:cxn ang="0">
                  <a:pos x="24" y="57"/>
                </a:cxn>
                <a:cxn ang="0">
                  <a:pos x="54" y="0"/>
                </a:cxn>
                <a:cxn ang="0">
                  <a:pos x="54" y="0"/>
                </a:cxn>
                <a:cxn ang="0">
                  <a:pos x="59" y="0"/>
                </a:cxn>
                <a:cxn ang="0">
                  <a:pos x="59" y="0"/>
                </a:cxn>
                <a:cxn ang="0">
                  <a:pos x="65" y="0"/>
                </a:cxn>
                <a:cxn ang="0">
                  <a:pos x="65" y="0"/>
                </a:cxn>
                <a:cxn ang="0">
                  <a:pos x="68" y="27"/>
                </a:cxn>
                <a:cxn ang="0">
                  <a:pos x="72" y="57"/>
                </a:cxn>
                <a:cxn ang="0">
                  <a:pos x="73" y="57"/>
                </a:cxn>
                <a:cxn ang="0">
                  <a:pos x="73" y="57"/>
                </a:cxn>
                <a:cxn ang="0">
                  <a:pos x="100" y="0"/>
                </a:cxn>
                <a:cxn ang="0">
                  <a:pos x="100" y="0"/>
                </a:cxn>
                <a:cxn ang="0">
                  <a:pos x="105" y="0"/>
                </a:cxn>
                <a:cxn ang="0">
                  <a:pos x="105" y="0"/>
                </a:cxn>
                <a:cxn ang="0">
                  <a:pos x="110" y="0"/>
                </a:cxn>
                <a:cxn ang="0">
                  <a:pos x="110" y="0"/>
                </a:cxn>
                <a:cxn ang="0">
                  <a:pos x="92" y="33"/>
                </a:cxn>
                <a:cxn ang="0">
                  <a:pos x="70" y="78"/>
                </a:cxn>
                <a:cxn ang="0">
                  <a:pos x="70" y="78"/>
                </a:cxn>
                <a:cxn ang="0">
                  <a:pos x="64" y="78"/>
                </a:cxn>
                <a:cxn ang="0">
                  <a:pos x="64" y="78"/>
                </a:cxn>
                <a:cxn ang="0">
                  <a:pos x="57" y="78"/>
                </a:cxn>
                <a:cxn ang="0">
                  <a:pos x="57" y="78"/>
                </a:cxn>
                <a:cxn ang="0">
                  <a:pos x="54" y="51"/>
                </a:cxn>
                <a:cxn ang="0">
                  <a:pos x="51" y="22"/>
                </a:cxn>
                <a:cxn ang="0">
                  <a:pos x="49" y="22"/>
                </a:cxn>
              </a:cxnLst>
              <a:rect l="0" t="0" r="r" b="b"/>
              <a:pathLst>
                <a:path w="110" h="78">
                  <a:moveTo>
                    <a:pt x="49" y="22"/>
                  </a:moveTo>
                  <a:lnTo>
                    <a:pt x="49" y="22"/>
                  </a:lnTo>
                  <a:lnTo>
                    <a:pt x="35" y="49"/>
                  </a:lnTo>
                  <a:lnTo>
                    <a:pt x="19" y="78"/>
                  </a:lnTo>
                  <a:lnTo>
                    <a:pt x="19" y="78"/>
                  </a:lnTo>
                  <a:lnTo>
                    <a:pt x="14" y="78"/>
                  </a:lnTo>
                  <a:lnTo>
                    <a:pt x="14" y="78"/>
                  </a:lnTo>
                  <a:lnTo>
                    <a:pt x="8" y="78"/>
                  </a:lnTo>
                  <a:lnTo>
                    <a:pt x="8" y="78"/>
                  </a:lnTo>
                  <a:lnTo>
                    <a:pt x="5" y="33"/>
                  </a:lnTo>
                  <a:lnTo>
                    <a:pt x="0" y="0"/>
                  </a:lnTo>
                  <a:lnTo>
                    <a:pt x="0" y="0"/>
                  </a:lnTo>
                  <a:lnTo>
                    <a:pt x="10" y="0"/>
                  </a:lnTo>
                  <a:lnTo>
                    <a:pt x="10" y="0"/>
                  </a:lnTo>
                  <a:lnTo>
                    <a:pt x="19" y="0"/>
                  </a:lnTo>
                  <a:lnTo>
                    <a:pt x="19" y="0"/>
                  </a:lnTo>
                  <a:lnTo>
                    <a:pt x="22" y="57"/>
                  </a:lnTo>
                  <a:lnTo>
                    <a:pt x="24" y="57"/>
                  </a:lnTo>
                  <a:lnTo>
                    <a:pt x="24" y="57"/>
                  </a:lnTo>
                  <a:lnTo>
                    <a:pt x="54" y="0"/>
                  </a:lnTo>
                  <a:lnTo>
                    <a:pt x="54" y="0"/>
                  </a:lnTo>
                  <a:lnTo>
                    <a:pt x="59" y="0"/>
                  </a:lnTo>
                  <a:lnTo>
                    <a:pt x="59" y="0"/>
                  </a:lnTo>
                  <a:lnTo>
                    <a:pt x="65" y="0"/>
                  </a:lnTo>
                  <a:lnTo>
                    <a:pt x="65" y="0"/>
                  </a:lnTo>
                  <a:lnTo>
                    <a:pt x="68" y="27"/>
                  </a:lnTo>
                  <a:lnTo>
                    <a:pt x="72" y="57"/>
                  </a:lnTo>
                  <a:lnTo>
                    <a:pt x="73" y="57"/>
                  </a:lnTo>
                  <a:lnTo>
                    <a:pt x="73" y="57"/>
                  </a:lnTo>
                  <a:lnTo>
                    <a:pt x="100" y="0"/>
                  </a:lnTo>
                  <a:lnTo>
                    <a:pt x="100" y="0"/>
                  </a:lnTo>
                  <a:lnTo>
                    <a:pt x="105" y="0"/>
                  </a:lnTo>
                  <a:lnTo>
                    <a:pt x="105" y="0"/>
                  </a:lnTo>
                  <a:lnTo>
                    <a:pt x="110" y="0"/>
                  </a:lnTo>
                  <a:lnTo>
                    <a:pt x="110" y="0"/>
                  </a:lnTo>
                  <a:lnTo>
                    <a:pt x="92" y="33"/>
                  </a:lnTo>
                  <a:lnTo>
                    <a:pt x="70" y="78"/>
                  </a:lnTo>
                  <a:lnTo>
                    <a:pt x="70" y="78"/>
                  </a:lnTo>
                  <a:lnTo>
                    <a:pt x="64" y="78"/>
                  </a:lnTo>
                  <a:lnTo>
                    <a:pt x="64" y="78"/>
                  </a:lnTo>
                  <a:lnTo>
                    <a:pt x="57" y="78"/>
                  </a:lnTo>
                  <a:lnTo>
                    <a:pt x="57" y="78"/>
                  </a:lnTo>
                  <a:lnTo>
                    <a:pt x="54" y="51"/>
                  </a:lnTo>
                  <a:lnTo>
                    <a:pt x="51" y="22"/>
                  </a:lnTo>
                  <a:lnTo>
                    <a:pt x="49" y="22"/>
                  </a:lnTo>
                  <a:close/>
                </a:path>
              </a:pathLst>
            </a:custGeom>
            <a:grpFill/>
            <a:ln w="9525">
              <a:noFill/>
              <a:round/>
              <a:headEnd/>
              <a:tailEnd/>
            </a:ln>
          </p:spPr>
          <p:txBody>
            <a:bodyPr/>
            <a:lstStyle/>
            <a:p>
              <a:endParaRPr lang="en-GB" noProof="0" dirty="0"/>
            </a:p>
          </p:txBody>
        </p:sp>
        <p:sp>
          <p:nvSpPr>
            <p:cNvPr id="31" name="Freeform 59"/>
            <p:cNvSpPr>
              <a:spLocks noEditPoints="1"/>
            </p:cNvSpPr>
            <p:nvPr userDrawn="1"/>
          </p:nvSpPr>
          <p:spPr bwMode="black">
            <a:xfrm>
              <a:off x="5341"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6"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7" y="5"/>
                </a:cxn>
                <a:cxn ang="0">
                  <a:pos x="13" y="8"/>
                </a:cxn>
                <a:cxn ang="0">
                  <a:pos x="9" y="13"/>
                </a:cxn>
                <a:cxn ang="0">
                  <a:pos x="6" y="18"/>
                </a:cxn>
                <a:cxn ang="0">
                  <a:pos x="3" y="24"/>
                </a:cxn>
                <a:cxn ang="0">
                  <a:pos x="1" y="31"/>
                </a:cxn>
                <a:cxn ang="0">
                  <a:pos x="1" y="31"/>
                </a:cxn>
                <a:cxn ang="0">
                  <a:pos x="0" y="37"/>
                </a:cxn>
                <a:cxn ang="0">
                  <a:pos x="1" y="43"/>
                </a:cxn>
                <a:cxn ang="0">
                  <a:pos x="3" y="48"/>
                </a:cxn>
                <a:cxn ang="0">
                  <a:pos x="5" y="53"/>
                </a:cxn>
                <a:cxn ang="0">
                  <a:pos x="9" y="56"/>
                </a:cxn>
                <a:cxn ang="0">
                  <a:pos x="13" y="58"/>
                </a:cxn>
                <a:cxn ang="0">
                  <a:pos x="24" y="59"/>
                </a:cxn>
                <a:cxn ang="0">
                  <a:pos x="24" y="59"/>
                </a:cxn>
                <a:cxn ang="0">
                  <a:pos x="35" y="58"/>
                </a:cxn>
                <a:cxn ang="0">
                  <a:pos x="41" y="54"/>
                </a:cxn>
                <a:cxn ang="0">
                  <a:pos x="46" y="48"/>
                </a:cxn>
                <a:cxn ang="0">
                  <a:pos x="44" y="47"/>
                </a:cxn>
                <a:cxn ang="0">
                  <a:pos x="44" y="47"/>
                </a:cxn>
                <a:cxn ang="0">
                  <a:pos x="36" y="51"/>
                </a:cxn>
                <a:cxn ang="0">
                  <a:pos x="28" y="51"/>
                </a:cxn>
                <a:cxn ang="0">
                  <a:pos x="28" y="51"/>
                </a:cxn>
                <a:cxn ang="0">
                  <a:pos x="25" y="51"/>
                </a:cxn>
                <a:cxn ang="0">
                  <a:pos x="22" y="50"/>
                </a:cxn>
                <a:cxn ang="0">
                  <a:pos x="19" y="47"/>
                </a:cxn>
                <a:cxn ang="0">
                  <a:pos x="17"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6"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7" y="5"/>
                  </a:lnTo>
                  <a:lnTo>
                    <a:pt x="13" y="8"/>
                  </a:lnTo>
                  <a:lnTo>
                    <a:pt x="9" y="13"/>
                  </a:lnTo>
                  <a:lnTo>
                    <a:pt x="6" y="18"/>
                  </a:lnTo>
                  <a:lnTo>
                    <a:pt x="3" y="24"/>
                  </a:lnTo>
                  <a:lnTo>
                    <a:pt x="1" y="31"/>
                  </a:lnTo>
                  <a:lnTo>
                    <a:pt x="1" y="31"/>
                  </a:lnTo>
                  <a:lnTo>
                    <a:pt x="0" y="37"/>
                  </a:lnTo>
                  <a:lnTo>
                    <a:pt x="1" y="43"/>
                  </a:lnTo>
                  <a:lnTo>
                    <a:pt x="3" y="48"/>
                  </a:lnTo>
                  <a:lnTo>
                    <a:pt x="5" y="53"/>
                  </a:lnTo>
                  <a:lnTo>
                    <a:pt x="9" y="56"/>
                  </a:lnTo>
                  <a:lnTo>
                    <a:pt x="13" y="58"/>
                  </a:lnTo>
                  <a:lnTo>
                    <a:pt x="24" y="59"/>
                  </a:lnTo>
                  <a:lnTo>
                    <a:pt x="24" y="59"/>
                  </a:lnTo>
                  <a:lnTo>
                    <a:pt x="35" y="58"/>
                  </a:lnTo>
                  <a:lnTo>
                    <a:pt x="41" y="54"/>
                  </a:lnTo>
                  <a:lnTo>
                    <a:pt x="46" y="48"/>
                  </a:lnTo>
                  <a:lnTo>
                    <a:pt x="44" y="47"/>
                  </a:lnTo>
                  <a:lnTo>
                    <a:pt x="44" y="47"/>
                  </a:lnTo>
                  <a:lnTo>
                    <a:pt x="36" y="51"/>
                  </a:lnTo>
                  <a:lnTo>
                    <a:pt x="28" y="51"/>
                  </a:lnTo>
                  <a:lnTo>
                    <a:pt x="28" y="51"/>
                  </a:lnTo>
                  <a:lnTo>
                    <a:pt x="25" y="51"/>
                  </a:lnTo>
                  <a:lnTo>
                    <a:pt x="22" y="50"/>
                  </a:lnTo>
                  <a:lnTo>
                    <a:pt x="19" y="47"/>
                  </a:lnTo>
                  <a:lnTo>
                    <a:pt x="17" y="39"/>
                  </a:lnTo>
                  <a:lnTo>
                    <a:pt x="19" y="31"/>
                  </a:lnTo>
                  <a:lnTo>
                    <a:pt x="51" y="31"/>
                  </a:lnTo>
                  <a:close/>
                </a:path>
              </a:pathLst>
            </a:custGeom>
            <a:grpFill/>
            <a:ln w="9525">
              <a:noFill/>
              <a:round/>
              <a:headEnd/>
              <a:tailEnd/>
            </a:ln>
          </p:spPr>
          <p:txBody>
            <a:bodyPr/>
            <a:lstStyle/>
            <a:p>
              <a:endParaRPr lang="en-GB" noProof="0" dirty="0"/>
            </a:p>
          </p:txBody>
        </p:sp>
        <p:sp>
          <p:nvSpPr>
            <p:cNvPr id="32" name="Freeform 60"/>
            <p:cNvSpPr>
              <a:spLocks noEditPoints="1"/>
            </p:cNvSpPr>
            <p:nvPr userDrawn="1"/>
          </p:nvSpPr>
          <p:spPr bwMode="black">
            <a:xfrm>
              <a:off x="5389" y="4208"/>
              <a:ext cx="46" cy="44"/>
            </a:xfrm>
            <a:custGeom>
              <a:avLst/>
              <a:gdLst/>
              <a:ahLst/>
              <a:cxnLst>
                <a:cxn ang="0">
                  <a:pos x="27" y="28"/>
                </a:cxn>
                <a:cxn ang="0">
                  <a:pos x="27" y="28"/>
                </a:cxn>
                <a:cxn ang="0">
                  <a:pos x="31" y="6"/>
                </a:cxn>
                <a:cxn ang="0">
                  <a:pos x="31" y="6"/>
                </a:cxn>
                <a:cxn ang="0">
                  <a:pos x="42" y="6"/>
                </a:cxn>
                <a:cxn ang="0">
                  <a:pos x="42" y="6"/>
                </a:cxn>
                <a:cxn ang="0">
                  <a:pos x="49" y="6"/>
                </a:cxn>
                <a:cxn ang="0">
                  <a:pos x="54" y="8"/>
                </a:cxn>
                <a:cxn ang="0">
                  <a:pos x="57" y="11"/>
                </a:cxn>
                <a:cxn ang="0">
                  <a:pos x="60" y="14"/>
                </a:cxn>
                <a:cxn ang="0">
                  <a:pos x="63" y="19"/>
                </a:cxn>
                <a:cxn ang="0">
                  <a:pos x="65" y="24"/>
                </a:cxn>
                <a:cxn ang="0">
                  <a:pos x="65" y="30"/>
                </a:cxn>
                <a:cxn ang="0">
                  <a:pos x="63" y="36"/>
                </a:cxn>
                <a:cxn ang="0">
                  <a:pos x="63" y="36"/>
                </a:cxn>
                <a:cxn ang="0">
                  <a:pos x="61" y="44"/>
                </a:cxn>
                <a:cxn ang="0">
                  <a:pos x="58" y="52"/>
                </a:cxn>
                <a:cxn ang="0">
                  <a:pos x="55" y="57"/>
                </a:cxn>
                <a:cxn ang="0">
                  <a:pos x="50" y="63"/>
                </a:cxn>
                <a:cxn ang="0">
                  <a:pos x="46" y="67"/>
                </a:cxn>
                <a:cxn ang="0">
                  <a:pos x="41" y="70"/>
                </a:cxn>
                <a:cxn ang="0">
                  <a:pos x="34" y="71"/>
                </a:cxn>
                <a:cxn ang="0">
                  <a:pos x="28" y="71"/>
                </a:cxn>
                <a:cxn ang="0">
                  <a:pos x="28" y="71"/>
                </a:cxn>
                <a:cxn ang="0">
                  <a:pos x="19" y="71"/>
                </a:cxn>
                <a:cxn ang="0">
                  <a:pos x="19" y="71"/>
                </a:cxn>
                <a:cxn ang="0">
                  <a:pos x="23" y="49"/>
                </a:cxn>
                <a:cxn ang="0">
                  <a:pos x="27" y="28"/>
                </a:cxn>
                <a:cxn ang="0">
                  <a:pos x="6" y="46"/>
                </a:cxn>
                <a:cxn ang="0">
                  <a:pos x="6" y="46"/>
                </a:cxn>
                <a:cxn ang="0">
                  <a:pos x="0" y="78"/>
                </a:cxn>
                <a:cxn ang="0">
                  <a:pos x="0" y="78"/>
                </a:cxn>
                <a:cxn ang="0">
                  <a:pos x="9" y="78"/>
                </a:cxn>
                <a:cxn ang="0">
                  <a:pos x="9" y="78"/>
                </a:cxn>
                <a:cxn ang="0">
                  <a:pos x="34" y="78"/>
                </a:cxn>
                <a:cxn ang="0">
                  <a:pos x="34" y="78"/>
                </a:cxn>
                <a:cxn ang="0">
                  <a:pos x="42" y="78"/>
                </a:cxn>
                <a:cxn ang="0">
                  <a:pos x="50" y="74"/>
                </a:cxn>
                <a:cxn ang="0">
                  <a:pos x="57" y="71"/>
                </a:cxn>
                <a:cxn ang="0">
                  <a:pos x="63" y="67"/>
                </a:cxn>
                <a:cxn ang="0">
                  <a:pos x="69" y="60"/>
                </a:cxn>
                <a:cxn ang="0">
                  <a:pos x="74" y="54"/>
                </a:cxn>
                <a:cxn ang="0">
                  <a:pos x="79" y="46"/>
                </a:cxn>
                <a:cxn ang="0">
                  <a:pos x="82" y="36"/>
                </a:cxn>
                <a:cxn ang="0">
                  <a:pos x="82" y="36"/>
                </a:cxn>
                <a:cxn ang="0">
                  <a:pos x="82" y="27"/>
                </a:cxn>
                <a:cxn ang="0">
                  <a:pos x="82" y="19"/>
                </a:cxn>
                <a:cxn ang="0">
                  <a:pos x="79" y="12"/>
                </a:cxn>
                <a:cxn ang="0">
                  <a:pos x="74" y="8"/>
                </a:cxn>
                <a:cxn ang="0">
                  <a:pos x="69" y="3"/>
                </a:cxn>
                <a:cxn ang="0">
                  <a:pos x="61" y="1"/>
                </a:cxn>
                <a:cxn ang="0">
                  <a:pos x="54" y="0"/>
                </a:cxn>
                <a:cxn ang="0">
                  <a:pos x="44" y="0"/>
                </a:cxn>
                <a:cxn ang="0">
                  <a:pos x="44" y="0"/>
                </a:cxn>
                <a:cxn ang="0">
                  <a:pos x="23" y="0"/>
                </a:cxn>
                <a:cxn ang="0">
                  <a:pos x="23" y="0"/>
                </a:cxn>
                <a:cxn ang="0">
                  <a:pos x="15" y="0"/>
                </a:cxn>
                <a:cxn ang="0">
                  <a:pos x="15" y="0"/>
                </a:cxn>
                <a:cxn ang="0">
                  <a:pos x="9" y="32"/>
                </a:cxn>
                <a:cxn ang="0">
                  <a:pos x="6" y="46"/>
                </a:cxn>
              </a:cxnLst>
              <a:rect l="0" t="0" r="r" b="b"/>
              <a:pathLst>
                <a:path w="82" h="78">
                  <a:moveTo>
                    <a:pt x="27" y="28"/>
                  </a:moveTo>
                  <a:lnTo>
                    <a:pt x="27" y="28"/>
                  </a:lnTo>
                  <a:lnTo>
                    <a:pt x="31" y="6"/>
                  </a:lnTo>
                  <a:lnTo>
                    <a:pt x="31" y="6"/>
                  </a:lnTo>
                  <a:lnTo>
                    <a:pt x="42" y="6"/>
                  </a:lnTo>
                  <a:lnTo>
                    <a:pt x="42" y="6"/>
                  </a:lnTo>
                  <a:lnTo>
                    <a:pt x="49" y="6"/>
                  </a:lnTo>
                  <a:lnTo>
                    <a:pt x="54" y="8"/>
                  </a:lnTo>
                  <a:lnTo>
                    <a:pt x="57" y="11"/>
                  </a:lnTo>
                  <a:lnTo>
                    <a:pt x="60" y="14"/>
                  </a:lnTo>
                  <a:lnTo>
                    <a:pt x="63" y="19"/>
                  </a:lnTo>
                  <a:lnTo>
                    <a:pt x="65" y="24"/>
                  </a:lnTo>
                  <a:lnTo>
                    <a:pt x="65" y="30"/>
                  </a:lnTo>
                  <a:lnTo>
                    <a:pt x="63" y="36"/>
                  </a:lnTo>
                  <a:lnTo>
                    <a:pt x="63" y="36"/>
                  </a:lnTo>
                  <a:lnTo>
                    <a:pt x="61" y="44"/>
                  </a:lnTo>
                  <a:lnTo>
                    <a:pt x="58" y="52"/>
                  </a:lnTo>
                  <a:lnTo>
                    <a:pt x="55" y="57"/>
                  </a:lnTo>
                  <a:lnTo>
                    <a:pt x="50" y="63"/>
                  </a:lnTo>
                  <a:lnTo>
                    <a:pt x="46" y="67"/>
                  </a:lnTo>
                  <a:lnTo>
                    <a:pt x="41" y="70"/>
                  </a:lnTo>
                  <a:lnTo>
                    <a:pt x="34" y="71"/>
                  </a:lnTo>
                  <a:lnTo>
                    <a:pt x="28" y="71"/>
                  </a:lnTo>
                  <a:lnTo>
                    <a:pt x="28" y="71"/>
                  </a:lnTo>
                  <a:lnTo>
                    <a:pt x="19" y="71"/>
                  </a:lnTo>
                  <a:lnTo>
                    <a:pt x="19" y="71"/>
                  </a:lnTo>
                  <a:lnTo>
                    <a:pt x="23" y="49"/>
                  </a:lnTo>
                  <a:lnTo>
                    <a:pt x="27" y="28"/>
                  </a:lnTo>
                  <a:close/>
                  <a:moveTo>
                    <a:pt x="6" y="46"/>
                  </a:moveTo>
                  <a:lnTo>
                    <a:pt x="6" y="46"/>
                  </a:lnTo>
                  <a:lnTo>
                    <a:pt x="0" y="78"/>
                  </a:lnTo>
                  <a:lnTo>
                    <a:pt x="0" y="78"/>
                  </a:lnTo>
                  <a:lnTo>
                    <a:pt x="9" y="78"/>
                  </a:lnTo>
                  <a:lnTo>
                    <a:pt x="9" y="78"/>
                  </a:lnTo>
                  <a:lnTo>
                    <a:pt x="34" y="78"/>
                  </a:lnTo>
                  <a:lnTo>
                    <a:pt x="34" y="78"/>
                  </a:lnTo>
                  <a:lnTo>
                    <a:pt x="42" y="78"/>
                  </a:lnTo>
                  <a:lnTo>
                    <a:pt x="50" y="74"/>
                  </a:lnTo>
                  <a:lnTo>
                    <a:pt x="57" y="71"/>
                  </a:lnTo>
                  <a:lnTo>
                    <a:pt x="63" y="67"/>
                  </a:lnTo>
                  <a:lnTo>
                    <a:pt x="69" y="60"/>
                  </a:lnTo>
                  <a:lnTo>
                    <a:pt x="74" y="54"/>
                  </a:lnTo>
                  <a:lnTo>
                    <a:pt x="79" y="46"/>
                  </a:lnTo>
                  <a:lnTo>
                    <a:pt x="82" y="36"/>
                  </a:lnTo>
                  <a:lnTo>
                    <a:pt x="82" y="36"/>
                  </a:lnTo>
                  <a:lnTo>
                    <a:pt x="82" y="27"/>
                  </a:lnTo>
                  <a:lnTo>
                    <a:pt x="82" y="19"/>
                  </a:lnTo>
                  <a:lnTo>
                    <a:pt x="79" y="12"/>
                  </a:lnTo>
                  <a:lnTo>
                    <a:pt x="74" y="8"/>
                  </a:lnTo>
                  <a:lnTo>
                    <a:pt x="69" y="3"/>
                  </a:lnTo>
                  <a:lnTo>
                    <a:pt x="61" y="1"/>
                  </a:lnTo>
                  <a:lnTo>
                    <a:pt x="54" y="0"/>
                  </a:lnTo>
                  <a:lnTo>
                    <a:pt x="44" y="0"/>
                  </a:lnTo>
                  <a:lnTo>
                    <a:pt x="44" y="0"/>
                  </a:lnTo>
                  <a:lnTo>
                    <a:pt x="23" y="0"/>
                  </a:lnTo>
                  <a:lnTo>
                    <a:pt x="23" y="0"/>
                  </a:lnTo>
                  <a:lnTo>
                    <a:pt x="15" y="0"/>
                  </a:lnTo>
                  <a:lnTo>
                    <a:pt x="15" y="0"/>
                  </a:lnTo>
                  <a:lnTo>
                    <a:pt x="9" y="32"/>
                  </a:lnTo>
                  <a:lnTo>
                    <a:pt x="6" y="46"/>
                  </a:lnTo>
                  <a:close/>
                </a:path>
              </a:pathLst>
            </a:custGeom>
            <a:grpFill/>
            <a:ln w="9525">
              <a:noFill/>
              <a:round/>
              <a:headEnd/>
              <a:tailEnd/>
            </a:ln>
          </p:spPr>
          <p:txBody>
            <a:bodyPr/>
            <a:lstStyle/>
            <a:p>
              <a:endParaRPr lang="en-GB" noProof="0" dirty="0"/>
            </a:p>
          </p:txBody>
        </p:sp>
        <p:sp>
          <p:nvSpPr>
            <p:cNvPr id="33" name="Freeform 61"/>
            <p:cNvSpPr>
              <a:spLocks noEditPoints="1"/>
            </p:cNvSpPr>
            <p:nvPr userDrawn="1"/>
          </p:nvSpPr>
          <p:spPr bwMode="black">
            <a:xfrm>
              <a:off x="5436" y="4219"/>
              <a:ext cx="32" cy="33"/>
            </a:xfrm>
            <a:custGeom>
              <a:avLst/>
              <a:gdLst/>
              <a:ahLst/>
              <a:cxnLst>
                <a:cxn ang="0">
                  <a:pos x="40" y="27"/>
                </a:cxn>
                <a:cxn ang="0">
                  <a:pos x="40" y="27"/>
                </a:cxn>
                <a:cxn ang="0">
                  <a:pos x="38" y="39"/>
                </a:cxn>
                <a:cxn ang="0">
                  <a:pos x="34" y="48"/>
                </a:cxn>
                <a:cxn ang="0">
                  <a:pos x="29" y="53"/>
                </a:cxn>
                <a:cxn ang="0">
                  <a:pos x="24" y="54"/>
                </a:cxn>
                <a:cxn ang="0">
                  <a:pos x="24" y="54"/>
                </a:cxn>
                <a:cxn ang="0">
                  <a:pos x="22" y="54"/>
                </a:cxn>
                <a:cxn ang="0">
                  <a:pos x="19" y="53"/>
                </a:cxn>
                <a:cxn ang="0">
                  <a:pos x="18" y="48"/>
                </a:cxn>
                <a:cxn ang="0">
                  <a:pos x="16" y="40"/>
                </a:cxn>
                <a:cxn ang="0">
                  <a:pos x="18" y="32"/>
                </a:cxn>
                <a:cxn ang="0">
                  <a:pos x="18" y="32"/>
                </a:cxn>
                <a:cxn ang="0">
                  <a:pos x="21" y="21"/>
                </a:cxn>
                <a:cxn ang="0">
                  <a:pos x="24" y="13"/>
                </a:cxn>
                <a:cxn ang="0">
                  <a:pos x="29" y="8"/>
                </a:cxn>
                <a:cxn ang="0">
                  <a:pos x="34" y="7"/>
                </a:cxn>
                <a:cxn ang="0">
                  <a:pos x="34" y="7"/>
                </a:cxn>
                <a:cxn ang="0">
                  <a:pos x="38" y="8"/>
                </a:cxn>
                <a:cxn ang="0">
                  <a:pos x="41" y="12"/>
                </a:cxn>
                <a:cxn ang="0">
                  <a:pos x="41" y="18"/>
                </a:cxn>
                <a:cxn ang="0">
                  <a:pos x="40" y="27"/>
                </a:cxn>
                <a:cxn ang="0">
                  <a:pos x="40" y="27"/>
                </a:cxn>
                <a:cxn ang="0">
                  <a:pos x="0" y="32"/>
                </a:cxn>
                <a:cxn ang="0">
                  <a:pos x="0" y="32"/>
                </a:cxn>
                <a:cxn ang="0">
                  <a:pos x="0" y="39"/>
                </a:cxn>
                <a:cxn ang="0">
                  <a:pos x="0" y="45"/>
                </a:cxn>
                <a:cxn ang="0">
                  <a:pos x="3" y="50"/>
                </a:cxn>
                <a:cxn ang="0">
                  <a:pos x="5" y="53"/>
                </a:cxn>
                <a:cxn ang="0">
                  <a:pos x="10" y="56"/>
                </a:cxn>
                <a:cxn ang="0">
                  <a:pos x="13" y="58"/>
                </a:cxn>
                <a:cxn ang="0">
                  <a:pos x="24" y="59"/>
                </a:cxn>
                <a:cxn ang="0">
                  <a:pos x="24" y="59"/>
                </a:cxn>
                <a:cxn ang="0">
                  <a:pos x="29" y="59"/>
                </a:cxn>
                <a:cxn ang="0">
                  <a:pos x="35" y="58"/>
                </a:cxn>
                <a:cxn ang="0">
                  <a:pos x="40" y="54"/>
                </a:cxn>
                <a:cxn ang="0">
                  <a:pos x="45" y="51"/>
                </a:cxn>
                <a:cxn ang="0">
                  <a:pos x="49" y="47"/>
                </a:cxn>
                <a:cxn ang="0">
                  <a:pos x="53" y="42"/>
                </a:cxn>
                <a:cxn ang="0">
                  <a:pos x="56" y="35"/>
                </a:cxn>
                <a:cxn ang="0">
                  <a:pos x="57" y="29"/>
                </a:cxn>
                <a:cxn ang="0">
                  <a:pos x="57" y="29"/>
                </a:cxn>
                <a:cxn ang="0">
                  <a:pos x="57" y="23"/>
                </a:cxn>
                <a:cxn ang="0">
                  <a:pos x="57" y="18"/>
                </a:cxn>
                <a:cxn ang="0">
                  <a:pos x="56" y="13"/>
                </a:cxn>
                <a:cxn ang="0">
                  <a:pos x="54" y="8"/>
                </a:cxn>
                <a:cxn ang="0">
                  <a:pos x="51" y="5"/>
                </a:cxn>
                <a:cxn ang="0">
                  <a:pos x="46" y="4"/>
                </a:cxn>
                <a:cxn ang="0">
                  <a:pos x="41" y="2"/>
                </a:cxn>
                <a:cxn ang="0">
                  <a:pos x="35" y="0"/>
                </a:cxn>
                <a:cxn ang="0">
                  <a:pos x="35" y="0"/>
                </a:cxn>
                <a:cxn ang="0">
                  <a:pos x="24" y="4"/>
                </a:cxn>
                <a:cxn ang="0">
                  <a:pos x="19" y="5"/>
                </a:cxn>
                <a:cxn ang="0">
                  <a:pos x="15" y="8"/>
                </a:cxn>
                <a:cxn ang="0">
                  <a:pos x="10" y="13"/>
                </a:cxn>
                <a:cxn ang="0">
                  <a:pos x="7" y="18"/>
                </a:cxn>
                <a:cxn ang="0">
                  <a:pos x="3" y="24"/>
                </a:cxn>
                <a:cxn ang="0">
                  <a:pos x="0" y="32"/>
                </a:cxn>
                <a:cxn ang="0">
                  <a:pos x="0" y="32"/>
                </a:cxn>
              </a:cxnLst>
              <a:rect l="0" t="0" r="r" b="b"/>
              <a:pathLst>
                <a:path w="57" h="59">
                  <a:moveTo>
                    <a:pt x="40" y="27"/>
                  </a:moveTo>
                  <a:lnTo>
                    <a:pt x="40" y="27"/>
                  </a:lnTo>
                  <a:lnTo>
                    <a:pt x="38" y="39"/>
                  </a:lnTo>
                  <a:lnTo>
                    <a:pt x="34" y="48"/>
                  </a:lnTo>
                  <a:lnTo>
                    <a:pt x="29" y="53"/>
                  </a:lnTo>
                  <a:lnTo>
                    <a:pt x="24" y="54"/>
                  </a:lnTo>
                  <a:lnTo>
                    <a:pt x="24" y="54"/>
                  </a:lnTo>
                  <a:lnTo>
                    <a:pt x="22" y="54"/>
                  </a:lnTo>
                  <a:lnTo>
                    <a:pt x="19" y="53"/>
                  </a:lnTo>
                  <a:lnTo>
                    <a:pt x="18" y="48"/>
                  </a:lnTo>
                  <a:lnTo>
                    <a:pt x="16" y="40"/>
                  </a:lnTo>
                  <a:lnTo>
                    <a:pt x="18" y="32"/>
                  </a:lnTo>
                  <a:lnTo>
                    <a:pt x="18" y="32"/>
                  </a:lnTo>
                  <a:lnTo>
                    <a:pt x="21" y="21"/>
                  </a:lnTo>
                  <a:lnTo>
                    <a:pt x="24" y="13"/>
                  </a:lnTo>
                  <a:lnTo>
                    <a:pt x="29" y="8"/>
                  </a:lnTo>
                  <a:lnTo>
                    <a:pt x="34" y="7"/>
                  </a:lnTo>
                  <a:lnTo>
                    <a:pt x="34" y="7"/>
                  </a:lnTo>
                  <a:lnTo>
                    <a:pt x="38" y="8"/>
                  </a:lnTo>
                  <a:lnTo>
                    <a:pt x="41" y="12"/>
                  </a:lnTo>
                  <a:lnTo>
                    <a:pt x="41" y="18"/>
                  </a:lnTo>
                  <a:lnTo>
                    <a:pt x="40" y="27"/>
                  </a:lnTo>
                  <a:lnTo>
                    <a:pt x="40" y="27"/>
                  </a:lnTo>
                  <a:close/>
                  <a:moveTo>
                    <a:pt x="0" y="32"/>
                  </a:moveTo>
                  <a:lnTo>
                    <a:pt x="0" y="32"/>
                  </a:lnTo>
                  <a:lnTo>
                    <a:pt x="0" y="39"/>
                  </a:lnTo>
                  <a:lnTo>
                    <a:pt x="0" y="45"/>
                  </a:lnTo>
                  <a:lnTo>
                    <a:pt x="3" y="50"/>
                  </a:lnTo>
                  <a:lnTo>
                    <a:pt x="5" y="53"/>
                  </a:lnTo>
                  <a:lnTo>
                    <a:pt x="10" y="56"/>
                  </a:lnTo>
                  <a:lnTo>
                    <a:pt x="13" y="58"/>
                  </a:lnTo>
                  <a:lnTo>
                    <a:pt x="24" y="59"/>
                  </a:lnTo>
                  <a:lnTo>
                    <a:pt x="24" y="59"/>
                  </a:lnTo>
                  <a:lnTo>
                    <a:pt x="29" y="59"/>
                  </a:lnTo>
                  <a:lnTo>
                    <a:pt x="35" y="58"/>
                  </a:lnTo>
                  <a:lnTo>
                    <a:pt x="40" y="54"/>
                  </a:lnTo>
                  <a:lnTo>
                    <a:pt x="45" y="51"/>
                  </a:lnTo>
                  <a:lnTo>
                    <a:pt x="49" y="47"/>
                  </a:lnTo>
                  <a:lnTo>
                    <a:pt x="53" y="42"/>
                  </a:lnTo>
                  <a:lnTo>
                    <a:pt x="56" y="35"/>
                  </a:lnTo>
                  <a:lnTo>
                    <a:pt x="57" y="29"/>
                  </a:lnTo>
                  <a:lnTo>
                    <a:pt x="57" y="29"/>
                  </a:lnTo>
                  <a:lnTo>
                    <a:pt x="57" y="23"/>
                  </a:lnTo>
                  <a:lnTo>
                    <a:pt x="57" y="18"/>
                  </a:lnTo>
                  <a:lnTo>
                    <a:pt x="56" y="13"/>
                  </a:lnTo>
                  <a:lnTo>
                    <a:pt x="54" y="8"/>
                  </a:lnTo>
                  <a:lnTo>
                    <a:pt x="51" y="5"/>
                  </a:lnTo>
                  <a:lnTo>
                    <a:pt x="46" y="4"/>
                  </a:lnTo>
                  <a:lnTo>
                    <a:pt x="41" y="2"/>
                  </a:lnTo>
                  <a:lnTo>
                    <a:pt x="35" y="0"/>
                  </a:lnTo>
                  <a:lnTo>
                    <a:pt x="35" y="0"/>
                  </a:lnTo>
                  <a:lnTo>
                    <a:pt x="24" y="4"/>
                  </a:lnTo>
                  <a:lnTo>
                    <a:pt x="19" y="5"/>
                  </a:lnTo>
                  <a:lnTo>
                    <a:pt x="15" y="8"/>
                  </a:lnTo>
                  <a:lnTo>
                    <a:pt x="10" y="13"/>
                  </a:lnTo>
                  <a:lnTo>
                    <a:pt x="7" y="18"/>
                  </a:lnTo>
                  <a:lnTo>
                    <a:pt x="3" y="24"/>
                  </a:lnTo>
                  <a:lnTo>
                    <a:pt x="0" y="32"/>
                  </a:lnTo>
                  <a:lnTo>
                    <a:pt x="0" y="32"/>
                  </a:lnTo>
                  <a:close/>
                </a:path>
              </a:pathLst>
            </a:custGeom>
            <a:grpFill/>
            <a:ln w="9525">
              <a:noFill/>
              <a:round/>
              <a:headEnd/>
              <a:tailEnd/>
            </a:ln>
          </p:spPr>
          <p:txBody>
            <a:bodyPr/>
            <a:lstStyle/>
            <a:p>
              <a:endParaRPr lang="en-GB" noProof="0" dirty="0"/>
            </a:p>
          </p:txBody>
        </p:sp>
      </p:grpSp>
      <p:sp>
        <p:nvSpPr>
          <p:cNvPr id="2" name="Title 1"/>
          <p:cNvSpPr>
            <a:spLocks noGrp="1"/>
          </p:cNvSpPr>
          <p:nvPr>
            <p:ph type="title" hasCustomPrompt="1"/>
          </p:nvPr>
        </p:nvSpPr>
        <p:spPr>
          <a:xfrm>
            <a:off x="463550" y="261938"/>
            <a:ext cx="8213725" cy="790575"/>
          </a:xfrm>
        </p:spPr>
        <p:txBody>
          <a:bodyPr anchor="t"/>
          <a:lstStyle>
            <a:lvl1pPr algn="l">
              <a:defRPr sz="3000" b="1" cap="none" baseline="0">
                <a:solidFill>
                  <a:schemeClr val="tx2"/>
                </a:solidFill>
              </a:defRPr>
            </a:lvl1pPr>
          </a:lstStyle>
          <a:p>
            <a:r>
              <a:rPr lang="en-GB" noProof="0" smtClean="0"/>
              <a:t>Divider title</a:t>
            </a:r>
            <a:endParaRPr lang="en-GB" noProof="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Divider (Input)">
    <p:spTree>
      <p:nvGrpSpPr>
        <p:cNvPr id="1" name=""/>
        <p:cNvGrpSpPr/>
        <p:nvPr/>
      </p:nvGrpSpPr>
      <p:grpSpPr>
        <a:xfrm>
          <a:off x="0" y="0"/>
          <a:ext cx="0" cy="0"/>
          <a:chOff x="0" y="0"/>
          <a:chExt cx="0" cy="0"/>
        </a:xfrm>
      </p:grpSpPr>
      <p:sp>
        <p:nvSpPr>
          <p:cNvPr id="34" name="Freeform 2"/>
          <p:cNvSpPr>
            <a:spLocks/>
          </p:cNvSpPr>
          <p:nvPr userDrawn="1"/>
        </p:nvSpPr>
        <p:spPr bwMode="ltGray">
          <a:xfrm>
            <a:off x="455613" y="1039813"/>
            <a:ext cx="8253412" cy="5197475"/>
          </a:xfrm>
          <a:custGeom>
            <a:avLst/>
            <a:gdLst/>
            <a:ahLst/>
            <a:cxnLst>
              <a:cxn ang="0">
                <a:pos x="0" y="0"/>
              </a:cxn>
              <a:cxn ang="0">
                <a:pos x="5170" y="0"/>
              </a:cxn>
              <a:cxn ang="0">
                <a:pos x="4535" y="3266"/>
              </a:cxn>
              <a:cxn ang="0">
                <a:pos x="0" y="3266"/>
              </a:cxn>
              <a:cxn ang="0">
                <a:pos x="0" y="0"/>
              </a:cxn>
            </a:cxnLst>
            <a:rect l="0" t="0" r="r" b="b"/>
            <a:pathLst>
              <a:path w="5170" h="3266">
                <a:moveTo>
                  <a:pt x="0" y="0"/>
                </a:moveTo>
                <a:lnTo>
                  <a:pt x="5170" y="0"/>
                </a:lnTo>
                <a:lnTo>
                  <a:pt x="4535" y="3266"/>
                </a:lnTo>
                <a:lnTo>
                  <a:pt x="0" y="3266"/>
                </a:lnTo>
                <a:lnTo>
                  <a:pt x="0" y="0"/>
                </a:lnTo>
                <a:close/>
              </a:path>
            </a:pathLst>
          </a:custGeom>
          <a:blipFill dpi="0" rotWithShape="1">
            <a:blip r:embed="rId2" cstate="print"/>
            <a:srcRect/>
            <a:stretch>
              <a:fillRect/>
            </a:stretch>
          </a:blipFill>
          <a:ln w="9525">
            <a:noFill/>
            <a:round/>
            <a:headEnd/>
            <a:tailEnd/>
          </a:ln>
          <a:effectLst/>
        </p:spPr>
        <p:txBody>
          <a:bodyPr/>
          <a:lstStyle/>
          <a:p>
            <a:endParaRPr lang="en-GB" noProof="0" dirty="0"/>
          </a:p>
        </p:txBody>
      </p:sp>
      <p:sp>
        <p:nvSpPr>
          <p:cNvPr id="4" name="Date Placeholder 3"/>
          <p:cNvSpPr>
            <a:spLocks noGrp="1"/>
          </p:cNvSpPr>
          <p:nvPr>
            <p:ph type="dt" sz="half" idx="10"/>
          </p:nvPr>
        </p:nvSpPr>
        <p:spPr/>
        <p:txBody>
          <a:bodyPr/>
          <a:lstStyle/>
          <a:p>
            <a:endParaRPr lang="en-GB" noProof="0" dirty="0"/>
          </a:p>
        </p:txBody>
      </p:sp>
      <p:sp>
        <p:nvSpPr>
          <p:cNvPr id="5" name="Footer Placeholder 4"/>
          <p:cNvSpPr>
            <a:spLocks noGrp="1"/>
          </p:cNvSpPr>
          <p:nvPr>
            <p:ph type="ftr" sz="quarter" idx="11"/>
          </p:nvPr>
        </p:nvSpPr>
        <p:spPr/>
        <p:txBody>
          <a:bodyPr/>
          <a:lstStyle/>
          <a:p>
            <a:r>
              <a:rPr lang="en-GB" noProof="0" dirty="0" smtClean="0"/>
              <a:t>MIMA Conference 2013</a:t>
            </a:r>
            <a:endParaRPr lang="en-GB" noProof="0" dirty="0"/>
          </a:p>
        </p:txBody>
      </p:sp>
      <p:sp>
        <p:nvSpPr>
          <p:cNvPr id="6" name="Slide Number Placeholder 5"/>
          <p:cNvSpPr>
            <a:spLocks noGrp="1"/>
          </p:cNvSpPr>
          <p:nvPr>
            <p:ph type="sldNum" sz="quarter" idx="12"/>
          </p:nvPr>
        </p:nvSpPr>
        <p:spPr/>
        <p:txBody>
          <a:bodyPr/>
          <a:lstStyle/>
          <a:p>
            <a:r>
              <a:rPr lang="en-GB" noProof="0" dirty="0" smtClean="0"/>
              <a:t>Page </a:t>
            </a:r>
            <a:fld id="{E5A1EDF7-6110-42C0-A4FC-CB56AF1E2FBC}" type="slidenum">
              <a:rPr lang="en-GB" noProof="0" smtClean="0"/>
              <a:pPr/>
              <a:t>‹#›</a:t>
            </a:fld>
            <a:endParaRPr lang="en-GB" noProof="0" dirty="0"/>
          </a:p>
        </p:txBody>
      </p:sp>
      <p:grpSp>
        <p:nvGrpSpPr>
          <p:cNvPr id="3" name="Group 62"/>
          <p:cNvGrpSpPr>
            <a:grpSpLocks/>
          </p:cNvGrpSpPr>
          <p:nvPr userDrawn="1"/>
        </p:nvGrpSpPr>
        <p:grpSpPr bwMode="black">
          <a:xfrm>
            <a:off x="7191375" y="6380163"/>
            <a:ext cx="1484313" cy="334962"/>
            <a:chOff x="4554" y="4058"/>
            <a:chExt cx="935" cy="211"/>
          </a:xfrm>
          <a:solidFill>
            <a:schemeClr val="bg1"/>
          </a:solidFill>
        </p:grpSpPr>
        <p:sp>
          <p:nvSpPr>
            <p:cNvPr id="9" name="Freeform 37"/>
            <p:cNvSpPr>
              <a:spLocks noEditPoints="1"/>
            </p:cNvSpPr>
            <p:nvPr userDrawn="1"/>
          </p:nvSpPr>
          <p:spPr bwMode="black">
            <a:xfrm>
              <a:off x="4554" y="4058"/>
              <a:ext cx="118" cy="99"/>
            </a:xfrm>
            <a:custGeom>
              <a:avLst/>
              <a:gdLst/>
              <a:ahLst/>
              <a:cxnLst>
                <a:cxn ang="0">
                  <a:pos x="164" y="0"/>
                </a:cxn>
                <a:cxn ang="0">
                  <a:pos x="138" y="129"/>
                </a:cxn>
                <a:cxn ang="0">
                  <a:pos x="108" y="129"/>
                </a:cxn>
                <a:cxn ang="0">
                  <a:pos x="132" y="0"/>
                </a:cxn>
                <a:cxn ang="0">
                  <a:pos x="164" y="0"/>
                </a:cxn>
                <a:cxn ang="0">
                  <a:pos x="116" y="0"/>
                </a:cxn>
                <a:cxn ang="0">
                  <a:pos x="110" y="32"/>
                </a:cxn>
                <a:cxn ang="0">
                  <a:pos x="27" y="32"/>
                </a:cxn>
                <a:cxn ang="0">
                  <a:pos x="33" y="0"/>
                </a:cxn>
                <a:cxn ang="0">
                  <a:pos x="116" y="0"/>
                </a:cxn>
                <a:cxn ang="0">
                  <a:pos x="211" y="0"/>
                </a:cxn>
                <a:cxn ang="0">
                  <a:pos x="176" y="177"/>
                </a:cxn>
                <a:cxn ang="0">
                  <a:pos x="0" y="177"/>
                </a:cxn>
                <a:cxn ang="0">
                  <a:pos x="7" y="145"/>
                </a:cxn>
                <a:cxn ang="0">
                  <a:pos x="152" y="145"/>
                </a:cxn>
                <a:cxn ang="0">
                  <a:pos x="181" y="0"/>
                </a:cxn>
                <a:cxn ang="0">
                  <a:pos x="211" y="0"/>
                </a:cxn>
                <a:cxn ang="0">
                  <a:pos x="106" y="48"/>
                </a:cxn>
                <a:cxn ang="0">
                  <a:pos x="100" y="80"/>
                </a:cxn>
                <a:cxn ang="0">
                  <a:pos x="18" y="80"/>
                </a:cxn>
                <a:cxn ang="0">
                  <a:pos x="24" y="48"/>
                </a:cxn>
                <a:cxn ang="0">
                  <a:pos x="106" y="48"/>
                </a:cxn>
                <a:cxn ang="0">
                  <a:pos x="97" y="97"/>
                </a:cxn>
                <a:cxn ang="0">
                  <a:pos x="91" y="129"/>
                </a:cxn>
                <a:cxn ang="0">
                  <a:pos x="10" y="129"/>
                </a:cxn>
                <a:cxn ang="0">
                  <a:pos x="14" y="97"/>
                </a:cxn>
                <a:cxn ang="0">
                  <a:pos x="97" y="97"/>
                </a:cxn>
              </a:cxnLst>
              <a:rect l="0" t="0" r="r" b="b"/>
              <a:pathLst>
                <a:path w="211" h="177">
                  <a:moveTo>
                    <a:pt x="164" y="0"/>
                  </a:moveTo>
                  <a:lnTo>
                    <a:pt x="138" y="129"/>
                  </a:lnTo>
                  <a:lnTo>
                    <a:pt x="108" y="129"/>
                  </a:lnTo>
                  <a:lnTo>
                    <a:pt x="132" y="0"/>
                  </a:lnTo>
                  <a:lnTo>
                    <a:pt x="164" y="0"/>
                  </a:lnTo>
                  <a:close/>
                  <a:moveTo>
                    <a:pt x="116" y="0"/>
                  </a:moveTo>
                  <a:lnTo>
                    <a:pt x="110" y="32"/>
                  </a:lnTo>
                  <a:lnTo>
                    <a:pt x="27" y="32"/>
                  </a:lnTo>
                  <a:lnTo>
                    <a:pt x="33" y="0"/>
                  </a:lnTo>
                  <a:lnTo>
                    <a:pt x="116" y="0"/>
                  </a:lnTo>
                  <a:close/>
                  <a:moveTo>
                    <a:pt x="211" y="0"/>
                  </a:moveTo>
                  <a:lnTo>
                    <a:pt x="176" y="177"/>
                  </a:lnTo>
                  <a:lnTo>
                    <a:pt x="0" y="177"/>
                  </a:lnTo>
                  <a:lnTo>
                    <a:pt x="7" y="145"/>
                  </a:lnTo>
                  <a:lnTo>
                    <a:pt x="152" y="145"/>
                  </a:lnTo>
                  <a:lnTo>
                    <a:pt x="181" y="0"/>
                  </a:lnTo>
                  <a:lnTo>
                    <a:pt x="211" y="0"/>
                  </a:lnTo>
                  <a:close/>
                  <a:moveTo>
                    <a:pt x="106" y="48"/>
                  </a:moveTo>
                  <a:lnTo>
                    <a:pt x="100" y="80"/>
                  </a:lnTo>
                  <a:lnTo>
                    <a:pt x="18" y="80"/>
                  </a:lnTo>
                  <a:lnTo>
                    <a:pt x="24" y="48"/>
                  </a:lnTo>
                  <a:lnTo>
                    <a:pt x="106" y="48"/>
                  </a:lnTo>
                  <a:close/>
                  <a:moveTo>
                    <a:pt x="97" y="97"/>
                  </a:moveTo>
                  <a:lnTo>
                    <a:pt x="91" y="129"/>
                  </a:lnTo>
                  <a:lnTo>
                    <a:pt x="10" y="129"/>
                  </a:lnTo>
                  <a:lnTo>
                    <a:pt x="14" y="97"/>
                  </a:lnTo>
                  <a:lnTo>
                    <a:pt x="97" y="97"/>
                  </a:lnTo>
                  <a:close/>
                </a:path>
              </a:pathLst>
            </a:custGeom>
            <a:grpFill/>
            <a:ln w="9525">
              <a:noFill/>
              <a:round/>
              <a:headEnd/>
              <a:tailEnd/>
            </a:ln>
          </p:spPr>
          <p:txBody>
            <a:bodyPr/>
            <a:lstStyle/>
            <a:p>
              <a:endParaRPr lang="en-GB" noProof="0" dirty="0"/>
            </a:p>
          </p:txBody>
        </p:sp>
        <p:sp>
          <p:nvSpPr>
            <p:cNvPr id="10" name="Freeform 38"/>
            <p:cNvSpPr>
              <a:spLocks noEditPoints="1"/>
            </p:cNvSpPr>
            <p:nvPr userDrawn="1"/>
          </p:nvSpPr>
          <p:spPr bwMode="black">
            <a:xfrm>
              <a:off x="4690" y="4058"/>
              <a:ext cx="799" cy="102"/>
            </a:xfrm>
            <a:custGeom>
              <a:avLst/>
              <a:gdLst/>
              <a:ahLst/>
              <a:cxnLst>
                <a:cxn ang="0">
                  <a:pos x="909" y="167"/>
                </a:cxn>
                <a:cxn ang="0">
                  <a:pos x="895" y="108"/>
                </a:cxn>
                <a:cxn ang="0">
                  <a:pos x="955" y="56"/>
                </a:cxn>
                <a:cxn ang="0">
                  <a:pos x="979" y="94"/>
                </a:cxn>
                <a:cxn ang="0">
                  <a:pos x="1351" y="49"/>
                </a:cxn>
                <a:cxn ang="0">
                  <a:pos x="1295" y="140"/>
                </a:cxn>
                <a:cxn ang="0">
                  <a:pos x="1357" y="181"/>
                </a:cxn>
                <a:cxn ang="0">
                  <a:pos x="1384" y="162"/>
                </a:cxn>
                <a:cxn ang="0">
                  <a:pos x="1338" y="162"/>
                </a:cxn>
                <a:cxn ang="0">
                  <a:pos x="1328" y="103"/>
                </a:cxn>
                <a:cxn ang="0">
                  <a:pos x="1395" y="56"/>
                </a:cxn>
                <a:cxn ang="0">
                  <a:pos x="1420" y="49"/>
                </a:cxn>
                <a:cxn ang="0">
                  <a:pos x="1192" y="46"/>
                </a:cxn>
                <a:cxn ang="0">
                  <a:pos x="1282" y="46"/>
                </a:cxn>
                <a:cxn ang="0">
                  <a:pos x="1111" y="153"/>
                </a:cxn>
                <a:cxn ang="0">
                  <a:pos x="1067" y="167"/>
                </a:cxn>
                <a:cxn ang="0">
                  <a:pos x="1049" y="134"/>
                </a:cxn>
                <a:cxn ang="0">
                  <a:pos x="1021" y="143"/>
                </a:cxn>
                <a:cxn ang="0">
                  <a:pos x="1071" y="181"/>
                </a:cxn>
                <a:cxn ang="0">
                  <a:pos x="1132" y="143"/>
                </a:cxn>
                <a:cxn ang="0">
                  <a:pos x="975" y="46"/>
                </a:cxn>
                <a:cxn ang="0">
                  <a:pos x="878" y="80"/>
                </a:cxn>
                <a:cxn ang="0">
                  <a:pos x="879" y="167"/>
                </a:cxn>
                <a:cxn ang="0">
                  <a:pos x="984" y="156"/>
                </a:cxn>
                <a:cxn ang="0">
                  <a:pos x="1000" y="64"/>
                </a:cxn>
                <a:cxn ang="0">
                  <a:pos x="829" y="80"/>
                </a:cxn>
                <a:cxn ang="0">
                  <a:pos x="795" y="100"/>
                </a:cxn>
                <a:cxn ang="0">
                  <a:pos x="721" y="99"/>
                </a:cxn>
                <a:cxn ang="0">
                  <a:pos x="698" y="65"/>
                </a:cxn>
                <a:cxn ang="0">
                  <a:pos x="668" y="40"/>
                </a:cxn>
                <a:cxn ang="0">
                  <a:pos x="630" y="69"/>
                </a:cxn>
                <a:cxn ang="0">
                  <a:pos x="603" y="126"/>
                </a:cxn>
                <a:cxn ang="0">
                  <a:pos x="602" y="172"/>
                </a:cxn>
                <a:cxn ang="0">
                  <a:pos x="659" y="170"/>
                </a:cxn>
                <a:cxn ang="0">
                  <a:pos x="478" y="45"/>
                </a:cxn>
                <a:cxn ang="0">
                  <a:pos x="559" y="61"/>
                </a:cxn>
                <a:cxn ang="0">
                  <a:pos x="435" y="43"/>
                </a:cxn>
                <a:cxn ang="0">
                  <a:pos x="383" y="81"/>
                </a:cxn>
                <a:cxn ang="0">
                  <a:pos x="416" y="129"/>
                </a:cxn>
                <a:cxn ang="0">
                  <a:pos x="421" y="162"/>
                </a:cxn>
                <a:cxn ang="0">
                  <a:pos x="378" y="148"/>
                </a:cxn>
                <a:cxn ang="0">
                  <a:pos x="407" y="180"/>
                </a:cxn>
                <a:cxn ang="0">
                  <a:pos x="453" y="130"/>
                </a:cxn>
                <a:cxn ang="0">
                  <a:pos x="410" y="84"/>
                </a:cxn>
                <a:cxn ang="0">
                  <a:pos x="422" y="56"/>
                </a:cxn>
                <a:cxn ang="0">
                  <a:pos x="464" y="53"/>
                </a:cxn>
                <a:cxn ang="0">
                  <a:pos x="273" y="46"/>
                </a:cxn>
                <a:cxn ang="0">
                  <a:pos x="364" y="46"/>
                </a:cxn>
                <a:cxn ang="0">
                  <a:pos x="216" y="177"/>
                </a:cxn>
                <a:cxn ang="0">
                  <a:pos x="226" y="73"/>
                </a:cxn>
                <a:cxn ang="0">
                  <a:pos x="194" y="46"/>
                </a:cxn>
                <a:cxn ang="0">
                  <a:pos x="102" y="156"/>
                </a:cxn>
                <a:cxn ang="0">
                  <a:pos x="118" y="73"/>
                </a:cxn>
                <a:cxn ang="0">
                  <a:pos x="127" y="22"/>
                </a:cxn>
                <a:cxn ang="0">
                  <a:pos x="654" y="69"/>
                </a:cxn>
                <a:cxn ang="0">
                  <a:pos x="679" y="53"/>
                </a:cxn>
                <a:cxn ang="0">
                  <a:pos x="645" y="164"/>
                </a:cxn>
                <a:cxn ang="0">
                  <a:pos x="621" y="132"/>
                </a:cxn>
                <a:cxn ang="0">
                  <a:pos x="645" y="164"/>
                </a:cxn>
                <a:cxn ang="0">
                  <a:pos x="181" y="59"/>
                </a:cxn>
                <a:cxn ang="0">
                  <a:pos x="192" y="94"/>
                </a:cxn>
              </a:cxnLst>
              <a:rect l="0" t="0" r="r" b="b"/>
              <a:pathLst>
                <a:path w="1430" h="181">
                  <a:moveTo>
                    <a:pt x="965" y="143"/>
                  </a:moveTo>
                  <a:lnTo>
                    <a:pt x="965" y="143"/>
                  </a:lnTo>
                  <a:lnTo>
                    <a:pt x="955" y="154"/>
                  </a:lnTo>
                  <a:lnTo>
                    <a:pt x="946" y="164"/>
                  </a:lnTo>
                  <a:lnTo>
                    <a:pt x="935" y="169"/>
                  </a:lnTo>
                  <a:lnTo>
                    <a:pt x="924" y="170"/>
                  </a:lnTo>
                  <a:lnTo>
                    <a:pt x="924" y="170"/>
                  </a:lnTo>
                  <a:lnTo>
                    <a:pt x="916" y="170"/>
                  </a:lnTo>
                  <a:lnTo>
                    <a:pt x="909" y="167"/>
                  </a:lnTo>
                  <a:lnTo>
                    <a:pt x="905" y="165"/>
                  </a:lnTo>
                  <a:lnTo>
                    <a:pt x="900" y="161"/>
                  </a:lnTo>
                  <a:lnTo>
                    <a:pt x="897" y="156"/>
                  </a:lnTo>
                  <a:lnTo>
                    <a:pt x="894" y="150"/>
                  </a:lnTo>
                  <a:lnTo>
                    <a:pt x="892" y="143"/>
                  </a:lnTo>
                  <a:lnTo>
                    <a:pt x="892" y="134"/>
                  </a:lnTo>
                  <a:lnTo>
                    <a:pt x="892" y="134"/>
                  </a:lnTo>
                  <a:lnTo>
                    <a:pt x="892" y="121"/>
                  </a:lnTo>
                  <a:lnTo>
                    <a:pt x="895" y="108"/>
                  </a:lnTo>
                  <a:lnTo>
                    <a:pt x="900" y="96"/>
                  </a:lnTo>
                  <a:lnTo>
                    <a:pt x="906" y="83"/>
                  </a:lnTo>
                  <a:lnTo>
                    <a:pt x="906" y="83"/>
                  </a:lnTo>
                  <a:lnTo>
                    <a:pt x="916" y="72"/>
                  </a:lnTo>
                  <a:lnTo>
                    <a:pt x="925" y="62"/>
                  </a:lnTo>
                  <a:lnTo>
                    <a:pt x="936" y="57"/>
                  </a:lnTo>
                  <a:lnTo>
                    <a:pt x="949" y="56"/>
                  </a:lnTo>
                  <a:lnTo>
                    <a:pt x="949" y="56"/>
                  </a:lnTo>
                  <a:lnTo>
                    <a:pt x="955" y="56"/>
                  </a:lnTo>
                  <a:lnTo>
                    <a:pt x="962" y="59"/>
                  </a:lnTo>
                  <a:lnTo>
                    <a:pt x="968" y="62"/>
                  </a:lnTo>
                  <a:lnTo>
                    <a:pt x="973" y="67"/>
                  </a:lnTo>
                  <a:lnTo>
                    <a:pt x="973" y="67"/>
                  </a:lnTo>
                  <a:lnTo>
                    <a:pt x="976" y="73"/>
                  </a:lnTo>
                  <a:lnTo>
                    <a:pt x="978" y="80"/>
                  </a:lnTo>
                  <a:lnTo>
                    <a:pt x="979" y="86"/>
                  </a:lnTo>
                  <a:lnTo>
                    <a:pt x="979" y="94"/>
                  </a:lnTo>
                  <a:lnTo>
                    <a:pt x="979" y="94"/>
                  </a:lnTo>
                  <a:lnTo>
                    <a:pt x="979" y="107"/>
                  </a:lnTo>
                  <a:lnTo>
                    <a:pt x="976" y="119"/>
                  </a:lnTo>
                  <a:lnTo>
                    <a:pt x="971" y="132"/>
                  </a:lnTo>
                  <a:lnTo>
                    <a:pt x="965" y="143"/>
                  </a:lnTo>
                  <a:lnTo>
                    <a:pt x="965" y="143"/>
                  </a:lnTo>
                  <a:close/>
                  <a:moveTo>
                    <a:pt x="1385" y="43"/>
                  </a:moveTo>
                  <a:lnTo>
                    <a:pt x="1385" y="43"/>
                  </a:lnTo>
                  <a:lnTo>
                    <a:pt x="1366" y="45"/>
                  </a:lnTo>
                  <a:lnTo>
                    <a:pt x="1351" y="49"/>
                  </a:lnTo>
                  <a:lnTo>
                    <a:pt x="1335" y="56"/>
                  </a:lnTo>
                  <a:lnTo>
                    <a:pt x="1322" y="67"/>
                  </a:lnTo>
                  <a:lnTo>
                    <a:pt x="1322" y="67"/>
                  </a:lnTo>
                  <a:lnTo>
                    <a:pt x="1309" y="80"/>
                  </a:lnTo>
                  <a:lnTo>
                    <a:pt x="1301" y="94"/>
                  </a:lnTo>
                  <a:lnTo>
                    <a:pt x="1295" y="111"/>
                  </a:lnTo>
                  <a:lnTo>
                    <a:pt x="1293" y="129"/>
                  </a:lnTo>
                  <a:lnTo>
                    <a:pt x="1293" y="129"/>
                  </a:lnTo>
                  <a:lnTo>
                    <a:pt x="1295" y="140"/>
                  </a:lnTo>
                  <a:lnTo>
                    <a:pt x="1298" y="151"/>
                  </a:lnTo>
                  <a:lnTo>
                    <a:pt x="1305" y="161"/>
                  </a:lnTo>
                  <a:lnTo>
                    <a:pt x="1314" y="169"/>
                  </a:lnTo>
                  <a:lnTo>
                    <a:pt x="1314" y="169"/>
                  </a:lnTo>
                  <a:lnTo>
                    <a:pt x="1324" y="173"/>
                  </a:lnTo>
                  <a:lnTo>
                    <a:pt x="1333" y="178"/>
                  </a:lnTo>
                  <a:lnTo>
                    <a:pt x="1344" y="180"/>
                  </a:lnTo>
                  <a:lnTo>
                    <a:pt x="1357" y="181"/>
                  </a:lnTo>
                  <a:lnTo>
                    <a:pt x="1357" y="181"/>
                  </a:lnTo>
                  <a:lnTo>
                    <a:pt x="1368" y="180"/>
                  </a:lnTo>
                  <a:lnTo>
                    <a:pt x="1381" y="178"/>
                  </a:lnTo>
                  <a:lnTo>
                    <a:pt x="1409" y="170"/>
                  </a:lnTo>
                  <a:lnTo>
                    <a:pt x="1420" y="119"/>
                  </a:lnTo>
                  <a:lnTo>
                    <a:pt x="1420" y="119"/>
                  </a:lnTo>
                  <a:lnTo>
                    <a:pt x="1408" y="121"/>
                  </a:lnTo>
                  <a:lnTo>
                    <a:pt x="1408" y="121"/>
                  </a:lnTo>
                  <a:lnTo>
                    <a:pt x="1392" y="119"/>
                  </a:lnTo>
                  <a:lnTo>
                    <a:pt x="1384" y="162"/>
                  </a:lnTo>
                  <a:lnTo>
                    <a:pt x="1384" y="162"/>
                  </a:lnTo>
                  <a:lnTo>
                    <a:pt x="1381" y="165"/>
                  </a:lnTo>
                  <a:lnTo>
                    <a:pt x="1374" y="167"/>
                  </a:lnTo>
                  <a:lnTo>
                    <a:pt x="1368" y="169"/>
                  </a:lnTo>
                  <a:lnTo>
                    <a:pt x="1357" y="169"/>
                  </a:lnTo>
                  <a:lnTo>
                    <a:pt x="1357" y="169"/>
                  </a:lnTo>
                  <a:lnTo>
                    <a:pt x="1351" y="167"/>
                  </a:lnTo>
                  <a:lnTo>
                    <a:pt x="1343" y="165"/>
                  </a:lnTo>
                  <a:lnTo>
                    <a:pt x="1338" y="162"/>
                  </a:lnTo>
                  <a:lnTo>
                    <a:pt x="1333" y="158"/>
                  </a:lnTo>
                  <a:lnTo>
                    <a:pt x="1333" y="158"/>
                  </a:lnTo>
                  <a:lnTo>
                    <a:pt x="1330" y="153"/>
                  </a:lnTo>
                  <a:lnTo>
                    <a:pt x="1327" y="146"/>
                  </a:lnTo>
                  <a:lnTo>
                    <a:pt x="1325" y="138"/>
                  </a:lnTo>
                  <a:lnTo>
                    <a:pt x="1325" y="130"/>
                  </a:lnTo>
                  <a:lnTo>
                    <a:pt x="1325" y="130"/>
                  </a:lnTo>
                  <a:lnTo>
                    <a:pt x="1325" y="118"/>
                  </a:lnTo>
                  <a:lnTo>
                    <a:pt x="1328" y="103"/>
                  </a:lnTo>
                  <a:lnTo>
                    <a:pt x="1333" y="92"/>
                  </a:lnTo>
                  <a:lnTo>
                    <a:pt x="1341" y="80"/>
                  </a:lnTo>
                  <a:lnTo>
                    <a:pt x="1341" y="80"/>
                  </a:lnTo>
                  <a:lnTo>
                    <a:pt x="1351" y="69"/>
                  </a:lnTo>
                  <a:lnTo>
                    <a:pt x="1360" y="61"/>
                  </a:lnTo>
                  <a:lnTo>
                    <a:pt x="1373" y="56"/>
                  </a:lnTo>
                  <a:lnTo>
                    <a:pt x="1385" y="54"/>
                  </a:lnTo>
                  <a:lnTo>
                    <a:pt x="1385" y="54"/>
                  </a:lnTo>
                  <a:lnTo>
                    <a:pt x="1395" y="56"/>
                  </a:lnTo>
                  <a:lnTo>
                    <a:pt x="1404" y="59"/>
                  </a:lnTo>
                  <a:lnTo>
                    <a:pt x="1404" y="59"/>
                  </a:lnTo>
                  <a:lnTo>
                    <a:pt x="1414" y="65"/>
                  </a:lnTo>
                  <a:lnTo>
                    <a:pt x="1417" y="70"/>
                  </a:lnTo>
                  <a:lnTo>
                    <a:pt x="1419" y="73"/>
                  </a:lnTo>
                  <a:lnTo>
                    <a:pt x="1422" y="73"/>
                  </a:lnTo>
                  <a:lnTo>
                    <a:pt x="1430" y="56"/>
                  </a:lnTo>
                  <a:lnTo>
                    <a:pt x="1430" y="56"/>
                  </a:lnTo>
                  <a:lnTo>
                    <a:pt x="1420" y="49"/>
                  </a:lnTo>
                  <a:lnTo>
                    <a:pt x="1411" y="46"/>
                  </a:lnTo>
                  <a:lnTo>
                    <a:pt x="1398" y="45"/>
                  </a:lnTo>
                  <a:lnTo>
                    <a:pt x="1385" y="43"/>
                  </a:lnTo>
                  <a:lnTo>
                    <a:pt x="1385" y="43"/>
                  </a:lnTo>
                  <a:close/>
                  <a:moveTo>
                    <a:pt x="1282" y="46"/>
                  </a:moveTo>
                  <a:lnTo>
                    <a:pt x="1282" y="46"/>
                  </a:lnTo>
                  <a:lnTo>
                    <a:pt x="1276" y="46"/>
                  </a:lnTo>
                  <a:lnTo>
                    <a:pt x="1257" y="134"/>
                  </a:lnTo>
                  <a:lnTo>
                    <a:pt x="1192" y="46"/>
                  </a:lnTo>
                  <a:lnTo>
                    <a:pt x="1174" y="46"/>
                  </a:lnTo>
                  <a:lnTo>
                    <a:pt x="1149" y="177"/>
                  </a:lnTo>
                  <a:lnTo>
                    <a:pt x="1165" y="177"/>
                  </a:lnTo>
                  <a:lnTo>
                    <a:pt x="1182" y="83"/>
                  </a:lnTo>
                  <a:lnTo>
                    <a:pt x="1249" y="177"/>
                  </a:lnTo>
                  <a:lnTo>
                    <a:pt x="1263" y="177"/>
                  </a:lnTo>
                  <a:lnTo>
                    <a:pt x="1290" y="46"/>
                  </a:lnTo>
                  <a:lnTo>
                    <a:pt x="1290" y="46"/>
                  </a:lnTo>
                  <a:lnTo>
                    <a:pt x="1282" y="46"/>
                  </a:lnTo>
                  <a:lnTo>
                    <a:pt x="1282" y="46"/>
                  </a:lnTo>
                  <a:close/>
                  <a:moveTo>
                    <a:pt x="1144" y="48"/>
                  </a:moveTo>
                  <a:lnTo>
                    <a:pt x="1144" y="48"/>
                  </a:lnTo>
                  <a:lnTo>
                    <a:pt x="1138" y="46"/>
                  </a:lnTo>
                  <a:lnTo>
                    <a:pt x="1120" y="132"/>
                  </a:lnTo>
                  <a:lnTo>
                    <a:pt x="1120" y="132"/>
                  </a:lnTo>
                  <a:lnTo>
                    <a:pt x="1117" y="140"/>
                  </a:lnTo>
                  <a:lnTo>
                    <a:pt x="1114" y="146"/>
                  </a:lnTo>
                  <a:lnTo>
                    <a:pt x="1111" y="153"/>
                  </a:lnTo>
                  <a:lnTo>
                    <a:pt x="1105" y="158"/>
                  </a:lnTo>
                  <a:lnTo>
                    <a:pt x="1105" y="158"/>
                  </a:lnTo>
                  <a:lnTo>
                    <a:pt x="1100" y="162"/>
                  </a:lnTo>
                  <a:lnTo>
                    <a:pt x="1092" y="165"/>
                  </a:lnTo>
                  <a:lnTo>
                    <a:pt x="1086" y="167"/>
                  </a:lnTo>
                  <a:lnTo>
                    <a:pt x="1078" y="169"/>
                  </a:lnTo>
                  <a:lnTo>
                    <a:pt x="1078" y="169"/>
                  </a:lnTo>
                  <a:lnTo>
                    <a:pt x="1071" y="169"/>
                  </a:lnTo>
                  <a:lnTo>
                    <a:pt x="1067" y="167"/>
                  </a:lnTo>
                  <a:lnTo>
                    <a:pt x="1062" y="164"/>
                  </a:lnTo>
                  <a:lnTo>
                    <a:pt x="1057" y="161"/>
                  </a:lnTo>
                  <a:lnTo>
                    <a:pt x="1057" y="161"/>
                  </a:lnTo>
                  <a:lnTo>
                    <a:pt x="1054" y="158"/>
                  </a:lnTo>
                  <a:lnTo>
                    <a:pt x="1051" y="153"/>
                  </a:lnTo>
                  <a:lnTo>
                    <a:pt x="1049" y="146"/>
                  </a:lnTo>
                  <a:lnTo>
                    <a:pt x="1049" y="142"/>
                  </a:lnTo>
                  <a:lnTo>
                    <a:pt x="1049" y="142"/>
                  </a:lnTo>
                  <a:lnTo>
                    <a:pt x="1049" y="134"/>
                  </a:lnTo>
                  <a:lnTo>
                    <a:pt x="1067" y="48"/>
                  </a:lnTo>
                  <a:lnTo>
                    <a:pt x="1067" y="48"/>
                  </a:lnTo>
                  <a:lnTo>
                    <a:pt x="1055" y="48"/>
                  </a:lnTo>
                  <a:lnTo>
                    <a:pt x="1055" y="48"/>
                  </a:lnTo>
                  <a:lnTo>
                    <a:pt x="1038" y="48"/>
                  </a:lnTo>
                  <a:lnTo>
                    <a:pt x="1022" y="134"/>
                  </a:lnTo>
                  <a:lnTo>
                    <a:pt x="1022" y="134"/>
                  </a:lnTo>
                  <a:lnTo>
                    <a:pt x="1021" y="143"/>
                  </a:lnTo>
                  <a:lnTo>
                    <a:pt x="1021" y="143"/>
                  </a:lnTo>
                  <a:lnTo>
                    <a:pt x="1022" y="153"/>
                  </a:lnTo>
                  <a:lnTo>
                    <a:pt x="1025" y="161"/>
                  </a:lnTo>
                  <a:lnTo>
                    <a:pt x="1030" y="167"/>
                  </a:lnTo>
                  <a:lnTo>
                    <a:pt x="1036" y="173"/>
                  </a:lnTo>
                  <a:lnTo>
                    <a:pt x="1036" y="173"/>
                  </a:lnTo>
                  <a:lnTo>
                    <a:pt x="1044" y="177"/>
                  </a:lnTo>
                  <a:lnTo>
                    <a:pt x="1052" y="178"/>
                  </a:lnTo>
                  <a:lnTo>
                    <a:pt x="1062" y="180"/>
                  </a:lnTo>
                  <a:lnTo>
                    <a:pt x="1071" y="181"/>
                  </a:lnTo>
                  <a:lnTo>
                    <a:pt x="1071" y="181"/>
                  </a:lnTo>
                  <a:lnTo>
                    <a:pt x="1082" y="180"/>
                  </a:lnTo>
                  <a:lnTo>
                    <a:pt x="1094" y="178"/>
                  </a:lnTo>
                  <a:lnTo>
                    <a:pt x="1103" y="173"/>
                  </a:lnTo>
                  <a:lnTo>
                    <a:pt x="1113" y="169"/>
                  </a:lnTo>
                  <a:lnTo>
                    <a:pt x="1113" y="169"/>
                  </a:lnTo>
                  <a:lnTo>
                    <a:pt x="1120" y="161"/>
                  </a:lnTo>
                  <a:lnTo>
                    <a:pt x="1127" y="153"/>
                  </a:lnTo>
                  <a:lnTo>
                    <a:pt x="1132" y="143"/>
                  </a:lnTo>
                  <a:lnTo>
                    <a:pt x="1135" y="132"/>
                  </a:lnTo>
                  <a:lnTo>
                    <a:pt x="1152" y="48"/>
                  </a:lnTo>
                  <a:lnTo>
                    <a:pt x="1152" y="48"/>
                  </a:lnTo>
                  <a:lnTo>
                    <a:pt x="1144" y="48"/>
                  </a:lnTo>
                  <a:lnTo>
                    <a:pt x="1144" y="48"/>
                  </a:lnTo>
                  <a:close/>
                  <a:moveTo>
                    <a:pt x="994" y="56"/>
                  </a:moveTo>
                  <a:lnTo>
                    <a:pt x="994" y="56"/>
                  </a:lnTo>
                  <a:lnTo>
                    <a:pt x="984" y="51"/>
                  </a:lnTo>
                  <a:lnTo>
                    <a:pt x="975" y="46"/>
                  </a:lnTo>
                  <a:lnTo>
                    <a:pt x="963" y="45"/>
                  </a:lnTo>
                  <a:lnTo>
                    <a:pt x="951" y="43"/>
                  </a:lnTo>
                  <a:lnTo>
                    <a:pt x="951" y="43"/>
                  </a:lnTo>
                  <a:lnTo>
                    <a:pt x="933" y="45"/>
                  </a:lnTo>
                  <a:lnTo>
                    <a:pt x="917" y="49"/>
                  </a:lnTo>
                  <a:lnTo>
                    <a:pt x="903" y="56"/>
                  </a:lnTo>
                  <a:lnTo>
                    <a:pt x="890" y="67"/>
                  </a:lnTo>
                  <a:lnTo>
                    <a:pt x="890" y="67"/>
                  </a:lnTo>
                  <a:lnTo>
                    <a:pt x="878" y="80"/>
                  </a:lnTo>
                  <a:lnTo>
                    <a:pt x="870" y="94"/>
                  </a:lnTo>
                  <a:lnTo>
                    <a:pt x="865" y="110"/>
                  </a:lnTo>
                  <a:lnTo>
                    <a:pt x="863" y="127"/>
                  </a:lnTo>
                  <a:lnTo>
                    <a:pt x="863" y="127"/>
                  </a:lnTo>
                  <a:lnTo>
                    <a:pt x="863" y="138"/>
                  </a:lnTo>
                  <a:lnTo>
                    <a:pt x="867" y="150"/>
                  </a:lnTo>
                  <a:lnTo>
                    <a:pt x="871" y="159"/>
                  </a:lnTo>
                  <a:lnTo>
                    <a:pt x="879" y="167"/>
                  </a:lnTo>
                  <a:lnTo>
                    <a:pt x="879" y="167"/>
                  </a:lnTo>
                  <a:lnTo>
                    <a:pt x="887" y="173"/>
                  </a:lnTo>
                  <a:lnTo>
                    <a:pt x="897" y="177"/>
                  </a:lnTo>
                  <a:lnTo>
                    <a:pt x="908" y="180"/>
                  </a:lnTo>
                  <a:lnTo>
                    <a:pt x="921" y="181"/>
                  </a:lnTo>
                  <a:lnTo>
                    <a:pt x="921" y="181"/>
                  </a:lnTo>
                  <a:lnTo>
                    <a:pt x="938" y="180"/>
                  </a:lnTo>
                  <a:lnTo>
                    <a:pt x="954" y="175"/>
                  </a:lnTo>
                  <a:lnTo>
                    <a:pt x="970" y="167"/>
                  </a:lnTo>
                  <a:lnTo>
                    <a:pt x="984" y="156"/>
                  </a:lnTo>
                  <a:lnTo>
                    <a:pt x="984" y="156"/>
                  </a:lnTo>
                  <a:lnTo>
                    <a:pt x="995" y="143"/>
                  </a:lnTo>
                  <a:lnTo>
                    <a:pt x="1003" y="129"/>
                  </a:lnTo>
                  <a:lnTo>
                    <a:pt x="1008" y="113"/>
                  </a:lnTo>
                  <a:lnTo>
                    <a:pt x="1009" y="96"/>
                  </a:lnTo>
                  <a:lnTo>
                    <a:pt x="1009" y="96"/>
                  </a:lnTo>
                  <a:lnTo>
                    <a:pt x="1009" y="84"/>
                  </a:lnTo>
                  <a:lnTo>
                    <a:pt x="1006" y="73"/>
                  </a:lnTo>
                  <a:lnTo>
                    <a:pt x="1000" y="64"/>
                  </a:lnTo>
                  <a:lnTo>
                    <a:pt x="994" y="56"/>
                  </a:lnTo>
                  <a:lnTo>
                    <a:pt x="994" y="56"/>
                  </a:lnTo>
                  <a:close/>
                  <a:moveTo>
                    <a:pt x="894" y="2"/>
                  </a:moveTo>
                  <a:lnTo>
                    <a:pt x="894" y="2"/>
                  </a:lnTo>
                  <a:lnTo>
                    <a:pt x="889" y="2"/>
                  </a:lnTo>
                  <a:lnTo>
                    <a:pt x="883" y="0"/>
                  </a:lnTo>
                  <a:lnTo>
                    <a:pt x="883" y="0"/>
                  </a:lnTo>
                  <a:lnTo>
                    <a:pt x="856" y="43"/>
                  </a:lnTo>
                  <a:lnTo>
                    <a:pt x="829" y="80"/>
                  </a:lnTo>
                  <a:lnTo>
                    <a:pt x="829" y="80"/>
                  </a:lnTo>
                  <a:lnTo>
                    <a:pt x="805" y="0"/>
                  </a:lnTo>
                  <a:lnTo>
                    <a:pt x="805" y="0"/>
                  </a:lnTo>
                  <a:lnTo>
                    <a:pt x="795" y="2"/>
                  </a:lnTo>
                  <a:lnTo>
                    <a:pt x="786" y="2"/>
                  </a:lnTo>
                  <a:lnTo>
                    <a:pt x="786" y="2"/>
                  </a:lnTo>
                  <a:lnTo>
                    <a:pt x="773" y="2"/>
                  </a:lnTo>
                  <a:lnTo>
                    <a:pt x="760" y="0"/>
                  </a:lnTo>
                  <a:lnTo>
                    <a:pt x="795" y="100"/>
                  </a:lnTo>
                  <a:lnTo>
                    <a:pt x="781" y="177"/>
                  </a:lnTo>
                  <a:lnTo>
                    <a:pt x="819" y="177"/>
                  </a:lnTo>
                  <a:lnTo>
                    <a:pt x="833" y="97"/>
                  </a:lnTo>
                  <a:lnTo>
                    <a:pt x="833" y="97"/>
                  </a:lnTo>
                  <a:lnTo>
                    <a:pt x="908" y="0"/>
                  </a:lnTo>
                  <a:lnTo>
                    <a:pt x="908" y="0"/>
                  </a:lnTo>
                  <a:lnTo>
                    <a:pt x="894" y="2"/>
                  </a:lnTo>
                  <a:lnTo>
                    <a:pt x="894" y="2"/>
                  </a:lnTo>
                  <a:close/>
                  <a:moveTo>
                    <a:pt x="721" y="99"/>
                  </a:moveTo>
                  <a:lnTo>
                    <a:pt x="721" y="99"/>
                  </a:lnTo>
                  <a:lnTo>
                    <a:pt x="705" y="119"/>
                  </a:lnTo>
                  <a:lnTo>
                    <a:pt x="691" y="135"/>
                  </a:lnTo>
                  <a:lnTo>
                    <a:pt x="667" y="99"/>
                  </a:lnTo>
                  <a:lnTo>
                    <a:pt x="667" y="99"/>
                  </a:lnTo>
                  <a:lnTo>
                    <a:pt x="681" y="89"/>
                  </a:lnTo>
                  <a:lnTo>
                    <a:pt x="691" y="80"/>
                  </a:lnTo>
                  <a:lnTo>
                    <a:pt x="697" y="70"/>
                  </a:lnTo>
                  <a:lnTo>
                    <a:pt x="698" y="65"/>
                  </a:lnTo>
                  <a:lnTo>
                    <a:pt x="698" y="62"/>
                  </a:lnTo>
                  <a:lnTo>
                    <a:pt x="698" y="62"/>
                  </a:lnTo>
                  <a:lnTo>
                    <a:pt x="698" y="56"/>
                  </a:lnTo>
                  <a:lnTo>
                    <a:pt x="697" y="53"/>
                  </a:lnTo>
                  <a:lnTo>
                    <a:pt x="695" y="48"/>
                  </a:lnTo>
                  <a:lnTo>
                    <a:pt x="692" y="45"/>
                  </a:lnTo>
                  <a:lnTo>
                    <a:pt x="687" y="43"/>
                  </a:lnTo>
                  <a:lnTo>
                    <a:pt x="683" y="41"/>
                  </a:lnTo>
                  <a:lnTo>
                    <a:pt x="668" y="40"/>
                  </a:lnTo>
                  <a:lnTo>
                    <a:pt x="668" y="40"/>
                  </a:lnTo>
                  <a:lnTo>
                    <a:pt x="660" y="40"/>
                  </a:lnTo>
                  <a:lnTo>
                    <a:pt x="654" y="41"/>
                  </a:lnTo>
                  <a:lnTo>
                    <a:pt x="646" y="45"/>
                  </a:lnTo>
                  <a:lnTo>
                    <a:pt x="641" y="49"/>
                  </a:lnTo>
                  <a:lnTo>
                    <a:pt x="641" y="49"/>
                  </a:lnTo>
                  <a:lnTo>
                    <a:pt x="635" y="56"/>
                  </a:lnTo>
                  <a:lnTo>
                    <a:pt x="632" y="62"/>
                  </a:lnTo>
                  <a:lnTo>
                    <a:pt x="630" y="69"/>
                  </a:lnTo>
                  <a:lnTo>
                    <a:pt x="629" y="76"/>
                  </a:lnTo>
                  <a:lnTo>
                    <a:pt x="629" y="76"/>
                  </a:lnTo>
                  <a:lnTo>
                    <a:pt x="629" y="83"/>
                  </a:lnTo>
                  <a:lnTo>
                    <a:pt x="630" y="89"/>
                  </a:lnTo>
                  <a:lnTo>
                    <a:pt x="637" y="103"/>
                  </a:lnTo>
                  <a:lnTo>
                    <a:pt x="637" y="103"/>
                  </a:lnTo>
                  <a:lnTo>
                    <a:pt x="618" y="115"/>
                  </a:lnTo>
                  <a:lnTo>
                    <a:pt x="610" y="119"/>
                  </a:lnTo>
                  <a:lnTo>
                    <a:pt x="603" y="126"/>
                  </a:lnTo>
                  <a:lnTo>
                    <a:pt x="599" y="132"/>
                  </a:lnTo>
                  <a:lnTo>
                    <a:pt x="595" y="137"/>
                  </a:lnTo>
                  <a:lnTo>
                    <a:pt x="592" y="143"/>
                  </a:lnTo>
                  <a:lnTo>
                    <a:pt x="592" y="150"/>
                  </a:lnTo>
                  <a:lnTo>
                    <a:pt x="592" y="150"/>
                  </a:lnTo>
                  <a:lnTo>
                    <a:pt x="592" y="156"/>
                  </a:lnTo>
                  <a:lnTo>
                    <a:pt x="595" y="162"/>
                  </a:lnTo>
                  <a:lnTo>
                    <a:pt x="599" y="167"/>
                  </a:lnTo>
                  <a:lnTo>
                    <a:pt x="602" y="172"/>
                  </a:lnTo>
                  <a:lnTo>
                    <a:pt x="602" y="172"/>
                  </a:lnTo>
                  <a:lnTo>
                    <a:pt x="606" y="175"/>
                  </a:lnTo>
                  <a:lnTo>
                    <a:pt x="613" y="177"/>
                  </a:lnTo>
                  <a:lnTo>
                    <a:pt x="619" y="178"/>
                  </a:lnTo>
                  <a:lnTo>
                    <a:pt x="626" y="178"/>
                  </a:lnTo>
                  <a:lnTo>
                    <a:pt x="626" y="178"/>
                  </a:lnTo>
                  <a:lnTo>
                    <a:pt x="637" y="178"/>
                  </a:lnTo>
                  <a:lnTo>
                    <a:pt x="648" y="175"/>
                  </a:lnTo>
                  <a:lnTo>
                    <a:pt x="659" y="170"/>
                  </a:lnTo>
                  <a:lnTo>
                    <a:pt x="672" y="162"/>
                  </a:lnTo>
                  <a:lnTo>
                    <a:pt x="679" y="177"/>
                  </a:lnTo>
                  <a:lnTo>
                    <a:pt x="718" y="177"/>
                  </a:lnTo>
                  <a:lnTo>
                    <a:pt x="695" y="145"/>
                  </a:lnTo>
                  <a:lnTo>
                    <a:pt x="695" y="145"/>
                  </a:lnTo>
                  <a:lnTo>
                    <a:pt x="730" y="110"/>
                  </a:lnTo>
                  <a:lnTo>
                    <a:pt x="721" y="99"/>
                  </a:lnTo>
                  <a:close/>
                  <a:moveTo>
                    <a:pt x="478" y="45"/>
                  </a:moveTo>
                  <a:lnTo>
                    <a:pt x="478" y="45"/>
                  </a:lnTo>
                  <a:lnTo>
                    <a:pt x="476" y="54"/>
                  </a:lnTo>
                  <a:lnTo>
                    <a:pt x="475" y="61"/>
                  </a:lnTo>
                  <a:lnTo>
                    <a:pt x="475" y="61"/>
                  </a:lnTo>
                  <a:lnTo>
                    <a:pt x="510" y="59"/>
                  </a:lnTo>
                  <a:lnTo>
                    <a:pt x="488" y="177"/>
                  </a:lnTo>
                  <a:lnTo>
                    <a:pt x="514" y="177"/>
                  </a:lnTo>
                  <a:lnTo>
                    <a:pt x="538" y="59"/>
                  </a:lnTo>
                  <a:lnTo>
                    <a:pt x="538" y="59"/>
                  </a:lnTo>
                  <a:lnTo>
                    <a:pt x="559" y="61"/>
                  </a:lnTo>
                  <a:lnTo>
                    <a:pt x="572" y="62"/>
                  </a:lnTo>
                  <a:lnTo>
                    <a:pt x="572" y="62"/>
                  </a:lnTo>
                  <a:lnTo>
                    <a:pt x="572" y="53"/>
                  </a:lnTo>
                  <a:lnTo>
                    <a:pt x="575" y="45"/>
                  </a:lnTo>
                  <a:lnTo>
                    <a:pt x="478" y="45"/>
                  </a:lnTo>
                  <a:close/>
                  <a:moveTo>
                    <a:pt x="449" y="46"/>
                  </a:moveTo>
                  <a:lnTo>
                    <a:pt x="449" y="46"/>
                  </a:lnTo>
                  <a:lnTo>
                    <a:pt x="441" y="43"/>
                  </a:lnTo>
                  <a:lnTo>
                    <a:pt x="435" y="43"/>
                  </a:lnTo>
                  <a:lnTo>
                    <a:pt x="435" y="43"/>
                  </a:lnTo>
                  <a:lnTo>
                    <a:pt x="424" y="45"/>
                  </a:lnTo>
                  <a:lnTo>
                    <a:pt x="415" y="46"/>
                  </a:lnTo>
                  <a:lnTo>
                    <a:pt x="407" y="51"/>
                  </a:lnTo>
                  <a:lnTo>
                    <a:pt x="399" y="56"/>
                  </a:lnTo>
                  <a:lnTo>
                    <a:pt x="399" y="56"/>
                  </a:lnTo>
                  <a:lnTo>
                    <a:pt x="391" y="64"/>
                  </a:lnTo>
                  <a:lnTo>
                    <a:pt x="386" y="72"/>
                  </a:lnTo>
                  <a:lnTo>
                    <a:pt x="383" y="81"/>
                  </a:lnTo>
                  <a:lnTo>
                    <a:pt x="383" y="91"/>
                  </a:lnTo>
                  <a:lnTo>
                    <a:pt x="383" y="91"/>
                  </a:lnTo>
                  <a:lnTo>
                    <a:pt x="383" y="97"/>
                  </a:lnTo>
                  <a:lnTo>
                    <a:pt x="386" y="103"/>
                  </a:lnTo>
                  <a:lnTo>
                    <a:pt x="389" y="110"/>
                  </a:lnTo>
                  <a:lnTo>
                    <a:pt x="394" y="115"/>
                  </a:lnTo>
                  <a:lnTo>
                    <a:pt x="394" y="115"/>
                  </a:lnTo>
                  <a:lnTo>
                    <a:pt x="416" y="129"/>
                  </a:lnTo>
                  <a:lnTo>
                    <a:pt x="416" y="129"/>
                  </a:lnTo>
                  <a:lnTo>
                    <a:pt x="421" y="132"/>
                  </a:lnTo>
                  <a:lnTo>
                    <a:pt x="426" y="137"/>
                  </a:lnTo>
                  <a:lnTo>
                    <a:pt x="427" y="142"/>
                  </a:lnTo>
                  <a:lnTo>
                    <a:pt x="429" y="145"/>
                  </a:lnTo>
                  <a:lnTo>
                    <a:pt x="429" y="145"/>
                  </a:lnTo>
                  <a:lnTo>
                    <a:pt x="427" y="150"/>
                  </a:lnTo>
                  <a:lnTo>
                    <a:pt x="426" y="154"/>
                  </a:lnTo>
                  <a:lnTo>
                    <a:pt x="424" y="159"/>
                  </a:lnTo>
                  <a:lnTo>
                    <a:pt x="421" y="162"/>
                  </a:lnTo>
                  <a:lnTo>
                    <a:pt x="421" y="162"/>
                  </a:lnTo>
                  <a:lnTo>
                    <a:pt x="411" y="167"/>
                  </a:lnTo>
                  <a:lnTo>
                    <a:pt x="402" y="169"/>
                  </a:lnTo>
                  <a:lnTo>
                    <a:pt x="402" y="169"/>
                  </a:lnTo>
                  <a:lnTo>
                    <a:pt x="391" y="167"/>
                  </a:lnTo>
                  <a:lnTo>
                    <a:pt x="384" y="164"/>
                  </a:lnTo>
                  <a:lnTo>
                    <a:pt x="381" y="161"/>
                  </a:lnTo>
                  <a:lnTo>
                    <a:pt x="380" y="158"/>
                  </a:lnTo>
                  <a:lnTo>
                    <a:pt x="378" y="148"/>
                  </a:lnTo>
                  <a:lnTo>
                    <a:pt x="376" y="148"/>
                  </a:lnTo>
                  <a:lnTo>
                    <a:pt x="365" y="172"/>
                  </a:lnTo>
                  <a:lnTo>
                    <a:pt x="365" y="172"/>
                  </a:lnTo>
                  <a:lnTo>
                    <a:pt x="370" y="177"/>
                  </a:lnTo>
                  <a:lnTo>
                    <a:pt x="378" y="178"/>
                  </a:lnTo>
                  <a:lnTo>
                    <a:pt x="386" y="180"/>
                  </a:lnTo>
                  <a:lnTo>
                    <a:pt x="395" y="181"/>
                  </a:lnTo>
                  <a:lnTo>
                    <a:pt x="395" y="181"/>
                  </a:lnTo>
                  <a:lnTo>
                    <a:pt x="407" y="180"/>
                  </a:lnTo>
                  <a:lnTo>
                    <a:pt x="418" y="178"/>
                  </a:lnTo>
                  <a:lnTo>
                    <a:pt x="427" y="173"/>
                  </a:lnTo>
                  <a:lnTo>
                    <a:pt x="435" y="167"/>
                  </a:lnTo>
                  <a:lnTo>
                    <a:pt x="435" y="167"/>
                  </a:lnTo>
                  <a:lnTo>
                    <a:pt x="443" y="161"/>
                  </a:lnTo>
                  <a:lnTo>
                    <a:pt x="449" y="151"/>
                  </a:lnTo>
                  <a:lnTo>
                    <a:pt x="453" y="142"/>
                  </a:lnTo>
                  <a:lnTo>
                    <a:pt x="453" y="130"/>
                  </a:lnTo>
                  <a:lnTo>
                    <a:pt x="453" y="130"/>
                  </a:lnTo>
                  <a:lnTo>
                    <a:pt x="453" y="124"/>
                  </a:lnTo>
                  <a:lnTo>
                    <a:pt x="449" y="118"/>
                  </a:lnTo>
                  <a:lnTo>
                    <a:pt x="446" y="111"/>
                  </a:lnTo>
                  <a:lnTo>
                    <a:pt x="441" y="107"/>
                  </a:lnTo>
                  <a:lnTo>
                    <a:pt x="441" y="107"/>
                  </a:lnTo>
                  <a:lnTo>
                    <a:pt x="419" y="92"/>
                  </a:lnTo>
                  <a:lnTo>
                    <a:pt x="419" y="92"/>
                  </a:lnTo>
                  <a:lnTo>
                    <a:pt x="415" y="89"/>
                  </a:lnTo>
                  <a:lnTo>
                    <a:pt x="410" y="84"/>
                  </a:lnTo>
                  <a:lnTo>
                    <a:pt x="408" y="80"/>
                  </a:lnTo>
                  <a:lnTo>
                    <a:pt x="407" y="75"/>
                  </a:lnTo>
                  <a:lnTo>
                    <a:pt x="407" y="75"/>
                  </a:lnTo>
                  <a:lnTo>
                    <a:pt x="408" y="72"/>
                  </a:lnTo>
                  <a:lnTo>
                    <a:pt x="408" y="67"/>
                  </a:lnTo>
                  <a:lnTo>
                    <a:pt x="411" y="64"/>
                  </a:lnTo>
                  <a:lnTo>
                    <a:pt x="415" y="61"/>
                  </a:lnTo>
                  <a:lnTo>
                    <a:pt x="415" y="61"/>
                  </a:lnTo>
                  <a:lnTo>
                    <a:pt x="422" y="56"/>
                  </a:lnTo>
                  <a:lnTo>
                    <a:pt x="432" y="54"/>
                  </a:lnTo>
                  <a:lnTo>
                    <a:pt x="432" y="54"/>
                  </a:lnTo>
                  <a:lnTo>
                    <a:pt x="438" y="56"/>
                  </a:lnTo>
                  <a:lnTo>
                    <a:pt x="445" y="59"/>
                  </a:lnTo>
                  <a:lnTo>
                    <a:pt x="445" y="59"/>
                  </a:lnTo>
                  <a:lnTo>
                    <a:pt x="449" y="64"/>
                  </a:lnTo>
                  <a:lnTo>
                    <a:pt x="451" y="72"/>
                  </a:lnTo>
                  <a:lnTo>
                    <a:pt x="454" y="72"/>
                  </a:lnTo>
                  <a:lnTo>
                    <a:pt x="464" y="53"/>
                  </a:lnTo>
                  <a:lnTo>
                    <a:pt x="464" y="53"/>
                  </a:lnTo>
                  <a:lnTo>
                    <a:pt x="459" y="49"/>
                  </a:lnTo>
                  <a:lnTo>
                    <a:pt x="449" y="46"/>
                  </a:lnTo>
                  <a:lnTo>
                    <a:pt x="449" y="46"/>
                  </a:lnTo>
                  <a:close/>
                  <a:moveTo>
                    <a:pt x="364" y="46"/>
                  </a:moveTo>
                  <a:lnTo>
                    <a:pt x="364" y="46"/>
                  </a:lnTo>
                  <a:lnTo>
                    <a:pt x="357" y="46"/>
                  </a:lnTo>
                  <a:lnTo>
                    <a:pt x="340" y="135"/>
                  </a:lnTo>
                  <a:lnTo>
                    <a:pt x="273" y="46"/>
                  </a:lnTo>
                  <a:lnTo>
                    <a:pt x="257" y="46"/>
                  </a:lnTo>
                  <a:lnTo>
                    <a:pt x="231" y="177"/>
                  </a:lnTo>
                  <a:lnTo>
                    <a:pt x="246" y="177"/>
                  </a:lnTo>
                  <a:lnTo>
                    <a:pt x="264" y="83"/>
                  </a:lnTo>
                  <a:lnTo>
                    <a:pt x="330" y="177"/>
                  </a:lnTo>
                  <a:lnTo>
                    <a:pt x="346" y="177"/>
                  </a:lnTo>
                  <a:lnTo>
                    <a:pt x="372" y="46"/>
                  </a:lnTo>
                  <a:lnTo>
                    <a:pt x="372" y="46"/>
                  </a:lnTo>
                  <a:lnTo>
                    <a:pt x="364" y="46"/>
                  </a:lnTo>
                  <a:lnTo>
                    <a:pt x="364" y="46"/>
                  </a:lnTo>
                  <a:close/>
                  <a:moveTo>
                    <a:pt x="194" y="46"/>
                  </a:moveTo>
                  <a:lnTo>
                    <a:pt x="143" y="46"/>
                  </a:lnTo>
                  <a:lnTo>
                    <a:pt x="118" y="177"/>
                  </a:lnTo>
                  <a:lnTo>
                    <a:pt x="146" y="177"/>
                  </a:lnTo>
                  <a:lnTo>
                    <a:pt x="158" y="118"/>
                  </a:lnTo>
                  <a:lnTo>
                    <a:pt x="161" y="118"/>
                  </a:lnTo>
                  <a:lnTo>
                    <a:pt x="183" y="177"/>
                  </a:lnTo>
                  <a:lnTo>
                    <a:pt x="216" y="177"/>
                  </a:lnTo>
                  <a:lnTo>
                    <a:pt x="188" y="113"/>
                  </a:lnTo>
                  <a:lnTo>
                    <a:pt x="188" y="113"/>
                  </a:lnTo>
                  <a:lnTo>
                    <a:pt x="204" y="107"/>
                  </a:lnTo>
                  <a:lnTo>
                    <a:pt x="215" y="99"/>
                  </a:lnTo>
                  <a:lnTo>
                    <a:pt x="215" y="99"/>
                  </a:lnTo>
                  <a:lnTo>
                    <a:pt x="219" y="94"/>
                  </a:lnTo>
                  <a:lnTo>
                    <a:pt x="223" y="88"/>
                  </a:lnTo>
                  <a:lnTo>
                    <a:pt x="226" y="81"/>
                  </a:lnTo>
                  <a:lnTo>
                    <a:pt x="226" y="73"/>
                  </a:lnTo>
                  <a:lnTo>
                    <a:pt x="226" y="73"/>
                  </a:lnTo>
                  <a:lnTo>
                    <a:pt x="226" y="67"/>
                  </a:lnTo>
                  <a:lnTo>
                    <a:pt x="224" y="61"/>
                  </a:lnTo>
                  <a:lnTo>
                    <a:pt x="221" y="57"/>
                  </a:lnTo>
                  <a:lnTo>
                    <a:pt x="218" y="53"/>
                  </a:lnTo>
                  <a:lnTo>
                    <a:pt x="213" y="49"/>
                  </a:lnTo>
                  <a:lnTo>
                    <a:pt x="208" y="48"/>
                  </a:lnTo>
                  <a:lnTo>
                    <a:pt x="194" y="46"/>
                  </a:lnTo>
                  <a:lnTo>
                    <a:pt x="194" y="46"/>
                  </a:lnTo>
                  <a:close/>
                  <a:moveTo>
                    <a:pt x="34" y="0"/>
                  </a:moveTo>
                  <a:lnTo>
                    <a:pt x="0" y="177"/>
                  </a:lnTo>
                  <a:lnTo>
                    <a:pt x="99" y="177"/>
                  </a:lnTo>
                  <a:lnTo>
                    <a:pt x="99" y="177"/>
                  </a:lnTo>
                  <a:lnTo>
                    <a:pt x="97" y="170"/>
                  </a:lnTo>
                  <a:lnTo>
                    <a:pt x="97" y="165"/>
                  </a:lnTo>
                  <a:lnTo>
                    <a:pt x="99" y="161"/>
                  </a:lnTo>
                  <a:lnTo>
                    <a:pt x="102" y="156"/>
                  </a:lnTo>
                  <a:lnTo>
                    <a:pt x="102" y="156"/>
                  </a:lnTo>
                  <a:lnTo>
                    <a:pt x="50" y="159"/>
                  </a:lnTo>
                  <a:lnTo>
                    <a:pt x="42" y="159"/>
                  </a:lnTo>
                  <a:lnTo>
                    <a:pt x="54" y="91"/>
                  </a:lnTo>
                  <a:lnTo>
                    <a:pt x="54" y="91"/>
                  </a:lnTo>
                  <a:lnTo>
                    <a:pt x="88" y="92"/>
                  </a:lnTo>
                  <a:lnTo>
                    <a:pt x="113" y="96"/>
                  </a:lnTo>
                  <a:lnTo>
                    <a:pt x="113" y="96"/>
                  </a:lnTo>
                  <a:lnTo>
                    <a:pt x="113" y="81"/>
                  </a:lnTo>
                  <a:lnTo>
                    <a:pt x="118" y="73"/>
                  </a:lnTo>
                  <a:lnTo>
                    <a:pt x="118" y="73"/>
                  </a:lnTo>
                  <a:lnTo>
                    <a:pt x="75" y="75"/>
                  </a:lnTo>
                  <a:lnTo>
                    <a:pt x="75" y="75"/>
                  </a:lnTo>
                  <a:lnTo>
                    <a:pt x="59" y="75"/>
                  </a:lnTo>
                  <a:lnTo>
                    <a:pt x="69" y="19"/>
                  </a:lnTo>
                  <a:lnTo>
                    <a:pt x="83" y="19"/>
                  </a:lnTo>
                  <a:lnTo>
                    <a:pt x="83" y="19"/>
                  </a:lnTo>
                  <a:lnTo>
                    <a:pt x="105" y="19"/>
                  </a:lnTo>
                  <a:lnTo>
                    <a:pt x="127" y="22"/>
                  </a:lnTo>
                  <a:lnTo>
                    <a:pt x="127" y="22"/>
                  </a:lnTo>
                  <a:lnTo>
                    <a:pt x="129" y="10"/>
                  </a:lnTo>
                  <a:lnTo>
                    <a:pt x="132" y="0"/>
                  </a:lnTo>
                  <a:lnTo>
                    <a:pt x="34" y="0"/>
                  </a:lnTo>
                  <a:close/>
                  <a:moveTo>
                    <a:pt x="662" y="91"/>
                  </a:moveTo>
                  <a:lnTo>
                    <a:pt x="662" y="91"/>
                  </a:lnTo>
                  <a:lnTo>
                    <a:pt x="657" y="78"/>
                  </a:lnTo>
                  <a:lnTo>
                    <a:pt x="654" y="69"/>
                  </a:lnTo>
                  <a:lnTo>
                    <a:pt x="654" y="69"/>
                  </a:lnTo>
                  <a:lnTo>
                    <a:pt x="656" y="61"/>
                  </a:lnTo>
                  <a:lnTo>
                    <a:pt x="659" y="56"/>
                  </a:lnTo>
                  <a:lnTo>
                    <a:pt x="659" y="56"/>
                  </a:lnTo>
                  <a:lnTo>
                    <a:pt x="665" y="51"/>
                  </a:lnTo>
                  <a:lnTo>
                    <a:pt x="672" y="49"/>
                  </a:lnTo>
                  <a:lnTo>
                    <a:pt x="672" y="49"/>
                  </a:lnTo>
                  <a:lnTo>
                    <a:pt x="676" y="51"/>
                  </a:lnTo>
                  <a:lnTo>
                    <a:pt x="679" y="53"/>
                  </a:lnTo>
                  <a:lnTo>
                    <a:pt x="679" y="53"/>
                  </a:lnTo>
                  <a:lnTo>
                    <a:pt x="683" y="57"/>
                  </a:lnTo>
                  <a:lnTo>
                    <a:pt x="683" y="62"/>
                  </a:lnTo>
                  <a:lnTo>
                    <a:pt x="683" y="62"/>
                  </a:lnTo>
                  <a:lnTo>
                    <a:pt x="683" y="70"/>
                  </a:lnTo>
                  <a:lnTo>
                    <a:pt x="678" y="76"/>
                  </a:lnTo>
                  <a:lnTo>
                    <a:pt x="672" y="84"/>
                  </a:lnTo>
                  <a:lnTo>
                    <a:pt x="662" y="91"/>
                  </a:lnTo>
                  <a:lnTo>
                    <a:pt x="662" y="91"/>
                  </a:lnTo>
                  <a:close/>
                  <a:moveTo>
                    <a:pt x="645" y="164"/>
                  </a:moveTo>
                  <a:lnTo>
                    <a:pt x="645" y="164"/>
                  </a:lnTo>
                  <a:lnTo>
                    <a:pt x="633" y="162"/>
                  </a:lnTo>
                  <a:lnTo>
                    <a:pt x="629" y="161"/>
                  </a:lnTo>
                  <a:lnTo>
                    <a:pt x="626" y="158"/>
                  </a:lnTo>
                  <a:lnTo>
                    <a:pt x="624" y="154"/>
                  </a:lnTo>
                  <a:lnTo>
                    <a:pt x="621" y="151"/>
                  </a:lnTo>
                  <a:lnTo>
                    <a:pt x="619" y="140"/>
                  </a:lnTo>
                  <a:lnTo>
                    <a:pt x="619" y="140"/>
                  </a:lnTo>
                  <a:lnTo>
                    <a:pt x="621" y="132"/>
                  </a:lnTo>
                  <a:lnTo>
                    <a:pt x="627" y="124"/>
                  </a:lnTo>
                  <a:lnTo>
                    <a:pt x="627" y="124"/>
                  </a:lnTo>
                  <a:lnTo>
                    <a:pt x="633" y="116"/>
                  </a:lnTo>
                  <a:lnTo>
                    <a:pt x="640" y="113"/>
                  </a:lnTo>
                  <a:lnTo>
                    <a:pt x="667" y="156"/>
                  </a:lnTo>
                  <a:lnTo>
                    <a:pt x="667" y="156"/>
                  </a:lnTo>
                  <a:lnTo>
                    <a:pt x="654" y="162"/>
                  </a:lnTo>
                  <a:lnTo>
                    <a:pt x="645" y="164"/>
                  </a:lnTo>
                  <a:lnTo>
                    <a:pt x="645" y="164"/>
                  </a:lnTo>
                  <a:close/>
                  <a:moveTo>
                    <a:pt x="189" y="99"/>
                  </a:moveTo>
                  <a:lnTo>
                    <a:pt x="189" y="99"/>
                  </a:lnTo>
                  <a:lnTo>
                    <a:pt x="185" y="103"/>
                  </a:lnTo>
                  <a:lnTo>
                    <a:pt x="180" y="107"/>
                  </a:lnTo>
                  <a:lnTo>
                    <a:pt x="173" y="108"/>
                  </a:lnTo>
                  <a:lnTo>
                    <a:pt x="165" y="110"/>
                  </a:lnTo>
                  <a:lnTo>
                    <a:pt x="161" y="110"/>
                  </a:lnTo>
                  <a:lnTo>
                    <a:pt x="170" y="59"/>
                  </a:lnTo>
                  <a:lnTo>
                    <a:pt x="181" y="59"/>
                  </a:lnTo>
                  <a:lnTo>
                    <a:pt x="181" y="59"/>
                  </a:lnTo>
                  <a:lnTo>
                    <a:pt x="188" y="61"/>
                  </a:lnTo>
                  <a:lnTo>
                    <a:pt x="192" y="62"/>
                  </a:lnTo>
                  <a:lnTo>
                    <a:pt x="196" y="67"/>
                  </a:lnTo>
                  <a:lnTo>
                    <a:pt x="197" y="73"/>
                  </a:lnTo>
                  <a:lnTo>
                    <a:pt x="197" y="73"/>
                  </a:lnTo>
                  <a:lnTo>
                    <a:pt x="196" y="81"/>
                  </a:lnTo>
                  <a:lnTo>
                    <a:pt x="194" y="88"/>
                  </a:lnTo>
                  <a:lnTo>
                    <a:pt x="192" y="94"/>
                  </a:lnTo>
                  <a:lnTo>
                    <a:pt x="189" y="99"/>
                  </a:lnTo>
                  <a:lnTo>
                    <a:pt x="189" y="99"/>
                  </a:lnTo>
                  <a:close/>
                </a:path>
              </a:pathLst>
            </a:custGeom>
            <a:grpFill/>
            <a:ln w="9525">
              <a:noFill/>
              <a:round/>
              <a:headEnd/>
              <a:tailEnd/>
            </a:ln>
          </p:spPr>
          <p:txBody>
            <a:bodyPr/>
            <a:lstStyle/>
            <a:p>
              <a:endParaRPr lang="en-GB" noProof="0" dirty="0"/>
            </a:p>
          </p:txBody>
        </p:sp>
        <p:sp>
          <p:nvSpPr>
            <p:cNvPr id="11" name="Freeform 39"/>
            <p:cNvSpPr>
              <a:spLocks noEditPoints="1"/>
            </p:cNvSpPr>
            <p:nvPr userDrawn="1"/>
          </p:nvSpPr>
          <p:spPr bwMode="black">
            <a:xfrm>
              <a:off x="4673" y="4207"/>
              <a:ext cx="50" cy="58"/>
            </a:xfrm>
            <a:custGeom>
              <a:avLst/>
              <a:gdLst/>
              <a:ahLst/>
              <a:cxnLst>
                <a:cxn ang="0">
                  <a:pos x="70" y="38"/>
                </a:cxn>
                <a:cxn ang="0">
                  <a:pos x="65" y="54"/>
                </a:cxn>
                <a:cxn ang="0">
                  <a:pos x="57" y="65"/>
                </a:cxn>
                <a:cxn ang="0">
                  <a:pos x="47" y="72"/>
                </a:cxn>
                <a:cxn ang="0">
                  <a:pos x="36" y="75"/>
                </a:cxn>
                <a:cxn ang="0">
                  <a:pos x="31" y="73"/>
                </a:cxn>
                <a:cxn ang="0">
                  <a:pos x="24" y="70"/>
                </a:cxn>
                <a:cxn ang="0">
                  <a:pos x="19" y="62"/>
                </a:cxn>
                <a:cxn ang="0">
                  <a:pos x="19" y="49"/>
                </a:cxn>
                <a:cxn ang="0">
                  <a:pos x="19" y="41"/>
                </a:cxn>
                <a:cxn ang="0">
                  <a:pos x="30" y="16"/>
                </a:cxn>
                <a:cxn ang="0">
                  <a:pos x="39" y="10"/>
                </a:cxn>
                <a:cxn ang="0">
                  <a:pos x="51" y="7"/>
                </a:cxn>
                <a:cxn ang="0">
                  <a:pos x="55" y="7"/>
                </a:cxn>
                <a:cxn ang="0">
                  <a:pos x="65" y="11"/>
                </a:cxn>
                <a:cxn ang="0">
                  <a:pos x="70" y="19"/>
                </a:cxn>
                <a:cxn ang="0">
                  <a:pos x="70" y="30"/>
                </a:cxn>
                <a:cxn ang="0">
                  <a:pos x="70" y="38"/>
                </a:cxn>
                <a:cxn ang="0">
                  <a:pos x="52" y="0"/>
                </a:cxn>
                <a:cxn ang="0">
                  <a:pos x="33" y="3"/>
                </a:cxn>
                <a:cxn ang="0">
                  <a:pos x="19" y="11"/>
                </a:cxn>
                <a:cxn ang="0">
                  <a:pos x="8" y="24"/>
                </a:cxn>
                <a:cxn ang="0">
                  <a:pos x="1" y="40"/>
                </a:cxn>
                <a:cxn ang="0">
                  <a:pos x="0" y="51"/>
                </a:cxn>
                <a:cxn ang="0">
                  <a:pos x="3" y="65"/>
                </a:cxn>
                <a:cxn ang="0">
                  <a:pos x="12" y="76"/>
                </a:cxn>
                <a:cxn ang="0">
                  <a:pos x="27" y="81"/>
                </a:cxn>
                <a:cxn ang="0">
                  <a:pos x="35" y="81"/>
                </a:cxn>
                <a:cxn ang="0">
                  <a:pos x="60" y="103"/>
                </a:cxn>
                <a:cxn ang="0">
                  <a:pos x="70" y="99"/>
                </a:cxn>
                <a:cxn ang="0">
                  <a:pos x="77" y="97"/>
                </a:cxn>
                <a:cxn ang="0">
                  <a:pos x="51" y="80"/>
                </a:cxn>
                <a:cxn ang="0">
                  <a:pos x="76" y="64"/>
                </a:cxn>
                <a:cxn ang="0">
                  <a:pos x="85" y="46"/>
                </a:cxn>
                <a:cxn ang="0">
                  <a:pos x="87" y="40"/>
                </a:cxn>
                <a:cxn ang="0">
                  <a:pos x="87" y="22"/>
                </a:cxn>
                <a:cxn ang="0">
                  <a:pos x="81" y="10"/>
                </a:cxn>
                <a:cxn ang="0">
                  <a:pos x="70" y="2"/>
                </a:cxn>
                <a:cxn ang="0">
                  <a:pos x="52" y="0"/>
                </a:cxn>
              </a:cxnLst>
              <a:rect l="0" t="0" r="r" b="b"/>
              <a:pathLst>
                <a:path w="89" h="103">
                  <a:moveTo>
                    <a:pt x="70" y="38"/>
                  </a:moveTo>
                  <a:lnTo>
                    <a:pt x="70" y="38"/>
                  </a:lnTo>
                  <a:lnTo>
                    <a:pt x="66" y="46"/>
                  </a:lnTo>
                  <a:lnTo>
                    <a:pt x="65" y="54"/>
                  </a:lnTo>
                  <a:lnTo>
                    <a:pt x="60" y="61"/>
                  </a:lnTo>
                  <a:lnTo>
                    <a:pt x="57" y="65"/>
                  </a:lnTo>
                  <a:lnTo>
                    <a:pt x="52" y="70"/>
                  </a:lnTo>
                  <a:lnTo>
                    <a:pt x="47" y="72"/>
                  </a:lnTo>
                  <a:lnTo>
                    <a:pt x="43" y="73"/>
                  </a:lnTo>
                  <a:lnTo>
                    <a:pt x="36" y="75"/>
                  </a:lnTo>
                  <a:lnTo>
                    <a:pt x="36" y="75"/>
                  </a:lnTo>
                  <a:lnTo>
                    <a:pt x="31" y="73"/>
                  </a:lnTo>
                  <a:lnTo>
                    <a:pt x="28" y="73"/>
                  </a:lnTo>
                  <a:lnTo>
                    <a:pt x="24" y="70"/>
                  </a:lnTo>
                  <a:lnTo>
                    <a:pt x="22" y="67"/>
                  </a:lnTo>
                  <a:lnTo>
                    <a:pt x="19" y="62"/>
                  </a:lnTo>
                  <a:lnTo>
                    <a:pt x="19" y="57"/>
                  </a:lnTo>
                  <a:lnTo>
                    <a:pt x="19" y="49"/>
                  </a:lnTo>
                  <a:lnTo>
                    <a:pt x="19" y="41"/>
                  </a:lnTo>
                  <a:lnTo>
                    <a:pt x="19" y="41"/>
                  </a:lnTo>
                  <a:lnTo>
                    <a:pt x="24" y="27"/>
                  </a:lnTo>
                  <a:lnTo>
                    <a:pt x="30" y="16"/>
                  </a:lnTo>
                  <a:lnTo>
                    <a:pt x="35" y="13"/>
                  </a:lnTo>
                  <a:lnTo>
                    <a:pt x="39" y="10"/>
                  </a:lnTo>
                  <a:lnTo>
                    <a:pt x="46" y="7"/>
                  </a:lnTo>
                  <a:lnTo>
                    <a:pt x="51" y="7"/>
                  </a:lnTo>
                  <a:lnTo>
                    <a:pt x="51" y="7"/>
                  </a:lnTo>
                  <a:lnTo>
                    <a:pt x="55" y="7"/>
                  </a:lnTo>
                  <a:lnTo>
                    <a:pt x="60" y="8"/>
                  </a:lnTo>
                  <a:lnTo>
                    <a:pt x="65" y="11"/>
                  </a:lnTo>
                  <a:lnTo>
                    <a:pt x="66" y="14"/>
                  </a:lnTo>
                  <a:lnTo>
                    <a:pt x="70" y="19"/>
                  </a:lnTo>
                  <a:lnTo>
                    <a:pt x="70" y="24"/>
                  </a:lnTo>
                  <a:lnTo>
                    <a:pt x="70" y="30"/>
                  </a:lnTo>
                  <a:lnTo>
                    <a:pt x="70" y="38"/>
                  </a:lnTo>
                  <a:lnTo>
                    <a:pt x="70" y="38"/>
                  </a:lnTo>
                  <a:close/>
                  <a:moveTo>
                    <a:pt x="52" y="0"/>
                  </a:moveTo>
                  <a:lnTo>
                    <a:pt x="52" y="0"/>
                  </a:lnTo>
                  <a:lnTo>
                    <a:pt x="43" y="0"/>
                  </a:lnTo>
                  <a:lnTo>
                    <a:pt x="33" y="3"/>
                  </a:lnTo>
                  <a:lnTo>
                    <a:pt x="25" y="7"/>
                  </a:lnTo>
                  <a:lnTo>
                    <a:pt x="19" y="11"/>
                  </a:lnTo>
                  <a:lnTo>
                    <a:pt x="12" y="18"/>
                  </a:lnTo>
                  <a:lnTo>
                    <a:pt x="8" y="24"/>
                  </a:lnTo>
                  <a:lnTo>
                    <a:pt x="3" y="32"/>
                  </a:lnTo>
                  <a:lnTo>
                    <a:pt x="1" y="40"/>
                  </a:lnTo>
                  <a:lnTo>
                    <a:pt x="1" y="40"/>
                  </a:lnTo>
                  <a:lnTo>
                    <a:pt x="0" y="51"/>
                  </a:lnTo>
                  <a:lnTo>
                    <a:pt x="0" y="59"/>
                  </a:lnTo>
                  <a:lnTo>
                    <a:pt x="3" y="65"/>
                  </a:lnTo>
                  <a:lnTo>
                    <a:pt x="8" y="72"/>
                  </a:lnTo>
                  <a:lnTo>
                    <a:pt x="12" y="76"/>
                  </a:lnTo>
                  <a:lnTo>
                    <a:pt x="19" y="80"/>
                  </a:lnTo>
                  <a:lnTo>
                    <a:pt x="27" y="81"/>
                  </a:lnTo>
                  <a:lnTo>
                    <a:pt x="35" y="81"/>
                  </a:lnTo>
                  <a:lnTo>
                    <a:pt x="35" y="81"/>
                  </a:lnTo>
                  <a:lnTo>
                    <a:pt x="49" y="92"/>
                  </a:lnTo>
                  <a:lnTo>
                    <a:pt x="60" y="103"/>
                  </a:lnTo>
                  <a:lnTo>
                    <a:pt x="60" y="103"/>
                  </a:lnTo>
                  <a:lnTo>
                    <a:pt x="70" y="99"/>
                  </a:lnTo>
                  <a:lnTo>
                    <a:pt x="77" y="97"/>
                  </a:lnTo>
                  <a:lnTo>
                    <a:pt x="77" y="97"/>
                  </a:lnTo>
                  <a:lnTo>
                    <a:pt x="51" y="80"/>
                  </a:lnTo>
                  <a:lnTo>
                    <a:pt x="51" y="80"/>
                  </a:lnTo>
                  <a:lnTo>
                    <a:pt x="65" y="73"/>
                  </a:lnTo>
                  <a:lnTo>
                    <a:pt x="76" y="64"/>
                  </a:lnTo>
                  <a:lnTo>
                    <a:pt x="84" y="53"/>
                  </a:lnTo>
                  <a:lnTo>
                    <a:pt x="85" y="46"/>
                  </a:lnTo>
                  <a:lnTo>
                    <a:pt x="87" y="40"/>
                  </a:lnTo>
                  <a:lnTo>
                    <a:pt x="87" y="40"/>
                  </a:lnTo>
                  <a:lnTo>
                    <a:pt x="89" y="30"/>
                  </a:lnTo>
                  <a:lnTo>
                    <a:pt x="87" y="22"/>
                  </a:lnTo>
                  <a:lnTo>
                    <a:pt x="85" y="16"/>
                  </a:lnTo>
                  <a:lnTo>
                    <a:pt x="81" y="10"/>
                  </a:lnTo>
                  <a:lnTo>
                    <a:pt x="76" y="5"/>
                  </a:lnTo>
                  <a:lnTo>
                    <a:pt x="70" y="2"/>
                  </a:lnTo>
                  <a:lnTo>
                    <a:pt x="62" y="0"/>
                  </a:lnTo>
                  <a:lnTo>
                    <a:pt x="52" y="0"/>
                  </a:lnTo>
                  <a:lnTo>
                    <a:pt x="52" y="0"/>
                  </a:lnTo>
                  <a:close/>
                </a:path>
              </a:pathLst>
            </a:custGeom>
            <a:grpFill/>
            <a:ln w="9525">
              <a:noFill/>
              <a:round/>
              <a:headEnd/>
              <a:tailEnd/>
            </a:ln>
          </p:spPr>
          <p:txBody>
            <a:bodyPr/>
            <a:lstStyle/>
            <a:p>
              <a:endParaRPr lang="en-GB" noProof="0" dirty="0"/>
            </a:p>
          </p:txBody>
        </p:sp>
        <p:sp>
          <p:nvSpPr>
            <p:cNvPr id="12" name="Freeform 40"/>
            <p:cNvSpPr>
              <a:spLocks/>
            </p:cNvSpPr>
            <p:nvPr userDrawn="1"/>
          </p:nvSpPr>
          <p:spPr bwMode="black">
            <a:xfrm>
              <a:off x="4726" y="4221"/>
              <a:ext cx="33" cy="31"/>
            </a:xfrm>
            <a:custGeom>
              <a:avLst/>
              <a:gdLst/>
              <a:ahLst/>
              <a:cxnLst>
                <a:cxn ang="0">
                  <a:pos x="33" y="48"/>
                </a:cxn>
                <a:cxn ang="0">
                  <a:pos x="33" y="48"/>
                </a:cxn>
                <a:cxn ang="0">
                  <a:pos x="33" y="48"/>
                </a:cxn>
                <a:cxn ang="0">
                  <a:pos x="28" y="51"/>
                </a:cxn>
                <a:cxn ang="0">
                  <a:pos x="24" y="54"/>
                </a:cxn>
                <a:cxn ang="0">
                  <a:pos x="19" y="57"/>
                </a:cxn>
                <a:cxn ang="0">
                  <a:pos x="14" y="57"/>
                </a:cxn>
                <a:cxn ang="0">
                  <a:pos x="14" y="57"/>
                </a:cxn>
                <a:cxn ang="0">
                  <a:pos x="6" y="56"/>
                </a:cxn>
                <a:cxn ang="0">
                  <a:pos x="2" y="52"/>
                </a:cxn>
                <a:cxn ang="0">
                  <a:pos x="0" y="46"/>
                </a:cxn>
                <a:cxn ang="0">
                  <a:pos x="0" y="37"/>
                </a:cxn>
                <a:cxn ang="0">
                  <a:pos x="0" y="37"/>
                </a:cxn>
                <a:cxn ang="0">
                  <a:pos x="5" y="17"/>
                </a:cxn>
                <a:cxn ang="0">
                  <a:pos x="5" y="17"/>
                </a:cxn>
                <a:cxn ang="0">
                  <a:pos x="8" y="0"/>
                </a:cxn>
                <a:cxn ang="0">
                  <a:pos x="8" y="0"/>
                </a:cxn>
                <a:cxn ang="0">
                  <a:pos x="16" y="2"/>
                </a:cxn>
                <a:cxn ang="0">
                  <a:pos x="16" y="2"/>
                </a:cxn>
                <a:cxn ang="0">
                  <a:pos x="24" y="0"/>
                </a:cxn>
                <a:cxn ang="0">
                  <a:pos x="24" y="0"/>
                </a:cxn>
                <a:cxn ang="0">
                  <a:pos x="21" y="14"/>
                </a:cxn>
                <a:cxn ang="0">
                  <a:pos x="17" y="33"/>
                </a:cxn>
                <a:cxn ang="0">
                  <a:pos x="17" y="33"/>
                </a:cxn>
                <a:cxn ang="0">
                  <a:pos x="16" y="40"/>
                </a:cxn>
                <a:cxn ang="0">
                  <a:pos x="17" y="45"/>
                </a:cxn>
                <a:cxn ang="0">
                  <a:pos x="19" y="46"/>
                </a:cxn>
                <a:cxn ang="0">
                  <a:pos x="24" y="48"/>
                </a:cxn>
                <a:cxn ang="0">
                  <a:pos x="24" y="48"/>
                </a:cxn>
                <a:cxn ang="0">
                  <a:pos x="28" y="46"/>
                </a:cxn>
                <a:cxn ang="0">
                  <a:pos x="32" y="43"/>
                </a:cxn>
                <a:cxn ang="0">
                  <a:pos x="35" y="38"/>
                </a:cxn>
                <a:cxn ang="0">
                  <a:pos x="36" y="30"/>
                </a:cxn>
                <a:cxn ang="0">
                  <a:pos x="38" y="25"/>
                </a:cxn>
                <a:cxn ang="0">
                  <a:pos x="38" y="25"/>
                </a:cxn>
                <a:cxn ang="0">
                  <a:pos x="41" y="0"/>
                </a:cxn>
                <a:cxn ang="0">
                  <a:pos x="41" y="0"/>
                </a:cxn>
                <a:cxn ang="0">
                  <a:pos x="51" y="2"/>
                </a:cxn>
                <a:cxn ang="0">
                  <a:pos x="51" y="2"/>
                </a:cxn>
                <a:cxn ang="0">
                  <a:pos x="59" y="0"/>
                </a:cxn>
                <a:cxn ang="0">
                  <a:pos x="59" y="0"/>
                </a:cxn>
                <a:cxn ang="0">
                  <a:pos x="52" y="25"/>
                </a:cxn>
                <a:cxn ang="0">
                  <a:pos x="52" y="30"/>
                </a:cxn>
                <a:cxn ang="0">
                  <a:pos x="52" y="30"/>
                </a:cxn>
                <a:cxn ang="0">
                  <a:pos x="48" y="56"/>
                </a:cxn>
                <a:cxn ang="0">
                  <a:pos x="48" y="56"/>
                </a:cxn>
                <a:cxn ang="0">
                  <a:pos x="40" y="56"/>
                </a:cxn>
                <a:cxn ang="0">
                  <a:pos x="40" y="56"/>
                </a:cxn>
                <a:cxn ang="0">
                  <a:pos x="32" y="56"/>
                </a:cxn>
                <a:cxn ang="0">
                  <a:pos x="33" y="48"/>
                </a:cxn>
              </a:cxnLst>
              <a:rect l="0" t="0" r="r" b="b"/>
              <a:pathLst>
                <a:path w="59" h="57">
                  <a:moveTo>
                    <a:pt x="33" y="48"/>
                  </a:moveTo>
                  <a:lnTo>
                    <a:pt x="33" y="48"/>
                  </a:lnTo>
                  <a:lnTo>
                    <a:pt x="33" y="48"/>
                  </a:lnTo>
                  <a:lnTo>
                    <a:pt x="28" y="51"/>
                  </a:lnTo>
                  <a:lnTo>
                    <a:pt x="24" y="54"/>
                  </a:lnTo>
                  <a:lnTo>
                    <a:pt x="19" y="57"/>
                  </a:lnTo>
                  <a:lnTo>
                    <a:pt x="14" y="57"/>
                  </a:lnTo>
                  <a:lnTo>
                    <a:pt x="14" y="57"/>
                  </a:lnTo>
                  <a:lnTo>
                    <a:pt x="6" y="56"/>
                  </a:lnTo>
                  <a:lnTo>
                    <a:pt x="2" y="52"/>
                  </a:lnTo>
                  <a:lnTo>
                    <a:pt x="0" y="46"/>
                  </a:lnTo>
                  <a:lnTo>
                    <a:pt x="0" y="37"/>
                  </a:lnTo>
                  <a:lnTo>
                    <a:pt x="0" y="37"/>
                  </a:lnTo>
                  <a:lnTo>
                    <a:pt x="5" y="17"/>
                  </a:lnTo>
                  <a:lnTo>
                    <a:pt x="5" y="17"/>
                  </a:lnTo>
                  <a:lnTo>
                    <a:pt x="8" y="0"/>
                  </a:lnTo>
                  <a:lnTo>
                    <a:pt x="8" y="0"/>
                  </a:lnTo>
                  <a:lnTo>
                    <a:pt x="16" y="2"/>
                  </a:lnTo>
                  <a:lnTo>
                    <a:pt x="16" y="2"/>
                  </a:lnTo>
                  <a:lnTo>
                    <a:pt x="24" y="0"/>
                  </a:lnTo>
                  <a:lnTo>
                    <a:pt x="24" y="0"/>
                  </a:lnTo>
                  <a:lnTo>
                    <a:pt x="21" y="14"/>
                  </a:lnTo>
                  <a:lnTo>
                    <a:pt x="17" y="33"/>
                  </a:lnTo>
                  <a:lnTo>
                    <a:pt x="17" y="33"/>
                  </a:lnTo>
                  <a:lnTo>
                    <a:pt x="16" y="40"/>
                  </a:lnTo>
                  <a:lnTo>
                    <a:pt x="17" y="45"/>
                  </a:lnTo>
                  <a:lnTo>
                    <a:pt x="19" y="46"/>
                  </a:lnTo>
                  <a:lnTo>
                    <a:pt x="24" y="48"/>
                  </a:lnTo>
                  <a:lnTo>
                    <a:pt x="24" y="48"/>
                  </a:lnTo>
                  <a:lnTo>
                    <a:pt x="28" y="46"/>
                  </a:lnTo>
                  <a:lnTo>
                    <a:pt x="32" y="43"/>
                  </a:lnTo>
                  <a:lnTo>
                    <a:pt x="35" y="38"/>
                  </a:lnTo>
                  <a:lnTo>
                    <a:pt x="36" y="30"/>
                  </a:lnTo>
                  <a:lnTo>
                    <a:pt x="38" y="25"/>
                  </a:lnTo>
                  <a:lnTo>
                    <a:pt x="38" y="25"/>
                  </a:lnTo>
                  <a:lnTo>
                    <a:pt x="41" y="0"/>
                  </a:lnTo>
                  <a:lnTo>
                    <a:pt x="41" y="0"/>
                  </a:lnTo>
                  <a:lnTo>
                    <a:pt x="51" y="2"/>
                  </a:lnTo>
                  <a:lnTo>
                    <a:pt x="51" y="2"/>
                  </a:lnTo>
                  <a:lnTo>
                    <a:pt x="59" y="0"/>
                  </a:lnTo>
                  <a:lnTo>
                    <a:pt x="59" y="0"/>
                  </a:lnTo>
                  <a:lnTo>
                    <a:pt x="52" y="25"/>
                  </a:lnTo>
                  <a:lnTo>
                    <a:pt x="52" y="30"/>
                  </a:lnTo>
                  <a:lnTo>
                    <a:pt x="52" y="30"/>
                  </a:lnTo>
                  <a:lnTo>
                    <a:pt x="48" y="56"/>
                  </a:lnTo>
                  <a:lnTo>
                    <a:pt x="48" y="56"/>
                  </a:lnTo>
                  <a:lnTo>
                    <a:pt x="40" y="56"/>
                  </a:lnTo>
                  <a:lnTo>
                    <a:pt x="40" y="56"/>
                  </a:lnTo>
                  <a:lnTo>
                    <a:pt x="32" y="56"/>
                  </a:lnTo>
                  <a:lnTo>
                    <a:pt x="33" y="48"/>
                  </a:lnTo>
                  <a:close/>
                </a:path>
              </a:pathLst>
            </a:custGeom>
            <a:grpFill/>
            <a:ln w="9525">
              <a:noFill/>
              <a:round/>
              <a:headEnd/>
              <a:tailEnd/>
            </a:ln>
          </p:spPr>
          <p:txBody>
            <a:bodyPr/>
            <a:lstStyle/>
            <a:p>
              <a:endParaRPr lang="en-GB" noProof="0" dirty="0"/>
            </a:p>
          </p:txBody>
        </p:sp>
        <p:sp>
          <p:nvSpPr>
            <p:cNvPr id="13" name="Freeform 41"/>
            <p:cNvSpPr>
              <a:spLocks noEditPoints="1"/>
            </p:cNvSpPr>
            <p:nvPr userDrawn="1"/>
          </p:nvSpPr>
          <p:spPr bwMode="black">
            <a:xfrm>
              <a:off x="4760" y="4219"/>
              <a:ext cx="29" cy="33"/>
            </a:xfrm>
            <a:custGeom>
              <a:avLst/>
              <a:gdLst/>
              <a:ahLst/>
              <a:cxnLst>
                <a:cxn ang="0">
                  <a:pos x="32" y="40"/>
                </a:cxn>
                <a:cxn ang="0">
                  <a:pos x="28" y="48"/>
                </a:cxn>
                <a:cxn ang="0">
                  <a:pos x="20" y="51"/>
                </a:cxn>
                <a:cxn ang="0">
                  <a:pos x="19" y="51"/>
                </a:cxn>
                <a:cxn ang="0">
                  <a:pos x="16" y="47"/>
                </a:cxn>
                <a:cxn ang="0">
                  <a:pos x="16" y="43"/>
                </a:cxn>
                <a:cxn ang="0">
                  <a:pos x="24" y="32"/>
                </a:cxn>
                <a:cxn ang="0">
                  <a:pos x="35" y="27"/>
                </a:cxn>
                <a:cxn ang="0">
                  <a:pos x="32" y="40"/>
                </a:cxn>
                <a:cxn ang="0">
                  <a:pos x="12" y="16"/>
                </a:cxn>
                <a:cxn ang="0">
                  <a:pos x="19" y="12"/>
                </a:cxn>
                <a:cxn ang="0">
                  <a:pos x="27" y="10"/>
                </a:cxn>
                <a:cxn ang="0">
                  <a:pos x="35" y="13"/>
                </a:cxn>
                <a:cxn ang="0">
                  <a:pos x="36" y="19"/>
                </a:cxn>
                <a:cxn ang="0">
                  <a:pos x="35" y="23"/>
                </a:cxn>
                <a:cxn ang="0">
                  <a:pos x="20" y="27"/>
                </a:cxn>
                <a:cxn ang="0">
                  <a:pos x="12" y="31"/>
                </a:cxn>
                <a:cxn ang="0">
                  <a:pos x="3" y="39"/>
                </a:cxn>
                <a:cxn ang="0">
                  <a:pos x="0" y="45"/>
                </a:cxn>
                <a:cxn ang="0">
                  <a:pos x="1" y="54"/>
                </a:cxn>
                <a:cxn ang="0">
                  <a:pos x="14" y="59"/>
                </a:cxn>
                <a:cxn ang="0">
                  <a:pos x="19" y="59"/>
                </a:cxn>
                <a:cxn ang="0">
                  <a:pos x="30" y="51"/>
                </a:cxn>
                <a:cxn ang="0">
                  <a:pos x="32" y="54"/>
                </a:cxn>
                <a:cxn ang="0">
                  <a:pos x="35" y="59"/>
                </a:cxn>
                <a:cxn ang="0">
                  <a:pos x="39" y="59"/>
                </a:cxn>
                <a:cxn ang="0">
                  <a:pos x="51" y="56"/>
                </a:cxn>
                <a:cxn ang="0">
                  <a:pos x="51" y="53"/>
                </a:cxn>
                <a:cxn ang="0">
                  <a:pos x="46" y="53"/>
                </a:cxn>
                <a:cxn ang="0">
                  <a:pos x="46" y="45"/>
                </a:cxn>
                <a:cxn ang="0">
                  <a:pos x="51" y="19"/>
                </a:cxn>
                <a:cxn ang="0">
                  <a:pos x="51" y="12"/>
                </a:cxn>
                <a:cxn ang="0">
                  <a:pos x="47" y="5"/>
                </a:cxn>
                <a:cxn ang="0">
                  <a:pos x="33" y="0"/>
                </a:cxn>
                <a:cxn ang="0">
                  <a:pos x="28" y="2"/>
                </a:cxn>
                <a:cxn ang="0">
                  <a:pos x="11" y="10"/>
                </a:cxn>
              </a:cxnLst>
              <a:rect l="0" t="0" r="r" b="b"/>
              <a:pathLst>
                <a:path w="51" h="59">
                  <a:moveTo>
                    <a:pt x="32" y="40"/>
                  </a:moveTo>
                  <a:lnTo>
                    <a:pt x="32" y="40"/>
                  </a:lnTo>
                  <a:lnTo>
                    <a:pt x="30" y="45"/>
                  </a:lnTo>
                  <a:lnTo>
                    <a:pt x="28" y="48"/>
                  </a:lnTo>
                  <a:lnTo>
                    <a:pt x="25" y="51"/>
                  </a:lnTo>
                  <a:lnTo>
                    <a:pt x="20" y="51"/>
                  </a:lnTo>
                  <a:lnTo>
                    <a:pt x="20" y="51"/>
                  </a:lnTo>
                  <a:lnTo>
                    <a:pt x="19" y="51"/>
                  </a:lnTo>
                  <a:lnTo>
                    <a:pt x="17" y="50"/>
                  </a:lnTo>
                  <a:lnTo>
                    <a:pt x="16" y="47"/>
                  </a:lnTo>
                  <a:lnTo>
                    <a:pt x="16" y="43"/>
                  </a:lnTo>
                  <a:lnTo>
                    <a:pt x="16" y="43"/>
                  </a:lnTo>
                  <a:lnTo>
                    <a:pt x="19" y="37"/>
                  </a:lnTo>
                  <a:lnTo>
                    <a:pt x="24" y="32"/>
                  </a:lnTo>
                  <a:lnTo>
                    <a:pt x="35" y="27"/>
                  </a:lnTo>
                  <a:lnTo>
                    <a:pt x="35" y="27"/>
                  </a:lnTo>
                  <a:lnTo>
                    <a:pt x="32" y="40"/>
                  </a:lnTo>
                  <a:lnTo>
                    <a:pt x="32" y="40"/>
                  </a:lnTo>
                  <a:close/>
                  <a:moveTo>
                    <a:pt x="11" y="16"/>
                  </a:moveTo>
                  <a:lnTo>
                    <a:pt x="12" y="16"/>
                  </a:lnTo>
                  <a:lnTo>
                    <a:pt x="12" y="16"/>
                  </a:lnTo>
                  <a:lnTo>
                    <a:pt x="19" y="12"/>
                  </a:lnTo>
                  <a:lnTo>
                    <a:pt x="27" y="10"/>
                  </a:lnTo>
                  <a:lnTo>
                    <a:pt x="27" y="10"/>
                  </a:lnTo>
                  <a:lnTo>
                    <a:pt x="32" y="10"/>
                  </a:lnTo>
                  <a:lnTo>
                    <a:pt x="35" y="13"/>
                  </a:lnTo>
                  <a:lnTo>
                    <a:pt x="36" y="16"/>
                  </a:lnTo>
                  <a:lnTo>
                    <a:pt x="36" y="19"/>
                  </a:lnTo>
                  <a:lnTo>
                    <a:pt x="36" y="19"/>
                  </a:lnTo>
                  <a:lnTo>
                    <a:pt x="35" y="23"/>
                  </a:lnTo>
                  <a:lnTo>
                    <a:pt x="33" y="24"/>
                  </a:lnTo>
                  <a:lnTo>
                    <a:pt x="20" y="27"/>
                  </a:lnTo>
                  <a:lnTo>
                    <a:pt x="20" y="27"/>
                  </a:lnTo>
                  <a:lnTo>
                    <a:pt x="12" y="31"/>
                  </a:lnTo>
                  <a:lnTo>
                    <a:pt x="6" y="34"/>
                  </a:lnTo>
                  <a:lnTo>
                    <a:pt x="3" y="39"/>
                  </a:lnTo>
                  <a:lnTo>
                    <a:pt x="0" y="45"/>
                  </a:lnTo>
                  <a:lnTo>
                    <a:pt x="0" y="45"/>
                  </a:lnTo>
                  <a:lnTo>
                    <a:pt x="0" y="50"/>
                  </a:lnTo>
                  <a:lnTo>
                    <a:pt x="1" y="54"/>
                  </a:lnTo>
                  <a:lnTo>
                    <a:pt x="6" y="58"/>
                  </a:lnTo>
                  <a:lnTo>
                    <a:pt x="14" y="59"/>
                  </a:lnTo>
                  <a:lnTo>
                    <a:pt x="14" y="59"/>
                  </a:lnTo>
                  <a:lnTo>
                    <a:pt x="19" y="59"/>
                  </a:lnTo>
                  <a:lnTo>
                    <a:pt x="22" y="58"/>
                  </a:lnTo>
                  <a:lnTo>
                    <a:pt x="30" y="51"/>
                  </a:lnTo>
                  <a:lnTo>
                    <a:pt x="30" y="51"/>
                  </a:lnTo>
                  <a:lnTo>
                    <a:pt x="32" y="54"/>
                  </a:lnTo>
                  <a:lnTo>
                    <a:pt x="33" y="58"/>
                  </a:lnTo>
                  <a:lnTo>
                    <a:pt x="35" y="59"/>
                  </a:lnTo>
                  <a:lnTo>
                    <a:pt x="39" y="59"/>
                  </a:lnTo>
                  <a:lnTo>
                    <a:pt x="39" y="59"/>
                  </a:lnTo>
                  <a:lnTo>
                    <a:pt x="44" y="59"/>
                  </a:lnTo>
                  <a:lnTo>
                    <a:pt x="51" y="56"/>
                  </a:lnTo>
                  <a:lnTo>
                    <a:pt x="51" y="53"/>
                  </a:lnTo>
                  <a:lnTo>
                    <a:pt x="51" y="53"/>
                  </a:lnTo>
                  <a:lnTo>
                    <a:pt x="47" y="53"/>
                  </a:lnTo>
                  <a:lnTo>
                    <a:pt x="46" y="53"/>
                  </a:lnTo>
                  <a:lnTo>
                    <a:pt x="46" y="50"/>
                  </a:lnTo>
                  <a:lnTo>
                    <a:pt x="46" y="45"/>
                  </a:lnTo>
                  <a:lnTo>
                    <a:pt x="46" y="45"/>
                  </a:lnTo>
                  <a:lnTo>
                    <a:pt x="51" y="19"/>
                  </a:lnTo>
                  <a:lnTo>
                    <a:pt x="51" y="19"/>
                  </a:lnTo>
                  <a:lnTo>
                    <a:pt x="51" y="12"/>
                  </a:lnTo>
                  <a:lnTo>
                    <a:pt x="49" y="8"/>
                  </a:lnTo>
                  <a:lnTo>
                    <a:pt x="47" y="5"/>
                  </a:lnTo>
                  <a:lnTo>
                    <a:pt x="41" y="2"/>
                  </a:lnTo>
                  <a:lnTo>
                    <a:pt x="33" y="0"/>
                  </a:lnTo>
                  <a:lnTo>
                    <a:pt x="33" y="0"/>
                  </a:lnTo>
                  <a:lnTo>
                    <a:pt x="28" y="2"/>
                  </a:lnTo>
                  <a:lnTo>
                    <a:pt x="22" y="4"/>
                  </a:lnTo>
                  <a:lnTo>
                    <a:pt x="11" y="10"/>
                  </a:lnTo>
                  <a:lnTo>
                    <a:pt x="11" y="16"/>
                  </a:lnTo>
                  <a:close/>
                </a:path>
              </a:pathLst>
            </a:custGeom>
            <a:grpFill/>
            <a:ln w="9525">
              <a:noFill/>
              <a:round/>
              <a:headEnd/>
              <a:tailEnd/>
            </a:ln>
          </p:spPr>
          <p:txBody>
            <a:bodyPr/>
            <a:lstStyle/>
            <a:p>
              <a:endParaRPr lang="en-GB" noProof="0" dirty="0"/>
            </a:p>
          </p:txBody>
        </p:sp>
        <p:sp>
          <p:nvSpPr>
            <p:cNvPr id="14" name="Freeform 42"/>
            <p:cNvSpPr>
              <a:spLocks/>
            </p:cNvSpPr>
            <p:nvPr userDrawn="1"/>
          </p:nvSpPr>
          <p:spPr bwMode="black">
            <a:xfrm>
              <a:off x="4794" y="4204"/>
              <a:ext cx="20" cy="48"/>
            </a:xfrm>
            <a:custGeom>
              <a:avLst/>
              <a:gdLst/>
              <a:ahLst/>
              <a:cxnLst>
                <a:cxn ang="0">
                  <a:pos x="11" y="40"/>
                </a:cxn>
                <a:cxn ang="0">
                  <a:pos x="11" y="40"/>
                </a:cxn>
                <a:cxn ang="0">
                  <a:pos x="18" y="0"/>
                </a:cxn>
                <a:cxn ang="0">
                  <a:pos x="18" y="0"/>
                </a:cxn>
                <a:cxn ang="0">
                  <a:pos x="25" y="0"/>
                </a:cxn>
                <a:cxn ang="0">
                  <a:pos x="25" y="0"/>
                </a:cxn>
                <a:cxn ang="0">
                  <a:pos x="35" y="0"/>
                </a:cxn>
                <a:cxn ang="0">
                  <a:pos x="35" y="0"/>
                </a:cxn>
                <a:cxn ang="0">
                  <a:pos x="25" y="40"/>
                </a:cxn>
                <a:cxn ang="0">
                  <a:pos x="24" y="46"/>
                </a:cxn>
                <a:cxn ang="0">
                  <a:pos x="24" y="46"/>
                </a:cxn>
                <a:cxn ang="0">
                  <a:pos x="18" y="86"/>
                </a:cxn>
                <a:cxn ang="0">
                  <a:pos x="18" y="86"/>
                </a:cxn>
                <a:cxn ang="0">
                  <a:pos x="10" y="86"/>
                </a:cxn>
                <a:cxn ang="0">
                  <a:pos x="10" y="86"/>
                </a:cxn>
                <a:cxn ang="0">
                  <a:pos x="0" y="86"/>
                </a:cxn>
                <a:cxn ang="0">
                  <a:pos x="0" y="86"/>
                </a:cxn>
                <a:cxn ang="0">
                  <a:pos x="10" y="46"/>
                </a:cxn>
                <a:cxn ang="0">
                  <a:pos x="11" y="40"/>
                </a:cxn>
              </a:cxnLst>
              <a:rect l="0" t="0" r="r" b="b"/>
              <a:pathLst>
                <a:path w="35" h="86">
                  <a:moveTo>
                    <a:pt x="11" y="40"/>
                  </a:moveTo>
                  <a:lnTo>
                    <a:pt x="11" y="40"/>
                  </a:lnTo>
                  <a:lnTo>
                    <a:pt x="18" y="0"/>
                  </a:lnTo>
                  <a:lnTo>
                    <a:pt x="18" y="0"/>
                  </a:lnTo>
                  <a:lnTo>
                    <a:pt x="25" y="0"/>
                  </a:lnTo>
                  <a:lnTo>
                    <a:pt x="25" y="0"/>
                  </a:lnTo>
                  <a:lnTo>
                    <a:pt x="35" y="0"/>
                  </a:lnTo>
                  <a:lnTo>
                    <a:pt x="35" y="0"/>
                  </a:lnTo>
                  <a:lnTo>
                    <a:pt x="25" y="40"/>
                  </a:lnTo>
                  <a:lnTo>
                    <a:pt x="24" y="46"/>
                  </a:lnTo>
                  <a:lnTo>
                    <a:pt x="24" y="46"/>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15" name="Freeform 43"/>
            <p:cNvSpPr>
              <a:spLocks noEditPoints="1"/>
            </p:cNvSpPr>
            <p:nvPr userDrawn="1"/>
          </p:nvSpPr>
          <p:spPr bwMode="black">
            <a:xfrm>
              <a:off x="4812" y="4204"/>
              <a:ext cx="20" cy="48"/>
            </a:xfrm>
            <a:custGeom>
              <a:avLst/>
              <a:gdLst/>
              <a:ahLst/>
              <a:cxnLst>
                <a:cxn ang="0">
                  <a:pos x="8" y="55"/>
                </a:cxn>
                <a:cxn ang="0">
                  <a:pos x="8" y="55"/>
                </a:cxn>
                <a:cxn ang="0">
                  <a:pos x="12" y="30"/>
                </a:cxn>
                <a:cxn ang="0">
                  <a:pos x="12" y="30"/>
                </a:cxn>
                <a:cxn ang="0">
                  <a:pos x="19" y="32"/>
                </a:cxn>
                <a:cxn ang="0">
                  <a:pos x="19" y="32"/>
                </a:cxn>
                <a:cxn ang="0">
                  <a:pos x="29" y="30"/>
                </a:cxn>
                <a:cxn ang="0">
                  <a:pos x="29" y="30"/>
                </a:cxn>
                <a:cxn ang="0">
                  <a:pos x="23" y="55"/>
                </a:cxn>
                <a:cxn ang="0">
                  <a:pos x="23" y="60"/>
                </a:cxn>
                <a:cxn ang="0">
                  <a:pos x="23" y="60"/>
                </a:cxn>
                <a:cxn ang="0">
                  <a:pos x="18" y="86"/>
                </a:cxn>
                <a:cxn ang="0">
                  <a:pos x="18" y="86"/>
                </a:cxn>
                <a:cxn ang="0">
                  <a:pos x="10" y="86"/>
                </a:cxn>
                <a:cxn ang="0">
                  <a:pos x="10" y="86"/>
                </a:cxn>
                <a:cxn ang="0">
                  <a:pos x="0" y="86"/>
                </a:cxn>
                <a:cxn ang="0">
                  <a:pos x="0" y="86"/>
                </a:cxn>
                <a:cxn ang="0">
                  <a:pos x="7" y="60"/>
                </a:cxn>
                <a:cxn ang="0">
                  <a:pos x="8" y="55"/>
                </a:cxn>
                <a:cxn ang="0">
                  <a:pos x="26" y="0"/>
                </a:cxn>
                <a:cxn ang="0">
                  <a:pos x="26" y="0"/>
                </a:cxn>
                <a:cxn ang="0">
                  <a:pos x="29" y="1"/>
                </a:cxn>
                <a:cxn ang="0">
                  <a:pos x="32" y="3"/>
                </a:cxn>
                <a:cxn ang="0">
                  <a:pos x="34" y="6"/>
                </a:cxn>
                <a:cxn ang="0">
                  <a:pos x="34" y="9"/>
                </a:cxn>
                <a:cxn ang="0">
                  <a:pos x="34" y="9"/>
                </a:cxn>
                <a:cxn ang="0">
                  <a:pos x="32" y="13"/>
                </a:cxn>
                <a:cxn ang="0">
                  <a:pos x="29" y="16"/>
                </a:cxn>
                <a:cxn ang="0">
                  <a:pos x="26" y="17"/>
                </a:cxn>
                <a:cxn ang="0">
                  <a:pos x="23" y="19"/>
                </a:cxn>
                <a:cxn ang="0">
                  <a:pos x="23" y="19"/>
                </a:cxn>
                <a:cxn ang="0">
                  <a:pos x="19" y="17"/>
                </a:cxn>
                <a:cxn ang="0">
                  <a:pos x="16" y="16"/>
                </a:cxn>
                <a:cxn ang="0">
                  <a:pos x="16" y="13"/>
                </a:cxn>
                <a:cxn ang="0">
                  <a:pos x="15" y="9"/>
                </a:cxn>
                <a:cxn ang="0">
                  <a:pos x="15" y="9"/>
                </a:cxn>
                <a:cxn ang="0">
                  <a:pos x="16" y="6"/>
                </a:cxn>
                <a:cxn ang="0">
                  <a:pos x="19" y="3"/>
                </a:cxn>
                <a:cxn ang="0">
                  <a:pos x="23" y="1"/>
                </a:cxn>
                <a:cxn ang="0">
                  <a:pos x="26" y="0"/>
                </a:cxn>
                <a:cxn ang="0">
                  <a:pos x="26" y="0"/>
                </a:cxn>
              </a:cxnLst>
              <a:rect l="0" t="0" r="r" b="b"/>
              <a:pathLst>
                <a:path w="34" h="86">
                  <a:moveTo>
                    <a:pt x="8" y="55"/>
                  </a:moveTo>
                  <a:lnTo>
                    <a:pt x="8" y="55"/>
                  </a:lnTo>
                  <a:lnTo>
                    <a:pt x="12" y="30"/>
                  </a:lnTo>
                  <a:lnTo>
                    <a:pt x="12" y="30"/>
                  </a:lnTo>
                  <a:lnTo>
                    <a:pt x="19" y="32"/>
                  </a:lnTo>
                  <a:lnTo>
                    <a:pt x="19" y="32"/>
                  </a:lnTo>
                  <a:lnTo>
                    <a:pt x="29" y="30"/>
                  </a:lnTo>
                  <a:lnTo>
                    <a:pt x="29" y="30"/>
                  </a:lnTo>
                  <a:lnTo>
                    <a:pt x="23" y="55"/>
                  </a:lnTo>
                  <a:lnTo>
                    <a:pt x="23" y="60"/>
                  </a:lnTo>
                  <a:lnTo>
                    <a:pt x="23" y="60"/>
                  </a:lnTo>
                  <a:lnTo>
                    <a:pt x="18" y="86"/>
                  </a:lnTo>
                  <a:lnTo>
                    <a:pt x="18" y="86"/>
                  </a:lnTo>
                  <a:lnTo>
                    <a:pt x="10" y="86"/>
                  </a:lnTo>
                  <a:lnTo>
                    <a:pt x="10" y="86"/>
                  </a:lnTo>
                  <a:lnTo>
                    <a:pt x="0" y="86"/>
                  </a:lnTo>
                  <a:lnTo>
                    <a:pt x="0" y="86"/>
                  </a:lnTo>
                  <a:lnTo>
                    <a:pt x="7" y="60"/>
                  </a:lnTo>
                  <a:lnTo>
                    <a:pt x="8" y="55"/>
                  </a:lnTo>
                  <a:close/>
                  <a:moveTo>
                    <a:pt x="26" y="0"/>
                  </a:moveTo>
                  <a:lnTo>
                    <a:pt x="26" y="0"/>
                  </a:lnTo>
                  <a:lnTo>
                    <a:pt x="29" y="1"/>
                  </a:lnTo>
                  <a:lnTo>
                    <a:pt x="32" y="3"/>
                  </a:lnTo>
                  <a:lnTo>
                    <a:pt x="34" y="6"/>
                  </a:lnTo>
                  <a:lnTo>
                    <a:pt x="34" y="9"/>
                  </a:lnTo>
                  <a:lnTo>
                    <a:pt x="34" y="9"/>
                  </a:lnTo>
                  <a:lnTo>
                    <a:pt x="32" y="13"/>
                  </a:lnTo>
                  <a:lnTo>
                    <a:pt x="29" y="16"/>
                  </a:lnTo>
                  <a:lnTo>
                    <a:pt x="26" y="17"/>
                  </a:lnTo>
                  <a:lnTo>
                    <a:pt x="23" y="19"/>
                  </a:lnTo>
                  <a:lnTo>
                    <a:pt x="23" y="19"/>
                  </a:lnTo>
                  <a:lnTo>
                    <a:pt x="19" y="17"/>
                  </a:lnTo>
                  <a:lnTo>
                    <a:pt x="16" y="16"/>
                  </a:lnTo>
                  <a:lnTo>
                    <a:pt x="16" y="13"/>
                  </a:lnTo>
                  <a:lnTo>
                    <a:pt x="15" y="9"/>
                  </a:lnTo>
                  <a:lnTo>
                    <a:pt x="15" y="9"/>
                  </a:lnTo>
                  <a:lnTo>
                    <a:pt x="16" y="6"/>
                  </a:lnTo>
                  <a:lnTo>
                    <a:pt x="19" y="3"/>
                  </a:lnTo>
                  <a:lnTo>
                    <a:pt x="23" y="1"/>
                  </a:lnTo>
                  <a:lnTo>
                    <a:pt x="26" y="0"/>
                  </a:lnTo>
                  <a:lnTo>
                    <a:pt x="26" y="0"/>
                  </a:lnTo>
                  <a:close/>
                </a:path>
              </a:pathLst>
            </a:custGeom>
            <a:grpFill/>
            <a:ln w="9525">
              <a:noFill/>
              <a:round/>
              <a:headEnd/>
              <a:tailEnd/>
            </a:ln>
          </p:spPr>
          <p:txBody>
            <a:bodyPr/>
            <a:lstStyle/>
            <a:p>
              <a:endParaRPr lang="en-GB" noProof="0" dirty="0"/>
            </a:p>
          </p:txBody>
        </p:sp>
        <p:sp>
          <p:nvSpPr>
            <p:cNvPr id="16" name="Freeform 44"/>
            <p:cNvSpPr>
              <a:spLocks/>
            </p:cNvSpPr>
            <p:nvPr userDrawn="1"/>
          </p:nvSpPr>
          <p:spPr bwMode="black">
            <a:xfrm>
              <a:off x="4835" y="4210"/>
              <a:ext cx="18" cy="42"/>
            </a:xfrm>
            <a:custGeom>
              <a:avLst/>
              <a:gdLst/>
              <a:ahLst/>
              <a:cxnLst>
                <a:cxn ang="0">
                  <a:pos x="33" y="21"/>
                </a:cxn>
                <a:cxn ang="0">
                  <a:pos x="33" y="21"/>
                </a:cxn>
                <a:cxn ang="0">
                  <a:pos x="33" y="24"/>
                </a:cxn>
                <a:cxn ang="0">
                  <a:pos x="33" y="24"/>
                </a:cxn>
                <a:cxn ang="0">
                  <a:pos x="32" y="27"/>
                </a:cxn>
                <a:cxn ang="0">
                  <a:pos x="22" y="25"/>
                </a:cxn>
                <a:cxn ang="0">
                  <a:pos x="22" y="25"/>
                </a:cxn>
                <a:cxn ang="0">
                  <a:pos x="18" y="51"/>
                </a:cxn>
                <a:cxn ang="0">
                  <a:pos x="18" y="51"/>
                </a:cxn>
                <a:cxn ang="0">
                  <a:pos x="16" y="60"/>
                </a:cxn>
                <a:cxn ang="0">
                  <a:pos x="14" y="67"/>
                </a:cxn>
                <a:cxn ang="0">
                  <a:pos x="16" y="70"/>
                </a:cxn>
                <a:cxn ang="0">
                  <a:pos x="19" y="70"/>
                </a:cxn>
                <a:cxn ang="0">
                  <a:pos x="19" y="70"/>
                </a:cxn>
                <a:cxn ang="0">
                  <a:pos x="25" y="68"/>
                </a:cxn>
                <a:cxn ang="0">
                  <a:pos x="24" y="73"/>
                </a:cxn>
                <a:cxn ang="0">
                  <a:pos x="24" y="73"/>
                </a:cxn>
                <a:cxn ang="0">
                  <a:pos x="18" y="76"/>
                </a:cxn>
                <a:cxn ang="0">
                  <a:pos x="11" y="76"/>
                </a:cxn>
                <a:cxn ang="0">
                  <a:pos x="11" y="76"/>
                </a:cxn>
                <a:cxn ang="0">
                  <a:pos x="5" y="75"/>
                </a:cxn>
                <a:cxn ang="0">
                  <a:pos x="2" y="71"/>
                </a:cxn>
                <a:cxn ang="0">
                  <a:pos x="0" y="67"/>
                </a:cxn>
                <a:cxn ang="0">
                  <a:pos x="0" y="59"/>
                </a:cxn>
                <a:cxn ang="0">
                  <a:pos x="0" y="59"/>
                </a:cxn>
                <a:cxn ang="0">
                  <a:pos x="8" y="25"/>
                </a:cxn>
                <a:cxn ang="0">
                  <a:pos x="0" y="27"/>
                </a:cxn>
                <a:cxn ang="0">
                  <a:pos x="0" y="27"/>
                </a:cxn>
                <a:cxn ang="0">
                  <a:pos x="0" y="24"/>
                </a:cxn>
                <a:cxn ang="0">
                  <a:pos x="0" y="24"/>
                </a:cxn>
                <a:cxn ang="0">
                  <a:pos x="0" y="21"/>
                </a:cxn>
                <a:cxn ang="0">
                  <a:pos x="8" y="21"/>
                </a:cxn>
                <a:cxn ang="0">
                  <a:pos x="8" y="21"/>
                </a:cxn>
                <a:cxn ang="0">
                  <a:pos x="11" y="6"/>
                </a:cxn>
                <a:cxn ang="0">
                  <a:pos x="11" y="6"/>
                </a:cxn>
                <a:cxn ang="0">
                  <a:pos x="27" y="0"/>
                </a:cxn>
                <a:cxn ang="0">
                  <a:pos x="29" y="0"/>
                </a:cxn>
                <a:cxn ang="0">
                  <a:pos x="29" y="0"/>
                </a:cxn>
                <a:cxn ang="0">
                  <a:pos x="24" y="21"/>
                </a:cxn>
                <a:cxn ang="0">
                  <a:pos x="33" y="21"/>
                </a:cxn>
              </a:cxnLst>
              <a:rect l="0" t="0" r="r" b="b"/>
              <a:pathLst>
                <a:path w="33" h="76">
                  <a:moveTo>
                    <a:pt x="33" y="21"/>
                  </a:moveTo>
                  <a:lnTo>
                    <a:pt x="33" y="21"/>
                  </a:lnTo>
                  <a:lnTo>
                    <a:pt x="33" y="24"/>
                  </a:lnTo>
                  <a:lnTo>
                    <a:pt x="33" y="24"/>
                  </a:lnTo>
                  <a:lnTo>
                    <a:pt x="32" y="27"/>
                  </a:lnTo>
                  <a:lnTo>
                    <a:pt x="22" y="25"/>
                  </a:lnTo>
                  <a:lnTo>
                    <a:pt x="22" y="25"/>
                  </a:lnTo>
                  <a:lnTo>
                    <a:pt x="18" y="51"/>
                  </a:lnTo>
                  <a:lnTo>
                    <a:pt x="18" y="51"/>
                  </a:lnTo>
                  <a:lnTo>
                    <a:pt x="16" y="60"/>
                  </a:lnTo>
                  <a:lnTo>
                    <a:pt x="14" y="67"/>
                  </a:lnTo>
                  <a:lnTo>
                    <a:pt x="16" y="70"/>
                  </a:lnTo>
                  <a:lnTo>
                    <a:pt x="19" y="70"/>
                  </a:lnTo>
                  <a:lnTo>
                    <a:pt x="19" y="70"/>
                  </a:lnTo>
                  <a:lnTo>
                    <a:pt x="25" y="68"/>
                  </a:lnTo>
                  <a:lnTo>
                    <a:pt x="24" y="73"/>
                  </a:lnTo>
                  <a:lnTo>
                    <a:pt x="24" y="73"/>
                  </a:lnTo>
                  <a:lnTo>
                    <a:pt x="18" y="76"/>
                  </a:lnTo>
                  <a:lnTo>
                    <a:pt x="11" y="76"/>
                  </a:lnTo>
                  <a:lnTo>
                    <a:pt x="11" y="76"/>
                  </a:lnTo>
                  <a:lnTo>
                    <a:pt x="5" y="75"/>
                  </a:lnTo>
                  <a:lnTo>
                    <a:pt x="2" y="71"/>
                  </a:lnTo>
                  <a:lnTo>
                    <a:pt x="0" y="67"/>
                  </a:lnTo>
                  <a:lnTo>
                    <a:pt x="0" y="59"/>
                  </a:lnTo>
                  <a:lnTo>
                    <a:pt x="0" y="59"/>
                  </a:lnTo>
                  <a:lnTo>
                    <a:pt x="8" y="25"/>
                  </a:lnTo>
                  <a:lnTo>
                    <a:pt x="0" y="27"/>
                  </a:lnTo>
                  <a:lnTo>
                    <a:pt x="0" y="27"/>
                  </a:lnTo>
                  <a:lnTo>
                    <a:pt x="0" y="24"/>
                  </a:lnTo>
                  <a:lnTo>
                    <a:pt x="0" y="24"/>
                  </a:lnTo>
                  <a:lnTo>
                    <a:pt x="0" y="21"/>
                  </a:lnTo>
                  <a:lnTo>
                    <a:pt x="8" y="21"/>
                  </a:lnTo>
                  <a:lnTo>
                    <a:pt x="8" y="21"/>
                  </a:lnTo>
                  <a:lnTo>
                    <a:pt x="11" y="6"/>
                  </a:lnTo>
                  <a:lnTo>
                    <a:pt x="11" y="6"/>
                  </a:lnTo>
                  <a:lnTo>
                    <a:pt x="27" y="0"/>
                  </a:lnTo>
                  <a:lnTo>
                    <a:pt x="29" y="0"/>
                  </a:lnTo>
                  <a:lnTo>
                    <a:pt x="29" y="0"/>
                  </a:lnTo>
                  <a:lnTo>
                    <a:pt x="24" y="21"/>
                  </a:lnTo>
                  <a:lnTo>
                    <a:pt x="33" y="21"/>
                  </a:lnTo>
                  <a:close/>
                </a:path>
              </a:pathLst>
            </a:custGeom>
            <a:grpFill/>
            <a:ln w="9525">
              <a:noFill/>
              <a:round/>
              <a:headEnd/>
              <a:tailEnd/>
            </a:ln>
          </p:spPr>
          <p:txBody>
            <a:bodyPr/>
            <a:lstStyle/>
            <a:p>
              <a:endParaRPr lang="en-GB" noProof="0" dirty="0"/>
            </a:p>
          </p:txBody>
        </p:sp>
        <p:sp>
          <p:nvSpPr>
            <p:cNvPr id="17" name="Freeform 45"/>
            <p:cNvSpPr>
              <a:spLocks/>
            </p:cNvSpPr>
            <p:nvPr userDrawn="1"/>
          </p:nvSpPr>
          <p:spPr bwMode="black">
            <a:xfrm>
              <a:off x="4853" y="4221"/>
              <a:ext cx="34" cy="48"/>
            </a:xfrm>
            <a:custGeom>
              <a:avLst/>
              <a:gdLst/>
              <a:ahLst/>
              <a:cxnLst>
                <a:cxn ang="0">
                  <a:pos x="51" y="0"/>
                </a:cxn>
                <a:cxn ang="0">
                  <a:pos x="51" y="0"/>
                </a:cxn>
                <a:cxn ang="0">
                  <a:pos x="55" y="2"/>
                </a:cxn>
                <a:cxn ang="0">
                  <a:pos x="55" y="2"/>
                </a:cxn>
                <a:cxn ang="0">
                  <a:pos x="62" y="0"/>
                </a:cxn>
                <a:cxn ang="0">
                  <a:pos x="62" y="0"/>
                </a:cxn>
                <a:cxn ang="0">
                  <a:pos x="41" y="35"/>
                </a:cxn>
                <a:cxn ang="0">
                  <a:pos x="9" y="86"/>
                </a:cxn>
                <a:cxn ang="0">
                  <a:pos x="9" y="86"/>
                </a:cxn>
                <a:cxn ang="0">
                  <a:pos x="5" y="86"/>
                </a:cxn>
                <a:cxn ang="0">
                  <a:pos x="5" y="86"/>
                </a:cxn>
                <a:cxn ang="0">
                  <a:pos x="0" y="86"/>
                </a:cxn>
                <a:cxn ang="0">
                  <a:pos x="0" y="86"/>
                </a:cxn>
                <a:cxn ang="0">
                  <a:pos x="19" y="56"/>
                </a:cxn>
                <a:cxn ang="0">
                  <a:pos x="19" y="56"/>
                </a:cxn>
                <a:cxn ang="0">
                  <a:pos x="8" y="0"/>
                </a:cxn>
                <a:cxn ang="0">
                  <a:pos x="8" y="0"/>
                </a:cxn>
                <a:cxn ang="0">
                  <a:pos x="16" y="2"/>
                </a:cxn>
                <a:cxn ang="0">
                  <a:pos x="16" y="2"/>
                </a:cxn>
                <a:cxn ang="0">
                  <a:pos x="25" y="0"/>
                </a:cxn>
                <a:cxn ang="0">
                  <a:pos x="25" y="0"/>
                </a:cxn>
                <a:cxn ang="0">
                  <a:pos x="32" y="37"/>
                </a:cxn>
                <a:cxn ang="0">
                  <a:pos x="32" y="37"/>
                </a:cxn>
                <a:cxn ang="0">
                  <a:pos x="51" y="0"/>
                </a:cxn>
                <a:cxn ang="0">
                  <a:pos x="51" y="0"/>
                </a:cxn>
              </a:cxnLst>
              <a:rect l="0" t="0" r="r" b="b"/>
              <a:pathLst>
                <a:path w="62" h="86">
                  <a:moveTo>
                    <a:pt x="51" y="0"/>
                  </a:moveTo>
                  <a:lnTo>
                    <a:pt x="51" y="0"/>
                  </a:lnTo>
                  <a:lnTo>
                    <a:pt x="55" y="2"/>
                  </a:lnTo>
                  <a:lnTo>
                    <a:pt x="55" y="2"/>
                  </a:lnTo>
                  <a:lnTo>
                    <a:pt x="62" y="0"/>
                  </a:lnTo>
                  <a:lnTo>
                    <a:pt x="62" y="0"/>
                  </a:lnTo>
                  <a:lnTo>
                    <a:pt x="41" y="35"/>
                  </a:lnTo>
                  <a:lnTo>
                    <a:pt x="9" y="86"/>
                  </a:lnTo>
                  <a:lnTo>
                    <a:pt x="9" y="86"/>
                  </a:lnTo>
                  <a:lnTo>
                    <a:pt x="5" y="86"/>
                  </a:lnTo>
                  <a:lnTo>
                    <a:pt x="5" y="86"/>
                  </a:lnTo>
                  <a:lnTo>
                    <a:pt x="0" y="86"/>
                  </a:lnTo>
                  <a:lnTo>
                    <a:pt x="0" y="86"/>
                  </a:lnTo>
                  <a:lnTo>
                    <a:pt x="19" y="56"/>
                  </a:lnTo>
                  <a:lnTo>
                    <a:pt x="19" y="56"/>
                  </a:lnTo>
                  <a:lnTo>
                    <a:pt x="8" y="0"/>
                  </a:lnTo>
                  <a:lnTo>
                    <a:pt x="8" y="0"/>
                  </a:lnTo>
                  <a:lnTo>
                    <a:pt x="16" y="2"/>
                  </a:lnTo>
                  <a:lnTo>
                    <a:pt x="16" y="2"/>
                  </a:lnTo>
                  <a:lnTo>
                    <a:pt x="25" y="0"/>
                  </a:lnTo>
                  <a:lnTo>
                    <a:pt x="25" y="0"/>
                  </a:lnTo>
                  <a:lnTo>
                    <a:pt x="32" y="37"/>
                  </a:lnTo>
                  <a:lnTo>
                    <a:pt x="32" y="37"/>
                  </a:lnTo>
                  <a:lnTo>
                    <a:pt x="51" y="0"/>
                  </a:lnTo>
                  <a:lnTo>
                    <a:pt x="51" y="0"/>
                  </a:lnTo>
                  <a:close/>
                </a:path>
              </a:pathLst>
            </a:custGeom>
            <a:grpFill/>
            <a:ln w="9525">
              <a:noFill/>
              <a:round/>
              <a:headEnd/>
              <a:tailEnd/>
            </a:ln>
          </p:spPr>
          <p:txBody>
            <a:bodyPr/>
            <a:lstStyle/>
            <a:p>
              <a:endParaRPr lang="en-GB" noProof="0" dirty="0"/>
            </a:p>
          </p:txBody>
        </p:sp>
        <p:sp>
          <p:nvSpPr>
            <p:cNvPr id="18" name="Freeform 46"/>
            <p:cNvSpPr>
              <a:spLocks/>
            </p:cNvSpPr>
            <p:nvPr userDrawn="1"/>
          </p:nvSpPr>
          <p:spPr bwMode="black">
            <a:xfrm>
              <a:off x="4897" y="4208"/>
              <a:ext cx="20" cy="44"/>
            </a:xfrm>
            <a:custGeom>
              <a:avLst/>
              <a:gdLst/>
              <a:ahLst/>
              <a:cxnLst>
                <a:cxn ang="0">
                  <a:pos x="10" y="32"/>
                </a:cxn>
                <a:cxn ang="0">
                  <a:pos x="10" y="32"/>
                </a:cxn>
                <a:cxn ang="0">
                  <a:pos x="16" y="0"/>
                </a:cxn>
                <a:cxn ang="0">
                  <a:pos x="16" y="0"/>
                </a:cxn>
                <a:cxn ang="0">
                  <a:pos x="25" y="0"/>
                </a:cxn>
                <a:cxn ang="0">
                  <a:pos x="25" y="0"/>
                </a:cxn>
                <a:cxn ang="0">
                  <a:pos x="35" y="0"/>
                </a:cxn>
                <a:cxn ang="0">
                  <a:pos x="35" y="0"/>
                </a:cxn>
                <a:cxn ang="0">
                  <a:pos x="27" y="32"/>
                </a:cxn>
                <a:cxn ang="0">
                  <a:pos x="24" y="46"/>
                </a:cxn>
                <a:cxn ang="0">
                  <a:pos x="24" y="46"/>
                </a:cxn>
                <a:cxn ang="0">
                  <a:pos x="19" y="78"/>
                </a:cxn>
                <a:cxn ang="0">
                  <a:pos x="19" y="78"/>
                </a:cxn>
                <a:cxn ang="0">
                  <a:pos x="10" y="78"/>
                </a:cxn>
                <a:cxn ang="0">
                  <a:pos x="10" y="78"/>
                </a:cxn>
                <a:cxn ang="0">
                  <a:pos x="0" y="78"/>
                </a:cxn>
                <a:cxn ang="0">
                  <a:pos x="0" y="78"/>
                </a:cxn>
                <a:cxn ang="0">
                  <a:pos x="8" y="46"/>
                </a:cxn>
                <a:cxn ang="0">
                  <a:pos x="10" y="32"/>
                </a:cxn>
              </a:cxnLst>
              <a:rect l="0" t="0" r="r" b="b"/>
              <a:pathLst>
                <a:path w="35" h="78">
                  <a:moveTo>
                    <a:pt x="10" y="32"/>
                  </a:moveTo>
                  <a:lnTo>
                    <a:pt x="10" y="32"/>
                  </a:lnTo>
                  <a:lnTo>
                    <a:pt x="16" y="0"/>
                  </a:lnTo>
                  <a:lnTo>
                    <a:pt x="16" y="0"/>
                  </a:lnTo>
                  <a:lnTo>
                    <a:pt x="25" y="0"/>
                  </a:lnTo>
                  <a:lnTo>
                    <a:pt x="25" y="0"/>
                  </a:lnTo>
                  <a:lnTo>
                    <a:pt x="35" y="0"/>
                  </a:lnTo>
                  <a:lnTo>
                    <a:pt x="35" y="0"/>
                  </a:lnTo>
                  <a:lnTo>
                    <a:pt x="27" y="32"/>
                  </a:lnTo>
                  <a:lnTo>
                    <a:pt x="24" y="46"/>
                  </a:lnTo>
                  <a:lnTo>
                    <a:pt x="24" y="46"/>
                  </a:lnTo>
                  <a:lnTo>
                    <a:pt x="19" y="78"/>
                  </a:lnTo>
                  <a:lnTo>
                    <a:pt x="19" y="78"/>
                  </a:lnTo>
                  <a:lnTo>
                    <a:pt x="10" y="78"/>
                  </a:lnTo>
                  <a:lnTo>
                    <a:pt x="10" y="78"/>
                  </a:lnTo>
                  <a:lnTo>
                    <a:pt x="0" y="78"/>
                  </a:lnTo>
                  <a:lnTo>
                    <a:pt x="0" y="78"/>
                  </a:lnTo>
                  <a:lnTo>
                    <a:pt x="8" y="46"/>
                  </a:lnTo>
                  <a:lnTo>
                    <a:pt x="10" y="32"/>
                  </a:lnTo>
                  <a:close/>
                </a:path>
              </a:pathLst>
            </a:custGeom>
            <a:grpFill/>
            <a:ln w="9525">
              <a:noFill/>
              <a:round/>
              <a:headEnd/>
              <a:tailEnd/>
            </a:ln>
          </p:spPr>
          <p:txBody>
            <a:bodyPr/>
            <a:lstStyle/>
            <a:p>
              <a:endParaRPr lang="en-GB" noProof="0" dirty="0"/>
            </a:p>
          </p:txBody>
        </p:sp>
        <p:sp>
          <p:nvSpPr>
            <p:cNvPr id="19" name="Freeform 47"/>
            <p:cNvSpPr>
              <a:spLocks/>
            </p:cNvSpPr>
            <p:nvPr userDrawn="1"/>
          </p:nvSpPr>
          <p:spPr bwMode="black">
            <a:xfrm>
              <a:off x="4916" y="4219"/>
              <a:ext cx="33" cy="33"/>
            </a:xfrm>
            <a:custGeom>
              <a:avLst/>
              <a:gdLst/>
              <a:ahLst/>
              <a:cxnLst>
                <a:cxn ang="0">
                  <a:pos x="26" y="12"/>
                </a:cxn>
                <a:cxn ang="0">
                  <a:pos x="26" y="12"/>
                </a:cxn>
                <a:cxn ang="0">
                  <a:pos x="26" y="12"/>
                </a:cxn>
                <a:cxn ang="0">
                  <a:pos x="31" y="7"/>
                </a:cxn>
                <a:cxn ang="0">
                  <a:pos x="35" y="4"/>
                </a:cxn>
                <a:cxn ang="0">
                  <a:pos x="40" y="2"/>
                </a:cxn>
                <a:cxn ang="0">
                  <a:pos x="45" y="0"/>
                </a:cxn>
                <a:cxn ang="0">
                  <a:pos x="45" y="0"/>
                </a:cxn>
                <a:cxn ang="0">
                  <a:pos x="53" y="2"/>
                </a:cxn>
                <a:cxn ang="0">
                  <a:pos x="58" y="7"/>
                </a:cxn>
                <a:cxn ang="0">
                  <a:pos x="59" y="13"/>
                </a:cxn>
                <a:cxn ang="0">
                  <a:pos x="59" y="23"/>
                </a:cxn>
                <a:cxn ang="0">
                  <a:pos x="59" y="23"/>
                </a:cxn>
                <a:cxn ang="0">
                  <a:pos x="54" y="42"/>
                </a:cxn>
                <a:cxn ang="0">
                  <a:pos x="54" y="42"/>
                </a:cxn>
                <a:cxn ang="0">
                  <a:pos x="51" y="58"/>
                </a:cxn>
                <a:cxn ang="0">
                  <a:pos x="51" y="58"/>
                </a:cxn>
                <a:cxn ang="0">
                  <a:pos x="43" y="58"/>
                </a:cxn>
                <a:cxn ang="0">
                  <a:pos x="43" y="58"/>
                </a:cxn>
                <a:cxn ang="0">
                  <a:pos x="35" y="58"/>
                </a:cxn>
                <a:cxn ang="0">
                  <a:pos x="35" y="58"/>
                </a:cxn>
                <a:cxn ang="0">
                  <a:pos x="38" y="43"/>
                </a:cxn>
                <a:cxn ang="0">
                  <a:pos x="42" y="26"/>
                </a:cxn>
                <a:cxn ang="0">
                  <a:pos x="42" y="26"/>
                </a:cxn>
                <a:cxn ang="0">
                  <a:pos x="43" y="19"/>
                </a:cxn>
                <a:cxn ang="0">
                  <a:pos x="42" y="15"/>
                </a:cxn>
                <a:cxn ang="0">
                  <a:pos x="40" y="12"/>
                </a:cxn>
                <a:cxn ang="0">
                  <a:pos x="35" y="12"/>
                </a:cxn>
                <a:cxn ang="0">
                  <a:pos x="35" y="12"/>
                </a:cxn>
                <a:cxn ang="0">
                  <a:pos x="31" y="13"/>
                </a:cxn>
                <a:cxn ang="0">
                  <a:pos x="27" y="16"/>
                </a:cxn>
                <a:cxn ang="0">
                  <a:pos x="24" y="21"/>
                </a:cxn>
                <a:cxn ang="0">
                  <a:pos x="23" y="27"/>
                </a:cxn>
                <a:cxn ang="0">
                  <a:pos x="21" y="32"/>
                </a:cxn>
                <a:cxn ang="0">
                  <a:pos x="21" y="32"/>
                </a:cxn>
                <a:cxn ang="0">
                  <a:pos x="18" y="58"/>
                </a:cxn>
                <a:cxn ang="0">
                  <a:pos x="18" y="58"/>
                </a:cxn>
                <a:cxn ang="0">
                  <a:pos x="8" y="58"/>
                </a:cxn>
                <a:cxn ang="0">
                  <a:pos x="8" y="58"/>
                </a:cxn>
                <a:cxn ang="0">
                  <a:pos x="0" y="58"/>
                </a:cxn>
                <a:cxn ang="0">
                  <a:pos x="0" y="58"/>
                </a:cxn>
                <a:cxn ang="0">
                  <a:pos x="7" y="32"/>
                </a:cxn>
                <a:cxn ang="0">
                  <a:pos x="7" y="27"/>
                </a:cxn>
                <a:cxn ang="0">
                  <a:pos x="7" y="27"/>
                </a:cxn>
                <a:cxn ang="0">
                  <a:pos x="12" y="2"/>
                </a:cxn>
                <a:cxn ang="0">
                  <a:pos x="12" y="2"/>
                </a:cxn>
                <a:cxn ang="0">
                  <a:pos x="19" y="4"/>
                </a:cxn>
                <a:cxn ang="0">
                  <a:pos x="19" y="4"/>
                </a:cxn>
                <a:cxn ang="0">
                  <a:pos x="27" y="2"/>
                </a:cxn>
                <a:cxn ang="0">
                  <a:pos x="26" y="12"/>
                </a:cxn>
              </a:cxnLst>
              <a:rect l="0" t="0" r="r" b="b"/>
              <a:pathLst>
                <a:path w="59" h="58">
                  <a:moveTo>
                    <a:pt x="26" y="12"/>
                  </a:moveTo>
                  <a:lnTo>
                    <a:pt x="26" y="12"/>
                  </a:lnTo>
                  <a:lnTo>
                    <a:pt x="26" y="12"/>
                  </a:lnTo>
                  <a:lnTo>
                    <a:pt x="31" y="7"/>
                  </a:lnTo>
                  <a:lnTo>
                    <a:pt x="35" y="4"/>
                  </a:lnTo>
                  <a:lnTo>
                    <a:pt x="40" y="2"/>
                  </a:lnTo>
                  <a:lnTo>
                    <a:pt x="45" y="0"/>
                  </a:lnTo>
                  <a:lnTo>
                    <a:pt x="45" y="0"/>
                  </a:lnTo>
                  <a:lnTo>
                    <a:pt x="53" y="2"/>
                  </a:lnTo>
                  <a:lnTo>
                    <a:pt x="58" y="7"/>
                  </a:lnTo>
                  <a:lnTo>
                    <a:pt x="59" y="13"/>
                  </a:lnTo>
                  <a:lnTo>
                    <a:pt x="59" y="23"/>
                  </a:lnTo>
                  <a:lnTo>
                    <a:pt x="59" y="23"/>
                  </a:lnTo>
                  <a:lnTo>
                    <a:pt x="54" y="42"/>
                  </a:lnTo>
                  <a:lnTo>
                    <a:pt x="54" y="42"/>
                  </a:lnTo>
                  <a:lnTo>
                    <a:pt x="51" y="58"/>
                  </a:lnTo>
                  <a:lnTo>
                    <a:pt x="51" y="58"/>
                  </a:lnTo>
                  <a:lnTo>
                    <a:pt x="43" y="58"/>
                  </a:lnTo>
                  <a:lnTo>
                    <a:pt x="43" y="58"/>
                  </a:lnTo>
                  <a:lnTo>
                    <a:pt x="35" y="58"/>
                  </a:lnTo>
                  <a:lnTo>
                    <a:pt x="35" y="58"/>
                  </a:lnTo>
                  <a:lnTo>
                    <a:pt x="38" y="43"/>
                  </a:lnTo>
                  <a:lnTo>
                    <a:pt x="42" y="26"/>
                  </a:lnTo>
                  <a:lnTo>
                    <a:pt x="42" y="26"/>
                  </a:lnTo>
                  <a:lnTo>
                    <a:pt x="43" y="19"/>
                  </a:lnTo>
                  <a:lnTo>
                    <a:pt x="42" y="15"/>
                  </a:lnTo>
                  <a:lnTo>
                    <a:pt x="40" y="12"/>
                  </a:lnTo>
                  <a:lnTo>
                    <a:pt x="35" y="12"/>
                  </a:lnTo>
                  <a:lnTo>
                    <a:pt x="35" y="12"/>
                  </a:lnTo>
                  <a:lnTo>
                    <a:pt x="31" y="13"/>
                  </a:lnTo>
                  <a:lnTo>
                    <a:pt x="27" y="16"/>
                  </a:lnTo>
                  <a:lnTo>
                    <a:pt x="24" y="21"/>
                  </a:lnTo>
                  <a:lnTo>
                    <a:pt x="23" y="27"/>
                  </a:lnTo>
                  <a:lnTo>
                    <a:pt x="21" y="32"/>
                  </a:lnTo>
                  <a:lnTo>
                    <a:pt x="21" y="32"/>
                  </a:lnTo>
                  <a:lnTo>
                    <a:pt x="18" y="58"/>
                  </a:lnTo>
                  <a:lnTo>
                    <a:pt x="18" y="58"/>
                  </a:lnTo>
                  <a:lnTo>
                    <a:pt x="8" y="58"/>
                  </a:lnTo>
                  <a:lnTo>
                    <a:pt x="8" y="58"/>
                  </a:lnTo>
                  <a:lnTo>
                    <a:pt x="0" y="58"/>
                  </a:lnTo>
                  <a:lnTo>
                    <a:pt x="0" y="58"/>
                  </a:lnTo>
                  <a:lnTo>
                    <a:pt x="7" y="32"/>
                  </a:lnTo>
                  <a:lnTo>
                    <a:pt x="7" y="27"/>
                  </a:lnTo>
                  <a:lnTo>
                    <a:pt x="7" y="27"/>
                  </a:lnTo>
                  <a:lnTo>
                    <a:pt x="12" y="2"/>
                  </a:lnTo>
                  <a:lnTo>
                    <a:pt x="12" y="2"/>
                  </a:lnTo>
                  <a:lnTo>
                    <a:pt x="19" y="4"/>
                  </a:lnTo>
                  <a:lnTo>
                    <a:pt x="19" y="4"/>
                  </a:lnTo>
                  <a:lnTo>
                    <a:pt x="27" y="2"/>
                  </a:lnTo>
                  <a:lnTo>
                    <a:pt x="26" y="12"/>
                  </a:lnTo>
                  <a:close/>
                </a:path>
              </a:pathLst>
            </a:custGeom>
            <a:grpFill/>
            <a:ln w="9525">
              <a:noFill/>
              <a:round/>
              <a:headEnd/>
              <a:tailEnd/>
            </a:ln>
          </p:spPr>
          <p:txBody>
            <a:bodyPr/>
            <a:lstStyle/>
            <a:p>
              <a:endParaRPr lang="en-GB" noProof="0" dirty="0"/>
            </a:p>
          </p:txBody>
        </p:sp>
        <p:sp>
          <p:nvSpPr>
            <p:cNvPr id="20" name="Freeform 48"/>
            <p:cNvSpPr>
              <a:spLocks/>
            </p:cNvSpPr>
            <p:nvPr userDrawn="1"/>
          </p:nvSpPr>
          <p:spPr bwMode="black">
            <a:xfrm>
              <a:off x="4966" y="4208"/>
              <a:ext cx="33" cy="44"/>
            </a:xfrm>
            <a:custGeom>
              <a:avLst/>
              <a:gdLst/>
              <a:ahLst/>
              <a:cxnLst>
                <a:cxn ang="0">
                  <a:pos x="9" y="32"/>
                </a:cxn>
                <a:cxn ang="0">
                  <a:pos x="9" y="32"/>
                </a:cxn>
                <a:cxn ang="0">
                  <a:pos x="16" y="0"/>
                </a:cxn>
                <a:cxn ang="0">
                  <a:pos x="16" y="0"/>
                </a:cxn>
                <a:cxn ang="0">
                  <a:pos x="35" y="0"/>
                </a:cxn>
                <a:cxn ang="0">
                  <a:pos x="35" y="0"/>
                </a:cxn>
                <a:cxn ang="0">
                  <a:pos x="59" y="0"/>
                </a:cxn>
                <a:cxn ang="0">
                  <a:pos x="59" y="0"/>
                </a:cxn>
                <a:cxn ang="0">
                  <a:pos x="57" y="5"/>
                </a:cxn>
                <a:cxn ang="0">
                  <a:pos x="57" y="5"/>
                </a:cxn>
                <a:cxn ang="0">
                  <a:pos x="57" y="9"/>
                </a:cxn>
                <a:cxn ang="0">
                  <a:pos x="57" y="9"/>
                </a:cxn>
                <a:cxn ang="0">
                  <a:pos x="32" y="8"/>
                </a:cxn>
                <a:cxn ang="0">
                  <a:pos x="32" y="8"/>
                </a:cxn>
                <a:cxn ang="0">
                  <a:pos x="27" y="33"/>
                </a:cxn>
                <a:cxn ang="0">
                  <a:pos x="27" y="33"/>
                </a:cxn>
                <a:cxn ang="0">
                  <a:pos x="52" y="32"/>
                </a:cxn>
                <a:cxn ang="0">
                  <a:pos x="52" y="32"/>
                </a:cxn>
                <a:cxn ang="0">
                  <a:pos x="51" y="36"/>
                </a:cxn>
                <a:cxn ang="0">
                  <a:pos x="51" y="36"/>
                </a:cxn>
                <a:cxn ang="0">
                  <a:pos x="51" y="41"/>
                </a:cxn>
                <a:cxn ang="0">
                  <a:pos x="51" y="41"/>
                </a:cxn>
                <a:cxn ang="0">
                  <a:pos x="25" y="41"/>
                </a:cxn>
                <a:cxn ang="0">
                  <a:pos x="25" y="41"/>
                </a:cxn>
                <a:cxn ang="0">
                  <a:pos x="22" y="55"/>
                </a:cxn>
                <a:cxn ang="0">
                  <a:pos x="22" y="55"/>
                </a:cxn>
                <a:cxn ang="0">
                  <a:pos x="19" y="70"/>
                </a:cxn>
                <a:cxn ang="0">
                  <a:pos x="19" y="70"/>
                </a:cxn>
                <a:cxn ang="0">
                  <a:pos x="46" y="68"/>
                </a:cxn>
                <a:cxn ang="0">
                  <a:pos x="46" y="68"/>
                </a:cxn>
                <a:cxn ang="0">
                  <a:pos x="44" y="73"/>
                </a:cxn>
                <a:cxn ang="0">
                  <a:pos x="44" y="73"/>
                </a:cxn>
                <a:cxn ang="0">
                  <a:pos x="44" y="78"/>
                </a:cxn>
                <a:cxn ang="0">
                  <a:pos x="44" y="78"/>
                </a:cxn>
                <a:cxn ang="0">
                  <a:pos x="24" y="78"/>
                </a:cxn>
                <a:cxn ang="0">
                  <a:pos x="24" y="78"/>
                </a:cxn>
                <a:cxn ang="0">
                  <a:pos x="0" y="78"/>
                </a:cxn>
                <a:cxn ang="0">
                  <a:pos x="0" y="78"/>
                </a:cxn>
                <a:cxn ang="0">
                  <a:pos x="6" y="46"/>
                </a:cxn>
                <a:cxn ang="0">
                  <a:pos x="9" y="32"/>
                </a:cxn>
              </a:cxnLst>
              <a:rect l="0" t="0" r="r" b="b"/>
              <a:pathLst>
                <a:path w="59" h="78">
                  <a:moveTo>
                    <a:pt x="9" y="32"/>
                  </a:moveTo>
                  <a:lnTo>
                    <a:pt x="9" y="32"/>
                  </a:lnTo>
                  <a:lnTo>
                    <a:pt x="16" y="0"/>
                  </a:lnTo>
                  <a:lnTo>
                    <a:pt x="16" y="0"/>
                  </a:lnTo>
                  <a:lnTo>
                    <a:pt x="35" y="0"/>
                  </a:lnTo>
                  <a:lnTo>
                    <a:pt x="35" y="0"/>
                  </a:lnTo>
                  <a:lnTo>
                    <a:pt x="59" y="0"/>
                  </a:lnTo>
                  <a:lnTo>
                    <a:pt x="59" y="0"/>
                  </a:lnTo>
                  <a:lnTo>
                    <a:pt x="57" y="5"/>
                  </a:lnTo>
                  <a:lnTo>
                    <a:pt x="57" y="5"/>
                  </a:lnTo>
                  <a:lnTo>
                    <a:pt x="57" y="9"/>
                  </a:lnTo>
                  <a:lnTo>
                    <a:pt x="57" y="9"/>
                  </a:lnTo>
                  <a:lnTo>
                    <a:pt x="32" y="8"/>
                  </a:lnTo>
                  <a:lnTo>
                    <a:pt x="32" y="8"/>
                  </a:lnTo>
                  <a:lnTo>
                    <a:pt x="27" y="33"/>
                  </a:lnTo>
                  <a:lnTo>
                    <a:pt x="27" y="33"/>
                  </a:lnTo>
                  <a:lnTo>
                    <a:pt x="52" y="32"/>
                  </a:lnTo>
                  <a:lnTo>
                    <a:pt x="52" y="32"/>
                  </a:lnTo>
                  <a:lnTo>
                    <a:pt x="51" y="36"/>
                  </a:lnTo>
                  <a:lnTo>
                    <a:pt x="51" y="36"/>
                  </a:lnTo>
                  <a:lnTo>
                    <a:pt x="51" y="41"/>
                  </a:lnTo>
                  <a:lnTo>
                    <a:pt x="51" y="41"/>
                  </a:lnTo>
                  <a:lnTo>
                    <a:pt x="25" y="41"/>
                  </a:lnTo>
                  <a:lnTo>
                    <a:pt x="25" y="41"/>
                  </a:lnTo>
                  <a:lnTo>
                    <a:pt x="22" y="55"/>
                  </a:lnTo>
                  <a:lnTo>
                    <a:pt x="22" y="55"/>
                  </a:lnTo>
                  <a:lnTo>
                    <a:pt x="19" y="70"/>
                  </a:lnTo>
                  <a:lnTo>
                    <a:pt x="19" y="70"/>
                  </a:lnTo>
                  <a:lnTo>
                    <a:pt x="46" y="68"/>
                  </a:lnTo>
                  <a:lnTo>
                    <a:pt x="46" y="68"/>
                  </a:lnTo>
                  <a:lnTo>
                    <a:pt x="44" y="73"/>
                  </a:lnTo>
                  <a:lnTo>
                    <a:pt x="44" y="73"/>
                  </a:lnTo>
                  <a:lnTo>
                    <a:pt x="44" y="78"/>
                  </a:lnTo>
                  <a:lnTo>
                    <a:pt x="44" y="78"/>
                  </a:lnTo>
                  <a:lnTo>
                    <a:pt x="24" y="78"/>
                  </a:lnTo>
                  <a:lnTo>
                    <a:pt x="24" y="78"/>
                  </a:lnTo>
                  <a:lnTo>
                    <a:pt x="0" y="78"/>
                  </a:lnTo>
                  <a:lnTo>
                    <a:pt x="0" y="78"/>
                  </a:lnTo>
                  <a:lnTo>
                    <a:pt x="6" y="46"/>
                  </a:lnTo>
                  <a:lnTo>
                    <a:pt x="9" y="32"/>
                  </a:lnTo>
                  <a:close/>
                </a:path>
              </a:pathLst>
            </a:custGeom>
            <a:grpFill/>
            <a:ln w="9525">
              <a:noFill/>
              <a:round/>
              <a:headEnd/>
              <a:tailEnd/>
            </a:ln>
          </p:spPr>
          <p:txBody>
            <a:bodyPr/>
            <a:lstStyle/>
            <a:p>
              <a:endParaRPr lang="en-GB" noProof="0" dirty="0"/>
            </a:p>
          </p:txBody>
        </p:sp>
        <p:sp>
          <p:nvSpPr>
            <p:cNvPr id="21" name="Freeform 49"/>
            <p:cNvSpPr>
              <a:spLocks/>
            </p:cNvSpPr>
            <p:nvPr userDrawn="1"/>
          </p:nvSpPr>
          <p:spPr bwMode="black">
            <a:xfrm>
              <a:off x="5002" y="4221"/>
              <a:ext cx="29" cy="31"/>
            </a:xfrm>
            <a:custGeom>
              <a:avLst/>
              <a:gdLst/>
              <a:ahLst/>
              <a:cxnLst>
                <a:cxn ang="0">
                  <a:pos x="23" y="41"/>
                </a:cxn>
                <a:cxn ang="0">
                  <a:pos x="23" y="41"/>
                </a:cxn>
                <a:cxn ang="0">
                  <a:pos x="43" y="0"/>
                </a:cxn>
                <a:cxn ang="0">
                  <a:pos x="43" y="0"/>
                </a:cxn>
                <a:cxn ang="0">
                  <a:pos x="48" y="2"/>
                </a:cxn>
                <a:cxn ang="0">
                  <a:pos x="48" y="2"/>
                </a:cxn>
                <a:cxn ang="0">
                  <a:pos x="53" y="0"/>
                </a:cxn>
                <a:cxn ang="0">
                  <a:pos x="53" y="0"/>
                </a:cxn>
                <a:cxn ang="0">
                  <a:pos x="38" y="24"/>
                </a:cxn>
                <a:cxn ang="0">
                  <a:pos x="30" y="38"/>
                </a:cxn>
                <a:cxn ang="0">
                  <a:pos x="21" y="56"/>
                </a:cxn>
                <a:cxn ang="0">
                  <a:pos x="21" y="56"/>
                </a:cxn>
                <a:cxn ang="0">
                  <a:pos x="15" y="56"/>
                </a:cxn>
                <a:cxn ang="0">
                  <a:pos x="15" y="56"/>
                </a:cxn>
                <a:cxn ang="0">
                  <a:pos x="8" y="56"/>
                </a:cxn>
                <a:cxn ang="0">
                  <a:pos x="8" y="56"/>
                </a:cxn>
                <a:cxn ang="0">
                  <a:pos x="0" y="0"/>
                </a:cxn>
                <a:cxn ang="0">
                  <a:pos x="0" y="0"/>
                </a:cxn>
                <a:cxn ang="0">
                  <a:pos x="8" y="2"/>
                </a:cxn>
                <a:cxn ang="0">
                  <a:pos x="8" y="2"/>
                </a:cxn>
                <a:cxn ang="0">
                  <a:pos x="18" y="0"/>
                </a:cxn>
                <a:cxn ang="0">
                  <a:pos x="18" y="0"/>
                </a:cxn>
                <a:cxn ang="0">
                  <a:pos x="23" y="41"/>
                </a:cxn>
                <a:cxn ang="0">
                  <a:pos x="23" y="41"/>
                </a:cxn>
              </a:cxnLst>
              <a:rect l="0" t="0" r="r" b="b"/>
              <a:pathLst>
                <a:path w="53" h="56">
                  <a:moveTo>
                    <a:pt x="23" y="41"/>
                  </a:moveTo>
                  <a:lnTo>
                    <a:pt x="23" y="41"/>
                  </a:lnTo>
                  <a:lnTo>
                    <a:pt x="43" y="0"/>
                  </a:lnTo>
                  <a:lnTo>
                    <a:pt x="43" y="0"/>
                  </a:lnTo>
                  <a:lnTo>
                    <a:pt x="48" y="2"/>
                  </a:lnTo>
                  <a:lnTo>
                    <a:pt x="48" y="2"/>
                  </a:lnTo>
                  <a:lnTo>
                    <a:pt x="53" y="0"/>
                  </a:lnTo>
                  <a:lnTo>
                    <a:pt x="53" y="0"/>
                  </a:lnTo>
                  <a:lnTo>
                    <a:pt x="38" y="24"/>
                  </a:lnTo>
                  <a:lnTo>
                    <a:pt x="30" y="38"/>
                  </a:lnTo>
                  <a:lnTo>
                    <a:pt x="21" y="56"/>
                  </a:lnTo>
                  <a:lnTo>
                    <a:pt x="21" y="56"/>
                  </a:lnTo>
                  <a:lnTo>
                    <a:pt x="15" y="56"/>
                  </a:lnTo>
                  <a:lnTo>
                    <a:pt x="15" y="56"/>
                  </a:lnTo>
                  <a:lnTo>
                    <a:pt x="8" y="56"/>
                  </a:lnTo>
                  <a:lnTo>
                    <a:pt x="8" y="56"/>
                  </a:lnTo>
                  <a:lnTo>
                    <a:pt x="0" y="0"/>
                  </a:lnTo>
                  <a:lnTo>
                    <a:pt x="0" y="0"/>
                  </a:lnTo>
                  <a:lnTo>
                    <a:pt x="8" y="2"/>
                  </a:lnTo>
                  <a:lnTo>
                    <a:pt x="8" y="2"/>
                  </a:lnTo>
                  <a:lnTo>
                    <a:pt x="18" y="0"/>
                  </a:lnTo>
                  <a:lnTo>
                    <a:pt x="18" y="0"/>
                  </a:lnTo>
                  <a:lnTo>
                    <a:pt x="23" y="41"/>
                  </a:lnTo>
                  <a:lnTo>
                    <a:pt x="23" y="41"/>
                  </a:lnTo>
                  <a:close/>
                </a:path>
              </a:pathLst>
            </a:custGeom>
            <a:grpFill/>
            <a:ln w="9525">
              <a:noFill/>
              <a:round/>
              <a:headEnd/>
              <a:tailEnd/>
            </a:ln>
          </p:spPr>
          <p:txBody>
            <a:bodyPr/>
            <a:lstStyle/>
            <a:p>
              <a:endParaRPr lang="en-GB" noProof="0" dirty="0"/>
            </a:p>
          </p:txBody>
        </p:sp>
        <p:sp>
          <p:nvSpPr>
            <p:cNvPr id="22" name="Freeform 50"/>
            <p:cNvSpPr>
              <a:spLocks noEditPoints="1"/>
            </p:cNvSpPr>
            <p:nvPr userDrawn="1"/>
          </p:nvSpPr>
          <p:spPr bwMode="black">
            <a:xfrm>
              <a:off x="5030"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7"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8" y="5"/>
                </a:cxn>
                <a:cxn ang="0">
                  <a:pos x="13" y="8"/>
                </a:cxn>
                <a:cxn ang="0">
                  <a:pos x="10" y="13"/>
                </a:cxn>
                <a:cxn ang="0">
                  <a:pos x="6" y="18"/>
                </a:cxn>
                <a:cxn ang="0">
                  <a:pos x="3" y="24"/>
                </a:cxn>
                <a:cxn ang="0">
                  <a:pos x="2" y="31"/>
                </a:cxn>
                <a:cxn ang="0">
                  <a:pos x="2" y="31"/>
                </a:cxn>
                <a:cxn ang="0">
                  <a:pos x="0" y="37"/>
                </a:cxn>
                <a:cxn ang="0">
                  <a:pos x="2" y="43"/>
                </a:cxn>
                <a:cxn ang="0">
                  <a:pos x="3" y="48"/>
                </a:cxn>
                <a:cxn ang="0">
                  <a:pos x="5" y="53"/>
                </a:cxn>
                <a:cxn ang="0">
                  <a:pos x="10" y="56"/>
                </a:cxn>
                <a:cxn ang="0">
                  <a:pos x="13" y="58"/>
                </a:cxn>
                <a:cxn ang="0">
                  <a:pos x="24" y="59"/>
                </a:cxn>
                <a:cxn ang="0">
                  <a:pos x="24" y="59"/>
                </a:cxn>
                <a:cxn ang="0">
                  <a:pos x="35" y="58"/>
                </a:cxn>
                <a:cxn ang="0">
                  <a:pos x="41" y="54"/>
                </a:cxn>
                <a:cxn ang="0">
                  <a:pos x="46" y="48"/>
                </a:cxn>
                <a:cxn ang="0">
                  <a:pos x="44" y="47"/>
                </a:cxn>
                <a:cxn ang="0">
                  <a:pos x="44" y="47"/>
                </a:cxn>
                <a:cxn ang="0">
                  <a:pos x="37" y="51"/>
                </a:cxn>
                <a:cxn ang="0">
                  <a:pos x="30" y="51"/>
                </a:cxn>
                <a:cxn ang="0">
                  <a:pos x="30" y="51"/>
                </a:cxn>
                <a:cxn ang="0">
                  <a:pos x="25" y="51"/>
                </a:cxn>
                <a:cxn ang="0">
                  <a:pos x="22" y="50"/>
                </a:cxn>
                <a:cxn ang="0">
                  <a:pos x="19" y="47"/>
                </a:cxn>
                <a:cxn ang="0">
                  <a:pos x="18"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7"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8" y="5"/>
                  </a:lnTo>
                  <a:lnTo>
                    <a:pt x="13" y="8"/>
                  </a:lnTo>
                  <a:lnTo>
                    <a:pt x="10" y="13"/>
                  </a:lnTo>
                  <a:lnTo>
                    <a:pt x="6" y="18"/>
                  </a:lnTo>
                  <a:lnTo>
                    <a:pt x="3" y="24"/>
                  </a:lnTo>
                  <a:lnTo>
                    <a:pt x="2" y="31"/>
                  </a:lnTo>
                  <a:lnTo>
                    <a:pt x="2" y="31"/>
                  </a:lnTo>
                  <a:lnTo>
                    <a:pt x="0" y="37"/>
                  </a:lnTo>
                  <a:lnTo>
                    <a:pt x="2" y="43"/>
                  </a:lnTo>
                  <a:lnTo>
                    <a:pt x="3" y="48"/>
                  </a:lnTo>
                  <a:lnTo>
                    <a:pt x="5" y="53"/>
                  </a:lnTo>
                  <a:lnTo>
                    <a:pt x="10" y="56"/>
                  </a:lnTo>
                  <a:lnTo>
                    <a:pt x="13" y="58"/>
                  </a:lnTo>
                  <a:lnTo>
                    <a:pt x="24" y="59"/>
                  </a:lnTo>
                  <a:lnTo>
                    <a:pt x="24" y="59"/>
                  </a:lnTo>
                  <a:lnTo>
                    <a:pt x="35" y="58"/>
                  </a:lnTo>
                  <a:lnTo>
                    <a:pt x="41" y="54"/>
                  </a:lnTo>
                  <a:lnTo>
                    <a:pt x="46" y="48"/>
                  </a:lnTo>
                  <a:lnTo>
                    <a:pt x="44" y="47"/>
                  </a:lnTo>
                  <a:lnTo>
                    <a:pt x="44" y="47"/>
                  </a:lnTo>
                  <a:lnTo>
                    <a:pt x="37" y="51"/>
                  </a:lnTo>
                  <a:lnTo>
                    <a:pt x="30" y="51"/>
                  </a:lnTo>
                  <a:lnTo>
                    <a:pt x="30" y="51"/>
                  </a:lnTo>
                  <a:lnTo>
                    <a:pt x="25" y="51"/>
                  </a:lnTo>
                  <a:lnTo>
                    <a:pt x="22" y="50"/>
                  </a:lnTo>
                  <a:lnTo>
                    <a:pt x="19" y="47"/>
                  </a:lnTo>
                  <a:lnTo>
                    <a:pt x="18" y="39"/>
                  </a:lnTo>
                  <a:lnTo>
                    <a:pt x="19" y="31"/>
                  </a:lnTo>
                  <a:lnTo>
                    <a:pt x="51" y="31"/>
                  </a:lnTo>
                  <a:close/>
                </a:path>
              </a:pathLst>
            </a:custGeom>
            <a:grpFill/>
            <a:ln w="9525">
              <a:noFill/>
              <a:round/>
              <a:headEnd/>
              <a:tailEnd/>
            </a:ln>
          </p:spPr>
          <p:txBody>
            <a:bodyPr/>
            <a:lstStyle/>
            <a:p>
              <a:endParaRPr lang="en-GB" noProof="0" dirty="0"/>
            </a:p>
          </p:txBody>
        </p:sp>
        <p:sp>
          <p:nvSpPr>
            <p:cNvPr id="23" name="Freeform 51"/>
            <p:cNvSpPr>
              <a:spLocks/>
            </p:cNvSpPr>
            <p:nvPr userDrawn="1"/>
          </p:nvSpPr>
          <p:spPr bwMode="black">
            <a:xfrm>
              <a:off x="5062" y="4221"/>
              <a:ext cx="25" cy="31"/>
            </a:xfrm>
            <a:custGeom>
              <a:avLst/>
              <a:gdLst/>
              <a:ahLst/>
              <a:cxnLst>
                <a:cxn ang="0">
                  <a:pos x="24" y="14"/>
                </a:cxn>
                <a:cxn ang="0">
                  <a:pos x="24" y="14"/>
                </a:cxn>
                <a:cxn ang="0">
                  <a:pos x="24" y="14"/>
                </a:cxn>
                <a:cxn ang="0">
                  <a:pos x="29" y="8"/>
                </a:cxn>
                <a:cxn ang="0">
                  <a:pos x="33" y="3"/>
                </a:cxn>
                <a:cxn ang="0">
                  <a:pos x="40" y="0"/>
                </a:cxn>
                <a:cxn ang="0">
                  <a:pos x="45" y="0"/>
                </a:cxn>
                <a:cxn ang="0">
                  <a:pos x="45" y="0"/>
                </a:cxn>
                <a:cxn ang="0">
                  <a:pos x="46" y="0"/>
                </a:cxn>
                <a:cxn ang="0">
                  <a:pos x="46" y="0"/>
                </a:cxn>
                <a:cxn ang="0">
                  <a:pos x="45" y="8"/>
                </a:cxn>
                <a:cxn ang="0">
                  <a:pos x="45" y="8"/>
                </a:cxn>
                <a:cxn ang="0">
                  <a:pos x="43" y="16"/>
                </a:cxn>
                <a:cxn ang="0">
                  <a:pos x="41" y="16"/>
                </a:cxn>
                <a:cxn ang="0">
                  <a:pos x="41" y="16"/>
                </a:cxn>
                <a:cxn ang="0">
                  <a:pos x="40" y="16"/>
                </a:cxn>
                <a:cxn ang="0">
                  <a:pos x="37" y="14"/>
                </a:cxn>
                <a:cxn ang="0">
                  <a:pos x="37" y="14"/>
                </a:cxn>
                <a:cxn ang="0">
                  <a:pos x="32" y="16"/>
                </a:cxn>
                <a:cxn ang="0">
                  <a:pos x="27" y="17"/>
                </a:cxn>
                <a:cxn ang="0">
                  <a:pos x="24" y="22"/>
                </a:cxn>
                <a:cxn ang="0">
                  <a:pos x="22" y="25"/>
                </a:cxn>
                <a:cxn ang="0">
                  <a:pos x="22" y="30"/>
                </a:cxn>
                <a:cxn ang="0">
                  <a:pos x="22" y="30"/>
                </a:cxn>
                <a:cxn ang="0">
                  <a:pos x="18" y="56"/>
                </a:cxn>
                <a:cxn ang="0">
                  <a:pos x="18" y="56"/>
                </a:cxn>
                <a:cxn ang="0">
                  <a:pos x="10" y="56"/>
                </a:cxn>
                <a:cxn ang="0">
                  <a:pos x="10" y="56"/>
                </a:cxn>
                <a:cxn ang="0">
                  <a:pos x="0" y="56"/>
                </a:cxn>
                <a:cxn ang="0">
                  <a:pos x="0" y="56"/>
                </a:cxn>
                <a:cxn ang="0">
                  <a:pos x="7" y="30"/>
                </a:cxn>
                <a:cxn ang="0">
                  <a:pos x="8" y="25"/>
                </a:cxn>
                <a:cxn ang="0">
                  <a:pos x="8" y="25"/>
                </a:cxn>
                <a:cxn ang="0">
                  <a:pos x="11" y="0"/>
                </a:cxn>
                <a:cxn ang="0">
                  <a:pos x="11" y="0"/>
                </a:cxn>
                <a:cxn ang="0">
                  <a:pos x="19" y="2"/>
                </a:cxn>
                <a:cxn ang="0">
                  <a:pos x="19" y="2"/>
                </a:cxn>
                <a:cxn ang="0">
                  <a:pos x="27" y="0"/>
                </a:cxn>
                <a:cxn ang="0">
                  <a:pos x="24" y="14"/>
                </a:cxn>
              </a:cxnLst>
              <a:rect l="0" t="0" r="r" b="b"/>
              <a:pathLst>
                <a:path w="46" h="56">
                  <a:moveTo>
                    <a:pt x="24" y="14"/>
                  </a:moveTo>
                  <a:lnTo>
                    <a:pt x="24" y="14"/>
                  </a:lnTo>
                  <a:lnTo>
                    <a:pt x="24" y="14"/>
                  </a:lnTo>
                  <a:lnTo>
                    <a:pt x="29" y="8"/>
                  </a:lnTo>
                  <a:lnTo>
                    <a:pt x="33" y="3"/>
                  </a:lnTo>
                  <a:lnTo>
                    <a:pt x="40" y="0"/>
                  </a:lnTo>
                  <a:lnTo>
                    <a:pt x="45" y="0"/>
                  </a:lnTo>
                  <a:lnTo>
                    <a:pt x="45" y="0"/>
                  </a:lnTo>
                  <a:lnTo>
                    <a:pt x="46" y="0"/>
                  </a:lnTo>
                  <a:lnTo>
                    <a:pt x="46" y="0"/>
                  </a:lnTo>
                  <a:lnTo>
                    <a:pt x="45" y="8"/>
                  </a:lnTo>
                  <a:lnTo>
                    <a:pt x="45" y="8"/>
                  </a:lnTo>
                  <a:lnTo>
                    <a:pt x="43" y="16"/>
                  </a:lnTo>
                  <a:lnTo>
                    <a:pt x="41" y="16"/>
                  </a:lnTo>
                  <a:lnTo>
                    <a:pt x="41" y="16"/>
                  </a:lnTo>
                  <a:lnTo>
                    <a:pt x="40" y="16"/>
                  </a:lnTo>
                  <a:lnTo>
                    <a:pt x="37" y="14"/>
                  </a:lnTo>
                  <a:lnTo>
                    <a:pt x="37" y="14"/>
                  </a:lnTo>
                  <a:lnTo>
                    <a:pt x="32" y="16"/>
                  </a:lnTo>
                  <a:lnTo>
                    <a:pt x="27" y="17"/>
                  </a:lnTo>
                  <a:lnTo>
                    <a:pt x="24" y="22"/>
                  </a:lnTo>
                  <a:lnTo>
                    <a:pt x="22" y="25"/>
                  </a:lnTo>
                  <a:lnTo>
                    <a:pt x="22" y="30"/>
                  </a:lnTo>
                  <a:lnTo>
                    <a:pt x="22" y="30"/>
                  </a:lnTo>
                  <a:lnTo>
                    <a:pt x="18" y="56"/>
                  </a:lnTo>
                  <a:lnTo>
                    <a:pt x="18" y="56"/>
                  </a:lnTo>
                  <a:lnTo>
                    <a:pt x="10" y="56"/>
                  </a:lnTo>
                  <a:lnTo>
                    <a:pt x="10" y="56"/>
                  </a:lnTo>
                  <a:lnTo>
                    <a:pt x="0" y="56"/>
                  </a:lnTo>
                  <a:lnTo>
                    <a:pt x="0" y="56"/>
                  </a:lnTo>
                  <a:lnTo>
                    <a:pt x="7" y="30"/>
                  </a:lnTo>
                  <a:lnTo>
                    <a:pt x="8" y="25"/>
                  </a:lnTo>
                  <a:lnTo>
                    <a:pt x="8" y="25"/>
                  </a:lnTo>
                  <a:lnTo>
                    <a:pt x="11" y="0"/>
                  </a:lnTo>
                  <a:lnTo>
                    <a:pt x="11" y="0"/>
                  </a:lnTo>
                  <a:lnTo>
                    <a:pt x="19" y="2"/>
                  </a:lnTo>
                  <a:lnTo>
                    <a:pt x="19" y="2"/>
                  </a:lnTo>
                  <a:lnTo>
                    <a:pt x="27" y="0"/>
                  </a:lnTo>
                  <a:lnTo>
                    <a:pt x="24" y="14"/>
                  </a:lnTo>
                  <a:close/>
                </a:path>
              </a:pathLst>
            </a:custGeom>
            <a:grpFill/>
            <a:ln w="9525">
              <a:noFill/>
              <a:round/>
              <a:headEnd/>
              <a:tailEnd/>
            </a:ln>
          </p:spPr>
          <p:txBody>
            <a:bodyPr/>
            <a:lstStyle/>
            <a:p>
              <a:endParaRPr lang="en-GB" noProof="0" dirty="0"/>
            </a:p>
          </p:txBody>
        </p:sp>
        <p:sp>
          <p:nvSpPr>
            <p:cNvPr id="24" name="Freeform 52"/>
            <p:cNvSpPr>
              <a:spLocks/>
            </p:cNvSpPr>
            <p:nvPr userDrawn="1"/>
          </p:nvSpPr>
          <p:spPr bwMode="black">
            <a:xfrm>
              <a:off x="5087" y="4221"/>
              <a:ext cx="34" cy="48"/>
            </a:xfrm>
            <a:custGeom>
              <a:avLst/>
              <a:gdLst/>
              <a:ahLst/>
              <a:cxnLst>
                <a:cxn ang="0">
                  <a:pos x="50" y="0"/>
                </a:cxn>
                <a:cxn ang="0">
                  <a:pos x="50" y="0"/>
                </a:cxn>
                <a:cxn ang="0">
                  <a:pos x="55" y="2"/>
                </a:cxn>
                <a:cxn ang="0">
                  <a:pos x="55" y="2"/>
                </a:cxn>
                <a:cxn ang="0">
                  <a:pos x="61" y="0"/>
                </a:cxn>
                <a:cxn ang="0">
                  <a:pos x="61" y="0"/>
                </a:cxn>
                <a:cxn ang="0">
                  <a:pos x="41" y="35"/>
                </a:cxn>
                <a:cxn ang="0">
                  <a:pos x="9" y="86"/>
                </a:cxn>
                <a:cxn ang="0">
                  <a:pos x="9" y="86"/>
                </a:cxn>
                <a:cxn ang="0">
                  <a:pos x="4" y="86"/>
                </a:cxn>
                <a:cxn ang="0">
                  <a:pos x="4" y="86"/>
                </a:cxn>
                <a:cxn ang="0">
                  <a:pos x="0" y="86"/>
                </a:cxn>
                <a:cxn ang="0">
                  <a:pos x="0" y="86"/>
                </a:cxn>
                <a:cxn ang="0">
                  <a:pos x="19" y="56"/>
                </a:cxn>
                <a:cxn ang="0">
                  <a:pos x="19" y="56"/>
                </a:cxn>
                <a:cxn ang="0">
                  <a:pos x="8" y="0"/>
                </a:cxn>
                <a:cxn ang="0">
                  <a:pos x="8" y="0"/>
                </a:cxn>
                <a:cxn ang="0">
                  <a:pos x="15" y="2"/>
                </a:cxn>
                <a:cxn ang="0">
                  <a:pos x="15" y="2"/>
                </a:cxn>
                <a:cxn ang="0">
                  <a:pos x="25" y="0"/>
                </a:cxn>
                <a:cxn ang="0">
                  <a:pos x="25" y="0"/>
                </a:cxn>
                <a:cxn ang="0">
                  <a:pos x="31" y="37"/>
                </a:cxn>
                <a:cxn ang="0">
                  <a:pos x="31" y="37"/>
                </a:cxn>
                <a:cxn ang="0">
                  <a:pos x="50" y="0"/>
                </a:cxn>
                <a:cxn ang="0">
                  <a:pos x="50" y="0"/>
                </a:cxn>
              </a:cxnLst>
              <a:rect l="0" t="0" r="r" b="b"/>
              <a:pathLst>
                <a:path w="61" h="86">
                  <a:moveTo>
                    <a:pt x="50" y="0"/>
                  </a:moveTo>
                  <a:lnTo>
                    <a:pt x="50" y="0"/>
                  </a:lnTo>
                  <a:lnTo>
                    <a:pt x="55" y="2"/>
                  </a:lnTo>
                  <a:lnTo>
                    <a:pt x="55" y="2"/>
                  </a:lnTo>
                  <a:lnTo>
                    <a:pt x="61" y="0"/>
                  </a:lnTo>
                  <a:lnTo>
                    <a:pt x="61" y="0"/>
                  </a:lnTo>
                  <a:lnTo>
                    <a:pt x="41" y="35"/>
                  </a:lnTo>
                  <a:lnTo>
                    <a:pt x="9" y="86"/>
                  </a:lnTo>
                  <a:lnTo>
                    <a:pt x="9" y="86"/>
                  </a:lnTo>
                  <a:lnTo>
                    <a:pt x="4" y="86"/>
                  </a:lnTo>
                  <a:lnTo>
                    <a:pt x="4" y="86"/>
                  </a:lnTo>
                  <a:lnTo>
                    <a:pt x="0" y="86"/>
                  </a:lnTo>
                  <a:lnTo>
                    <a:pt x="0" y="86"/>
                  </a:lnTo>
                  <a:lnTo>
                    <a:pt x="19" y="56"/>
                  </a:lnTo>
                  <a:lnTo>
                    <a:pt x="19" y="56"/>
                  </a:lnTo>
                  <a:lnTo>
                    <a:pt x="8" y="0"/>
                  </a:lnTo>
                  <a:lnTo>
                    <a:pt x="8" y="0"/>
                  </a:lnTo>
                  <a:lnTo>
                    <a:pt x="15" y="2"/>
                  </a:lnTo>
                  <a:lnTo>
                    <a:pt x="15" y="2"/>
                  </a:lnTo>
                  <a:lnTo>
                    <a:pt x="25" y="0"/>
                  </a:lnTo>
                  <a:lnTo>
                    <a:pt x="25" y="0"/>
                  </a:lnTo>
                  <a:lnTo>
                    <a:pt x="31" y="37"/>
                  </a:lnTo>
                  <a:lnTo>
                    <a:pt x="31" y="37"/>
                  </a:lnTo>
                  <a:lnTo>
                    <a:pt x="50" y="0"/>
                  </a:lnTo>
                  <a:lnTo>
                    <a:pt x="50" y="0"/>
                  </a:lnTo>
                  <a:close/>
                </a:path>
              </a:pathLst>
            </a:custGeom>
            <a:grpFill/>
            <a:ln w="9525">
              <a:noFill/>
              <a:round/>
              <a:headEnd/>
              <a:tailEnd/>
            </a:ln>
          </p:spPr>
          <p:txBody>
            <a:bodyPr/>
            <a:lstStyle/>
            <a:p>
              <a:endParaRPr lang="en-GB" noProof="0" dirty="0"/>
            </a:p>
          </p:txBody>
        </p:sp>
        <p:sp>
          <p:nvSpPr>
            <p:cNvPr id="25" name="Freeform 53"/>
            <p:cNvSpPr>
              <a:spLocks/>
            </p:cNvSpPr>
            <p:nvPr userDrawn="1"/>
          </p:nvSpPr>
          <p:spPr bwMode="black">
            <a:xfrm>
              <a:off x="5123" y="4210"/>
              <a:ext cx="20" cy="42"/>
            </a:xfrm>
            <a:custGeom>
              <a:avLst/>
              <a:gdLst/>
              <a:ahLst/>
              <a:cxnLst>
                <a:cxn ang="0">
                  <a:pos x="35" y="21"/>
                </a:cxn>
                <a:cxn ang="0">
                  <a:pos x="35" y="21"/>
                </a:cxn>
                <a:cxn ang="0">
                  <a:pos x="33" y="24"/>
                </a:cxn>
                <a:cxn ang="0">
                  <a:pos x="33" y="24"/>
                </a:cxn>
                <a:cxn ang="0">
                  <a:pos x="33" y="27"/>
                </a:cxn>
                <a:cxn ang="0">
                  <a:pos x="23" y="25"/>
                </a:cxn>
                <a:cxn ang="0">
                  <a:pos x="23" y="25"/>
                </a:cxn>
                <a:cxn ang="0">
                  <a:pos x="17" y="51"/>
                </a:cxn>
                <a:cxn ang="0">
                  <a:pos x="17" y="51"/>
                </a:cxn>
                <a:cxn ang="0">
                  <a:pos x="16" y="60"/>
                </a:cxn>
                <a:cxn ang="0">
                  <a:pos x="16" y="67"/>
                </a:cxn>
                <a:cxn ang="0">
                  <a:pos x="17" y="70"/>
                </a:cxn>
                <a:cxn ang="0">
                  <a:pos x="20" y="70"/>
                </a:cxn>
                <a:cxn ang="0">
                  <a:pos x="20" y="70"/>
                </a:cxn>
                <a:cxn ang="0">
                  <a:pos x="25" y="68"/>
                </a:cxn>
                <a:cxn ang="0">
                  <a:pos x="25" y="73"/>
                </a:cxn>
                <a:cxn ang="0">
                  <a:pos x="25" y="73"/>
                </a:cxn>
                <a:cxn ang="0">
                  <a:pos x="19" y="76"/>
                </a:cxn>
                <a:cxn ang="0">
                  <a:pos x="12" y="76"/>
                </a:cxn>
                <a:cxn ang="0">
                  <a:pos x="12" y="76"/>
                </a:cxn>
                <a:cxn ang="0">
                  <a:pos x="6" y="75"/>
                </a:cxn>
                <a:cxn ang="0">
                  <a:pos x="1" y="71"/>
                </a:cxn>
                <a:cxn ang="0">
                  <a:pos x="0" y="67"/>
                </a:cxn>
                <a:cxn ang="0">
                  <a:pos x="1" y="59"/>
                </a:cxn>
                <a:cxn ang="0">
                  <a:pos x="1" y="59"/>
                </a:cxn>
                <a:cxn ang="0">
                  <a:pos x="8" y="25"/>
                </a:cxn>
                <a:cxn ang="0">
                  <a:pos x="0" y="27"/>
                </a:cxn>
                <a:cxn ang="0">
                  <a:pos x="0" y="27"/>
                </a:cxn>
                <a:cxn ang="0">
                  <a:pos x="1" y="24"/>
                </a:cxn>
                <a:cxn ang="0">
                  <a:pos x="1" y="24"/>
                </a:cxn>
                <a:cxn ang="0">
                  <a:pos x="1" y="21"/>
                </a:cxn>
                <a:cxn ang="0">
                  <a:pos x="9" y="21"/>
                </a:cxn>
                <a:cxn ang="0">
                  <a:pos x="9" y="21"/>
                </a:cxn>
                <a:cxn ang="0">
                  <a:pos x="11" y="6"/>
                </a:cxn>
                <a:cxn ang="0">
                  <a:pos x="11" y="6"/>
                </a:cxn>
                <a:cxn ang="0">
                  <a:pos x="28" y="0"/>
                </a:cxn>
                <a:cxn ang="0">
                  <a:pos x="30" y="0"/>
                </a:cxn>
                <a:cxn ang="0">
                  <a:pos x="30" y="0"/>
                </a:cxn>
                <a:cxn ang="0">
                  <a:pos x="23" y="21"/>
                </a:cxn>
                <a:cxn ang="0">
                  <a:pos x="35" y="21"/>
                </a:cxn>
              </a:cxnLst>
              <a:rect l="0" t="0" r="r" b="b"/>
              <a:pathLst>
                <a:path w="35" h="76">
                  <a:moveTo>
                    <a:pt x="35" y="21"/>
                  </a:moveTo>
                  <a:lnTo>
                    <a:pt x="35" y="21"/>
                  </a:lnTo>
                  <a:lnTo>
                    <a:pt x="33" y="24"/>
                  </a:lnTo>
                  <a:lnTo>
                    <a:pt x="33" y="24"/>
                  </a:lnTo>
                  <a:lnTo>
                    <a:pt x="33" y="27"/>
                  </a:lnTo>
                  <a:lnTo>
                    <a:pt x="23" y="25"/>
                  </a:lnTo>
                  <a:lnTo>
                    <a:pt x="23" y="25"/>
                  </a:lnTo>
                  <a:lnTo>
                    <a:pt x="17" y="51"/>
                  </a:lnTo>
                  <a:lnTo>
                    <a:pt x="17" y="51"/>
                  </a:lnTo>
                  <a:lnTo>
                    <a:pt x="16" y="60"/>
                  </a:lnTo>
                  <a:lnTo>
                    <a:pt x="16" y="67"/>
                  </a:lnTo>
                  <a:lnTo>
                    <a:pt x="17" y="70"/>
                  </a:lnTo>
                  <a:lnTo>
                    <a:pt x="20" y="70"/>
                  </a:lnTo>
                  <a:lnTo>
                    <a:pt x="20" y="70"/>
                  </a:lnTo>
                  <a:lnTo>
                    <a:pt x="25" y="68"/>
                  </a:lnTo>
                  <a:lnTo>
                    <a:pt x="25" y="73"/>
                  </a:lnTo>
                  <a:lnTo>
                    <a:pt x="25" y="73"/>
                  </a:lnTo>
                  <a:lnTo>
                    <a:pt x="19" y="76"/>
                  </a:lnTo>
                  <a:lnTo>
                    <a:pt x="12" y="76"/>
                  </a:lnTo>
                  <a:lnTo>
                    <a:pt x="12" y="76"/>
                  </a:lnTo>
                  <a:lnTo>
                    <a:pt x="6" y="75"/>
                  </a:lnTo>
                  <a:lnTo>
                    <a:pt x="1" y="71"/>
                  </a:lnTo>
                  <a:lnTo>
                    <a:pt x="0" y="67"/>
                  </a:lnTo>
                  <a:lnTo>
                    <a:pt x="1" y="59"/>
                  </a:lnTo>
                  <a:lnTo>
                    <a:pt x="1" y="59"/>
                  </a:lnTo>
                  <a:lnTo>
                    <a:pt x="8" y="25"/>
                  </a:lnTo>
                  <a:lnTo>
                    <a:pt x="0" y="27"/>
                  </a:lnTo>
                  <a:lnTo>
                    <a:pt x="0" y="27"/>
                  </a:lnTo>
                  <a:lnTo>
                    <a:pt x="1" y="24"/>
                  </a:lnTo>
                  <a:lnTo>
                    <a:pt x="1" y="24"/>
                  </a:lnTo>
                  <a:lnTo>
                    <a:pt x="1" y="21"/>
                  </a:lnTo>
                  <a:lnTo>
                    <a:pt x="9" y="21"/>
                  </a:lnTo>
                  <a:lnTo>
                    <a:pt x="9" y="21"/>
                  </a:lnTo>
                  <a:lnTo>
                    <a:pt x="11" y="6"/>
                  </a:lnTo>
                  <a:lnTo>
                    <a:pt x="11" y="6"/>
                  </a:lnTo>
                  <a:lnTo>
                    <a:pt x="28" y="0"/>
                  </a:lnTo>
                  <a:lnTo>
                    <a:pt x="30" y="0"/>
                  </a:lnTo>
                  <a:lnTo>
                    <a:pt x="30" y="0"/>
                  </a:lnTo>
                  <a:lnTo>
                    <a:pt x="23" y="21"/>
                  </a:lnTo>
                  <a:lnTo>
                    <a:pt x="35" y="21"/>
                  </a:lnTo>
                  <a:close/>
                </a:path>
              </a:pathLst>
            </a:custGeom>
            <a:grpFill/>
            <a:ln w="9525">
              <a:noFill/>
              <a:round/>
              <a:headEnd/>
              <a:tailEnd/>
            </a:ln>
          </p:spPr>
          <p:txBody>
            <a:bodyPr/>
            <a:lstStyle/>
            <a:p>
              <a:endParaRPr lang="en-GB" noProof="0" dirty="0"/>
            </a:p>
          </p:txBody>
        </p:sp>
        <p:sp>
          <p:nvSpPr>
            <p:cNvPr id="26" name="Freeform 54"/>
            <p:cNvSpPr>
              <a:spLocks/>
            </p:cNvSpPr>
            <p:nvPr userDrawn="1"/>
          </p:nvSpPr>
          <p:spPr bwMode="black">
            <a:xfrm>
              <a:off x="5143" y="4204"/>
              <a:ext cx="33" cy="48"/>
            </a:xfrm>
            <a:custGeom>
              <a:avLst/>
              <a:gdLst/>
              <a:ahLst/>
              <a:cxnLst>
                <a:cxn ang="0">
                  <a:pos x="11" y="40"/>
                </a:cxn>
                <a:cxn ang="0">
                  <a:pos x="11" y="40"/>
                </a:cxn>
                <a:cxn ang="0">
                  <a:pos x="18" y="0"/>
                </a:cxn>
                <a:cxn ang="0">
                  <a:pos x="18" y="0"/>
                </a:cxn>
                <a:cxn ang="0">
                  <a:pos x="26" y="0"/>
                </a:cxn>
                <a:cxn ang="0">
                  <a:pos x="26" y="0"/>
                </a:cxn>
                <a:cxn ang="0">
                  <a:pos x="35" y="0"/>
                </a:cxn>
                <a:cxn ang="0">
                  <a:pos x="35" y="0"/>
                </a:cxn>
                <a:cxn ang="0">
                  <a:pos x="26" y="40"/>
                </a:cxn>
                <a:cxn ang="0">
                  <a:pos x="26" y="40"/>
                </a:cxn>
                <a:cxn ang="0">
                  <a:pos x="26" y="40"/>
                </a:cxn>
                <a:cxn ang="0">
                  <a:pos x="30" y="35"/>
                </a:cxn>
                <a:cxn ang="0">
                  <a:pos x="35" y="32"/>
                </a:cxn>
                <a:cxn ang="0">
                  <a:pos x="40" y="30"/>
                </a:cxn>
                <a:cxn ang="0">
                  <a:pos x="45" y="28"/>
                </a:cxn>
                <a:cxn ang="0">
                  <a:pos x="45" y="28"/>
                </a:cxn>
                <a:cxn ang="0">
                  <a:pos x="52" y="30"/>
                </a:cxn>
                <a:cxn ang="0">
                  <a:pos x="57" y="35"/>
                </a:cxn>
                <a:cxn ang="0">
                  <a:pos x="59" y="41"/>
                </a:cxn>
                <a:cxn ang="0">
                  <a:pos x="59" y="51"/>
                </a:cxn>
                <a:cxn ang="0">
                  <a:pos x="59" y="51"/>
                </a:cxn>
                <a:cxn ang="0">
                  <a:pos x="54" y="70"/>
                </a:cxn>
                <a:cxn ang="0">
                  <a:pos x="54" y="70"/>
                </a:cxn>
                <a:cxn ang="0">
                  <a:pos x="52" y="86"/>
                </a:cxn>
                <a:cxn ang="0">
                  <a:pos x="52" y="86"/>
                </a:cxn>
                <a:cxn ang="0">
                  <a:pos x="43" y="86"/>
                </a:cxn>
                <a:cxn ang="0">
                  <a:pos x="43" y="86"/>
                </a:cxn>
                <a:cxn ang="0">
                  <a:pos x="35" y="86"/>
                </a:cxn>
                <a:cxn ang="0">
                  <a:pos x="35" y="86"/>
                </a:cxn>
                <a:cxn ang="0">
                  <a:pos x="38" y="71"/>
                </a:cxn>
                <a:cxn ang="0">
                  <a:pos x="43" y="54"/>
                </a:cxn>
                <a:cxn ang="0">
                  <a:pos x="43" y="54"/>
                </a:cxn>
                <a:cxn ang="0">
                  <a:pos x="43" y="47"/>
                </a:cxn>
                <a:cxn ang="0">
                  <a:pos x="41" y="43"/>
                </a:cxn>
                <a:cxn ang="0">
                  <a:pos x="40" y="40"/>
                </a:cxn>
                <a:cxn ang="0">
                  <a:pos x="35" y="40"/>
                </a:cxn>
                <a:cxn ang="0">
                  <a:pos x="35" y="40"/>
                </a:cxn>
                <a:cxn ang="0">
                  <a:pos x="32" y="41"/>
                </a:cxn>
                <a:cxn ang="0">
                  <a:pos x="27" y="44"/>
                </a:cxn>
                <a:cxn ang="0">
                  <a:pos x="24" y="49"/>
                </a:cxn>
                <a:cxn ang="0">
                  <a:pos x="22" y="55"/>
                </a:cxn>
                <a:cxn ang="0">
                  <a:pos x="22" y="60"/>
                </a:cxn>
                <a:cxn ang="0">
                  <a:pos x="22" y="60"/>
                </a:cxn>
                <a:cxn ang="0">
                  <a:pos x="18" y="86"/>
                </a:cxn>
                <a:cxn ang="0">
                  <a:pos x="18" y="86"/>
                </a:cxn>
                <a:cxn ang="0">
                  <a:pos x="10" y="86"/>
                </a:cxn>
                <a:cxn ang="0">
                  <a:pos x="10" y="86"/>
                </a:cxn>
                <a:cxn ang="0">
                  <a:pos x="0" y="86"/>
                </a:cxn>
                <a:cxn ang="0">
                  <a:pos x="0" y="86"/>
                </a:cxn>
                <a:cxn ang="0">
                  <a:pos x="10" y="46"/>
                </a:cxn>
                <a:cxn ang="0">
                  <a:pos x="11" y="40"/>
                </a:cxn>
              </a:cxnLst>
              <a:rect l="0" t="0" r="r" b="b"/>
              <a:pathLst>
                <a:path w="59" h="86">
                  <a:moveTo>
                    <a:pt x="11" y="40"/>
                  </a:moveTo>
                  <a:lnTo>
                    <a:pt x="11" y="40"/>
                  </a:lnTo>
                  <a:lnTo>
                    <a:pt x="18" y="0"/>
                  </a:lnTo>
                  <a:lnTo>
                    <a:pt x="18" y="0"/>
                  </a:lnTo>
                  <a:lnTo>
                    <a:pt x="26" y="0"/>
                  </a:lnTo>
                  <a:lnTo>
                    <a:pt x="26" y="0"/>
                  </a:lnTo>
                  <a:lnTo>
                    <a:pt x="35" y="0"/>
                  </a:lnTo>
                  <a:lnTo>
                    <a:pt x="35" y="0"/>
                  </a:lnTo>
                  <a:lnTo>
                    <a:pt x="26" y="40"/>
                  </a:lnTo>
                  <a:lnTo>
                    <a:pt x="26" y="40"/>
                  </a:lnTo>
                  <a:lnTo>
                    <a:pt x="26" y="40"/>
                  </a:lnTo>
                  <a:lnTo>
                    <a:pt x="30" y="35"/>
                  </a:lnTo>
                  <a:lnTo>
                    <a:pt x="35" y="32"/>
                  </a:lnTo>
                  <a:lnTo>
                    <a:pt x="40" y="30"/>
                  </a:lnTo>
                  <a:lnTo>
                    <a:pt x="45" y="28"/>
                  </a:lnTo>
                  <a:lnTo>
                    <a:pt x="45" y="28"/>
                  </a:lnTo>
                  <a:lnTo>
                    <a:pt x="52" y="30"/>
                  </a:lnTo>
                  <a:lnTo>
                    <a:pt x="57" y="35"/>
                  </a:lnTo>
                  <a:lnTo>
                    <a:pt x="59" y="41"/>
                  </a:lnTo>
                  <a:lnTo>
                    <a:pt x="59" y="51"/>
                  </a:lnTo>
                  <a:lnTo>
                    <a:pt x="59" y="51"/>
                  </a:lnTo>
                  <a:lnTo>
                    <a:pt x="54" y="70"/>
                  </a:lnTo>
                  <a:lnTo>
                    <a:pt x="54" y="70"/>
                  </a:lnTo>
                  <a:lnTo>
                    <a:pt x="52" y="86"/>
                  </a:lnTo>
                  <a:lnTo>
                    <a:pt x="52" y="86"/>
                  </a:lnTo>
                  <a:lnTo>
                    <a:pt x="43" y="86"/>
                  </a:lnTo>
                  <a:lnTo>
                    <a:pt x="43" y="86"/>
                  </a:lnTo>
                  <a:lnTo>
                    <a:pt x="35" y="86"/>
                  </a:lnTo>
                  <a:lnTo>
                    <a:pt x="35" y="86"/>
                  </a:lnTo>
                  <a:lnTo>
                    <a:pt x="38" y="71"/>
                  </a:lnTo>
                  <a:lnTo>
                    <a:pt x="43" y="54"/>
                  </a:lnTo>
                  <a:lnTo>
                    <a:pt x="43" y="54"/>
                  </a:lnTo>
                  <a:lnTo>
                    <a:pt x="43" y="47"/>
                  </a:lnTo>
                  <a:lnTo>
                    <a:pt x="41" y="43"/>
                  </a:lnTo>
                  <a:lnTo>
                    <a:pt x="40" y="40"/>
                  </a:lnTo>
                  <a:lnTo>
                    <a:pt x="35" y="40"/>
                  </a:lnTo>
                  <a:lnTo>
                    <a:pt x="35" y="40"/>
                  </a:lnTo>
                  <a:lnTo>
                    <a:pt x="32" y="41"/>
                  </a:lnTo>
                  <a:lnTo>
                    <a:pt x="27" y="44"/>
                  </a:lnTo>
                  <a:lnTo>
                    <a:pt x="24" y="49"/>
                  </a:lnTo>
                  <a:lnTo>
                    <a:pt x="22" y="55"/>
                  </a:lnTo>
                  <a:lnTo>
                    <a:pt x="22" y="60"/>
                  </a:lnTo>
                  <a:lnTo>
                    <a:pt x="22" y="60"/>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27" name="Freeform 55"/>
            <p:cNvSpPr>
              <a:spLocks noEditPoints="1"/>
            </p:cNvSpPr>
            <p:nvPr userDrawn="1"/>
          </p:nvSpPr>
          <p:spPr bwMode="black">
            <a:xfrm>
              <a:off x="5181" y="4204"/>
              <a:ext cx="18" cy="48"/>
            </a:xfrm>
            <a:custGeom>
              <a:avLst/>
              <a:gdLst/>
              <a:ahLst/>
              <a:cxnLst>
                <a:cxn ang="0">
                  <a:pos x="6" y="55"/>
                </a:cxn>
                <a:cxn ang="0">
                  <a:pos x="6" y="55"/>
                </a:cxn>
                <a:cxn ang="0">
                  <a:pos x="11" y="30"/>
                </a:cxn>
                <a:cxn ang="0">
                  <a:pos x="11" y="30"/>
                </a:cxn>
                <a:cxn ang="0">
                  <a:pos x="19" y="32"/>
                </a:cxn>
                <a:cxn ang="0">
                  <a:pos x="19" y="32"/>
                </a:cxn>
                <a:cxn ang="0">
                  <a:pos x="28" y="30"/>
                </a:cxn>
                <a:cxn ang="0">
                  <a:pos x="28" y="30"/>
                </a:cxn>
                <a:cxn ang="0">
                  <a:pos x="22" y="55"/>
                </a:cxn>
                <a:cxn ang="0">
                  <a:pos x="20" y="60"/>
                </a:cxn>
                <a:cxn ang="0">
                  <a:pos x="20" y="60"/>
                </a:cxn>
                <a:cxn ang="0">
                  <a:pos x="17" y="86"/>
                </a:cxn>
                <a:cxn ang="0">
                  <a:pos x="17" y="86"/>
                </a:cxn>
                <a:cxn ang="0">
                  <a:pos x="9" y="86"/>
                </a:cxn>
                <a:cxn ang="0">
                  <a:pos x="9" y="86"/>
                </a:cxn>
                <a:cxn ang="0">
                  <a:pos x="0" y="86"/>
                </a:cxn>
                <a:cxn ang="0">
                  <a:pos x="0" y="86"/>
                </a:cxn>
                <a:cxn ang="0">
                  <a:pos x="6" y="60"/>
                </a:cxn>
                <a:cxn ang="0">
                  <a:pos x="6" y="55"/>
                </a:cxn>
                <a:cxn ang="0">
                  <a:pos x="25" y="0"/>
                </a:cxn>
                <a:cxn ang="0">
                  <a:pos x="25" y="0"/>
                </a:cxn>
                <a:cxn ang="0">
                  <a:pos x="28" y="1"/>
                </a:cxn>
                <a:cxn ang="0">
                  <a:pos x="31" y="3"/>
                </a:cxn>
                <a:cxn ang="0">
                  <a:pos x="33" y="6"/>
                </a:cxn>
                <a:cxn ang="0">
                  <a:pos x="33" y="9"/>
                </a:cxn>
                <a:cxn ang="0">
                  <a:pos x="33" y="9"/>
                </a:cxn>
                <a:cxn ang="0">
                  <a:pos x="31" y="13"/>
                </a:cxn>
                <a:cxn ang="0">
                  <a:pos x="28" y="16"/>
                </a:cxn>
                <a:cxn ang="0">
                  <a:pos x="25" y="17"/>
                </a:cxn>
                <a:cxn ang="0">
                  <a:pos x="22" y="19"/>
                </a:cxn>
                <a:cxn ang="0">
                  <a:pos x="22" y="19"/>
                </a:cxn>
                <a:cxn ang="0">
                  <a:pos x="19" y="17"/>
                </a:cxn>
                <a:cxn ang="0">
                  <a:pos x="16" y="16"/>
                </a:cxn>
                <a:cxn ang="0">
                  <a:pos x="14" y="13"/>
                </a:cxn>
                <a:cxn ang="0">
                  <a:pos x="14" y="9"/>
                </a:cxn>
                <a:cxn ang="0">
                  <a:pos x="14" y="9"/>
                </a:cxn>
                <a:cxn ang="0">
                  <a:pos x="16" y="6"/>
                </a:cxn>
                <a:cxn ang="0">
                  <a:pos x="19" y="3"/>
                </a:cxn>
                <a:cxn ang="0">
                  <a:pos x="22" y="1"/>
                </a:cxn>
                <a:cxn ang="0">
                  <a:pos x="25" y="0"/>
                </a:cxn>
                <a:cxn ang="0">
                  <a:pos x="25" y="0"/>
                </a:cxn>
              </a:cxnLst>
              <a:rect l="0" t="0" r="r" b="b"/>
              <a:pathLst>
                <a:path w="33" h="86">
                  <a:moveTo>
                    <a:pt x="6" y="55"/>
                  </a:moveTo>
                  <a:lnTo>
                    <a:pt x="6" y="55"/>
                  </a:lnTo>
                  <a:lnTo>
                    <a:pt x="11" y="30"/>
                  </a:lnTo>
                  <a:lnTo>
                    <a:pt x="11" y="30"/>
                  </a:lnTo>
                  <a:lnTo>
                    <a:pt x="19" y="32"/>
                  </a:lnTo>
                  <a:lnTo>
                    <a:pt x="19" y="32"/>
                  </a:lnTo>
                  <a:lnTo>
                    <a:pt x="28" y="30"/>
                  </a:lnTo>
                  <a:lnTo>
                    <a:pt x="28" y="30"/>
                  </a:lnTo>
                  <a:lnTo>
                    <a:pt x="22" y="55"/>
                  </a:lnTo>
                  <a:lnTo>
                    <a:pt x="20" y="60"/>
                  </a:lnTo>
                  <a:lnTo>
                    <a:pt x="20" y="60"/>
                  </a:lnTo>
                  <a:lnTo>
                    <a:pt x="17" y="86"/>
                  </a:lnTo>
                  <a:lnTo>
                    <a:pt x="17" y="86"/>
                  </a:lnTo>
                  <a:lnTo>
                    <a:pt x="9" y="86"/>
                  </a:lnTo>
                  <a:lnTo>
                    <a:pt x="9" y="86"/>
                  </a:lnTo>
                  <a:lnTo>
                    <a:pt x="0" y="86"/>
                  </a:lnTo>
                  <a:lnTo>
                    <a:pt x="0" y="86"/>
                  </a:lnTo>
                  <a:lnTo>
                    <a:pt x="6" y="60"/>
                  </a:lnTo>
                  <a:lnTo>
                    <a:pt x="6" y="55"/>
                  </a:lnTo>
                  <a:close/>
                  <a:moveTo>
                    <a:pt x="25" y="0"/>
                  </a:moveTo>
                  <a:lnTo>
                    <a:pt x="25" y="0"/>
                  </a:lnTo>
                  <a:lnTo>
                    <a:pt x="28" y="1"/>
                  </a:lnTo>
                  <a:lnTo>
                    <a:pt x="31" y="3"/>
                  </a:lnTo>
                  <a:lnTo>
                    <a:pt x="33" y="6"/>
                  </a:lnTo>
                  <a:lnTo>
                    <a:pt x="33" y="9"/>
                  </a:lnTo>
                  <a:lnTo>
                    <a:pt x="33" y="9"/>
                  </a:lnTo>
                  <a:lnTo>
                    <a:pt x="31" y="13"/>
                  </a:lnTo>
                  <a:lnTo>
                    <a:pt x="28" y="16"/>
                  </a:lnTo>
                  <a:lnTo>
                    <a:pt x="25" y="17"/>
                  </a:lnTo>
                  <a:lnTo>
                    <a:pt x="22" y="19"/>
                  </a:lnTo>
                  <a:lnTo>
                    <a:pt x="22" y="19"/>
                  </a:lnTo>
                  <a:lnTo>
                    <a:pt x="19" y="17"/>
                  </a:lnTo>
                  <a:lnTo>
                    <a:pt x="16" y="16"/>
                  </a:lnTo>
                  <a:lnTo>
                    <a:pt x="14" y="13"/>
                  </a:lnTo>
                  <a:lnTo>
                    <a:pt x="14" y="9"/>
                  </a:lnTo>
                  <a:lnTo>
                    <a:pt x="14" y="9"/>
                  </a:lnTo>
                  <a:lnTo>
                    <a:pt x="16" y="6"/>
                  </a:lnTo>
                  <a:lnTo>
                    <a:pt x="19" y="3"/>
                  </a:lnTo>
                  <a:lnTo>
                    <a:pt x="22" y="1"/>
                  </a:lnTo>
                  <a:lnTo>
                    <a:pt x="25" y="0"/>
                  </a:lnTo>
                  <a:lnTo>
                    <a:pt x="25" y="0"/>
                  </a:lnTo>
                  <a:close/>
                </a:path>
              </a:pathLst>
            </a:custGeom>
            <a:grpFill/>
            <a:ln w="9525">
              <a:noFill/>
              <a:round/>
              <a:headEnd/>
              <a:tailEnd/>
            </a:ln>
          </p:spPr>
          <p:txBody>
            <a:bodyPr/>
            <a:lstStyle/>
            <a:p>
              <a:endParaRPr lang="en-GB" noProof="0" dirty="0"/>
            </a:p>
          </p:txBody>
        </p:sp>
        <p:sp>
          <p:nvSpPr>
            <p:cNvPr id="28" name="Freeform 56"/>
            <p:cNvSpPr>
              <a:spLocks/>
            </p:cNvSpPr>
            <p:nvPr userDrawn="1"/>
          </p:nvSpPr>
          <p:spPr bwMode="black">
            <a:xfrm>
              <a:off x="5199" y="4219"/>
              <a:ext cx="33" cy="33"/>
            </a:xfrm>
            <a:custGeom>
              <a:avLst/>
              <a:gdLst/>
              <a:ahLst/>
              <a:cxnLst>
                <a:cxn ang="0">
                  <a:pos x="25" y="12"/>
                </a:cxn>
                <a:cxn ang="0">
                  <a:pos x="25" y="12"/>
                </a:cxn>
                <a:cxn ang="0">
                  <a:pos x="25" y="12"/>
                </a:cxn>
                <a:cxn ang="0">
                  <a:pos x="30" y="7"/>
                </a:cxn>
                <a:cxn ang="0">
                  <a:pos x="35" y="4"/>
                </a:cxn>
                <a:cxn ang="0">
                  <a:pos x="40" y="2"/>
                </a:cxn>
                <a:cxn ang="0">
                  <a:pos x="44" y="0"/>
                </a:cxn>
                <a:cxn ang="0">
                  <a:pos x="44" y="0"/>
                </a:cxn>
                <a:cxn ang="0">
                  <a:pos x="52" y="2"/>
                </a:cxn>
                <a:cxn ang="0">
                  <a:pos x="57" y="7"/>
                </a:cxn>
                <a:cxn ang="0">
                  <a:pos x="59" y="13"/>
                </a:cxn>
                <a:cxn ang="0">
                  <a:pos x="59" y="23"/>
                </a:cxn>
                <a:cxn ang="0">
                  <a:pos x="59" y="23"/>
                </a:cxn>
                <a:cxn ang="0">
                  <a:pos x="54" y="42"/>
                </a:cxn>
                <a:cxn ang="0">
                  <a:pos x="54" y="42"/>
                </a:cxn>
                <a:cxn ang="0">
                  <a:pos x="52" y="58"/>
                </a:cxn>
                <a:cxn ang="0">
                  <a:pos x="52" y="58"/>
                </a:cxn>
                <a:cxn ang="0">
                  <a:pos x="43" y="58"/>
                </a:cxn>
                <a:cxn ang="0">
                  <a:pos x="43" y="58"/>
                </a:cxn>
                <a:cxn ang="0">
                  <a:pos x="35" y="58"/>
                </a:cxn>
                <a:cxn ang="0">
                  <a:pos x="35" y="58"/>
                </a:cxn>
                <a:cxn ang="0">
                  <a:pos x="38" y="43"/>
                </a:cxn>
                <a:cxn ang="0">
                  <a:pos x="43" y="26"/>
                </a:cxn>
                <a:cxn ang="0">
                  <a:pos x="43" y="26"/>
                </a:cxn>
                <a:cxn ang="0">
                  <a:pos x="43" y="19"/>
                </a:cxn>
                <a:cxn ang="0">
                  <a:pos x="41" y="15"/>
                </a:cxn>
                <a:cxn ang="0">
                  <a:pos x="40" y="12"/>
                </a:cxn>
                <a:cxn ang="0">
                  <a:pos x="37" y="12"/>
                </a:cxn>
                <a:cxn ang="0">
                  <a:pos x="37" y="12"/>
                </a:cxn>
                <a:cxn ang="0">
                  <a:pos x="32" y="13"/>
                </a:cxn>
                <a:cxn ang="0">
                  <a:pos x="27" y="16"/>
                </a:cxn>
                <a:cxn ang="0">
                  <a:pos x="24" y="21"/>
                </a:cxn>
                <a:cxn ang="0">
                  <a:pos x="22" y="27"/>
                </a:cxn>
                <a:cxn ang="0">
                  <a:pos x="22" y="32"/>
                </a:cxn>
                <a:cxn ang="0">
                  <a:pos x="22" y="32"/>
                </a:cxn>
                <a:cxn ang="0">
                  <a:pos x="18" y="58"/>
                </a:cxn>
                <a:cxn ang="0">
                  <a:pos x="18" y="58"/>
                </a:cxn>
                <a:cxn ang="0">
                  <a:pos x="10" y="58"/>
                </a:cxn>
                <a:cxn ang="0">
                  <a:pos x="10" y="58"/>
                </a:cxn>
                <a:cxn ang="0">
                  <a:pos x="0" y="58"/>
                </a:cxn>
                <a:cxn ang="0">
                  <a:pos x="0" y="58"/>
                </a:cxn>
                <a:cxn ang="0">
                  <a:pos x="6" y="32"/>
                </a:cxn>
                <a:cxn ang="0">
                  <a:pos x="8" y="27"/>
                </a:cxn>
                <a:cxn ang="0">
                  <a:pos x="8" y="27"/>
                </a:cxn>
                <a:cxn ang="0">
                  <a:pos x="11" y="2"/>
                </a:cxn>
                <a:cxn ang="0">
                  <a:pos x="11" y="2"/>
                </a:cxn>
                <a:cxn ang="0">
                  <a:pos x="19" y="4"/>
                </a:cxn>
                <a:cxn ang="0">
                  <a:pos x="19" y="4"/>
                </a:cxn>
                <a:cxn ang="0">
                  <a:pos x="29" y="2"/>
                </a:cxn>
                <a:cxn ang="0">
                  <a:pos x="25" y="12"/>
                </a:cxn>
              </a:cxnLst>
              <a:rect l="0" t="0" r="r" b="b"/>
              <a:pathLst>
                <a:path w="59" h="58">
                  <a:moveTo>
                    <a:pt x="25" y="12"/>
                  </a:moveTo>
                  <a:lnTo>
                    <a:pt x="25" y="12"/>
                  </a:lnTo>
                  <a:lnTo>
                    <a:pt x="25" y="12"/>
                  </a:lnTo>
                  <a:lnTo>
                    <a:pt x="30" y="7"/>
                  </a:lnTo>
                  <a:lnTo>
                    <a:pt x="35" y="4"/>
                  </a:lnTo>
                  <a:lnTo>
                    <a:pt x="40" y="2"/>
                  </a:lnTo>
                  <a:lnTo>
                    <a:pt x="44" y="0"/>
                  </a:lnTo>
                  <a:lnTo>
                    <a:pt x="44" y="0"/>
                  </a:lnTo>
                  <a:lnTo>
                    <a:pt x="52" y="2"/>
                  </a:lnTo>
                  <a:lnTo>
                    <a:pt x="57" y="7"/>
                  </a:lnTo>
                  <a:lnTo>
                    <a:pt x="59" y="13"/>
                  </a:lnTo>
                  <a:lnTo>
                    <a:pt x="59" y="23"/>
                  </a:lnTo>
                  <a:lnTo>
                    <a:pt x="59" y="23"/>
                  </a:lnTo>
                  <a:lnTo>
                    <a:pt x="54" y="42"/>
                  </a:lnTo>
                  <a:lnTo>
                    <a:pt x="54" y="42"/>
                  </a:lnTo>
                  <a:lnTo>
                    <a:pt x="52" y="58"/>
                  </a:lnTo>
                  <a:lnTo>
                    <a:pt x="52" y="58"/>
                  </a:lnTo>
                  <a:lnTo>
                    <a:pt x="43" y="58"/>
                  </a:lnTo>
                  <a:lnTo>
                    <a:pt x="43" y="58"/>
                  </a:lnTo>
                  <a:lnTo>
                    <a:pt x="35" y="58"/>
                  </a:lnTo>
                  <a:lnTo>
                    <a:pt x="35" y="58"/>
                  </a:lnTo>
                  <a:lnTo>
                    <a:pt x="38" y="43"/>
                  </a:lnTo>
                  <a:lnTo>
                    <a:pt x="43" y="26"/>
                  </a:lnTo>
                  <a:lnTo>
                    <a:pt x="43" y="26"/>
                  </a:lnTo>
                  <a:lnTo>
                    <a:pt x="43" y="19"/>
                  </a:lnTo>
                  <a:lnTo>
                    <a:pt x="41" y="15"/>
                  </a:lnTo>
                  <a:lnTo>
                    <a:pt x="40" y="12"/>
                  </a:lnTo>
                  <a:lnTo>
                    <a:pt x="37" y="12"/>
                  </a:lnTo>
                  <a:lnTo>
                    <a:pt x="37" y="12"/>
                  </a:lnTo>
                  <a:lnTo>
                    <a:pt x="32" y="13"/>
                  </a:lnTo>
                  <a:lnTo>
                    <a:pt x="27" y="16"/>
                  </a:lnTo>
                  <a:lnTo>
                    <a:pt x="24" y="21"/>
                  </a:lnTo>
                  <a:lnTo>
                    <a:pt x="22" y="27"/>
                  </a:lnTo>
                  <a:lnTo>
                    <a:pt x="22" y="32"/>
                  </a:lnTo>
                  <a:lnTo>
                    <a:pt x="22" y="32"/>
                  </a:lnTo>
                  <a:lnTo>
                    <a:pt x="18" y="58"/>
                  </a:lnTo>
                  <a:lnTo>
                    <a:pt x="18" y="58"/>
                  </a:lnTo>
                  <a:lnTo>
                    <a:pt x="10" y="58"/>
                  </a:lnTo>
                  <a:lnTo>
                    <a:pt x="10" y="58"/>
                  </a:lnTo>
                  <a:lnTo>
                    <a:pt x="0" y="58"/>
                  </a:lnTo>
                  <a:lnTo>
                    <a:pt x="0" y="58"/>
                  </a:lnTo>
                  <a:lnTo>
                    <a:pt x="6" y="32"/>
                  </a:lnTo>
                  <a:lnTo>
                    <a:pt x="8" y="27"/>
                  </a:lnTo>
                  <a:lnTo>
                    <a:pt x="8" y="27"/>
                  </a:lnTo>
                  <a:lnTo>
                    <a:pt x="11" y="2"/>
                  </a:lnTo>
                  <a:lnTo>
                    <a:pt x="11" y="2"/>
                  </a:lnTo>
                  <a:lnTo>
                    <a:pt x="19" y="4"/>
                  </a:lnTo>
                  <a:lnTo>
                    <a:pt x="19" y="4"/>
                  </a:lnTo>
                  <a:lnTo>
                    <a:pt x="29" y="2"/>
                  </a:lnTo>
                  <a:lnTo>
                    <a:pt x="25" y="12"/>
                  </a:lnTo>
                  <a:close/>
                </a:path>
              </a:pathLst>
            </a:custGeom>
            <a:grpFill/>
            <a:ln w="9525">
              <a:noFill/>
              <a:round/>
              <a:headEnd/>
              <a:tailEnd/>
            </a:ln>
          </p:spPr>
          <p:txBody>
            <a:bodyPr/>
            <a:lstStyle/>
            <a:p>
              <a:endParaRPr lang="en-GB" noProof="0" dirty="0"/>
            </a:p>
          </p:txBody>
        </p:sp>
        <p:sp>
          <p:nvSpPr>
            <p:cNvPr id="29" name="Freeform 57"/>
            <p:cNvSpPr>
              <a:spLocks noEditPoints="1"/>
            </p:cNvSpPr>
            <p:nvPr userDrawn="1"/>
          </p:nvSpPr>
          <p:spPr bwMode="black">
            <a:xfrm>
              <a:off x="5233" y="4219"/>
              <a:ext cx="36" cy="50"/>
            </a:xfrm>
            <a:custGeom>
              <a:avLst/>
              <a:gdLst/>
              <a:ahLst/>
              <a:cxnLst>
                <a:cxn ang="0">
                  <a:pos x="40" y="70"/>
                </a:cxn>
                <a:cxn ang="0">
                  <a:pos x="35" y="80"/>
                </a:cxn>
                <a:cxn ang="0">
                  <a:pos x="24" y="83"/>
                </a:cxn>
                <a:cxn ang="0">
                  <a:pos x="18" y="83"/>
                </a:cxn>
                <a:cxn ang="0">
                  <a:pos x="11" y="77"/>
                </a:cxn>
                <a:cxn ang="0">
                  <a:pos x="11" y="70"/>
                </a:cxn>
                <a:cxn ang="0">
                  <a:pos x="18" y="61"/>
                </a:cxn>
                <a:cxn ang="0">
                  <a:pos x="26" y="59"/>
                </a:cxn>
                <a:cxn ang="0">
                  <a:pos x="32" y="59"/>
                </a:cxn>
                <a:cxn ang="0">
                  <a:pos x="40" y="64"/>
                </a:cxn>
                <a:cxn ang="0">
                  <a:pos x="40" y="70"/>
                </a:cxn>
                <a:cxn ang="0">
                  <a:pos x="65" y="7"/>
                </a:cxn>
                <a:cxn ang="0">
                  <a:pos x="65" y="5"/>
                </a:cxn>
                <a:cxn ang="0">
                  <a:pos x="65" y="2"/>
                </a:cxn>
                <a:cxn ang="0">
                  <a:pos x="54" y="2"/>
                </a:cxn>
                <a:cxn ang="0">
                  <a:pos x="48" y="2"/>
                </a:cxn>
                <a:cxn ang="0">
                  <a:pos x="38" y="0"/>
                </a:cxn>
                <a:cxn ang="0">
                  <a:pos x="21" y="7"/>
                </a:cxn>
                <a:cxn ang="0">
                  <a:pos x="11" y="19"/>
                </a:cxn>
                <a:cxn ang="0">
                  <a:pos x="11" y="26"/>
                </a:cxn>
                <a:cxn ang="0">
                  <a:pos x="13" y="32"/>
                </a:cxn>
                <a:cxn ang="0">
                  <a:pos x="23" y="37"/>
                </a:cxn>
                <a:cxn ang="0">
                  <a:pos x="23" y="39"/>
                </a:cxn>
                <a:cxn ang="0">
                  <a:pos x="13" y="43"/>
                </a:cxn>
                <a:cxn ang="0">
                  <a:pos x="10" y="50"/>
                </a:cxn>
                <a:cxn ang="0">
                  <a:pos x="10" y="53"/>
                </a:cxn>
                <a:cxn ang="0">
                  <a:pos x="15" y="59"/>
                </a:cxn>
                <a:cxn ang="0">
                  <a:pos x="15" y="59"/>
                </a:cxn>
                <a:cxn ang="0">
                  <a:pos x="5" y="64"/>
                </a:cxn>
                <a:cxn ang="0">
                  <a:pos x="0" y="74"/>
                </a:cxn>
                <a:cxn ang="0">
                  <a:pos x="0" y="80"/>
                </a:cxn>
                <a:cxn ang="0">
                  <a:pos x="10" y="88"/>
                </a:cxn>
                <a:cxn ang="0">
                  <a:pos x="19" y="88"/>
                </a:cxn>
                <a:cxn ang="0">
                  <a:pos x="42" y="83"/>
                </a:cxn>
                <a:cxn ang="0">
                  <a:pos x="50" y="75"/>
                </a:cxn>
                <a:cxn ang="0">
                  <a:pos x="54" y="64"/>
                </a:cxn>
                <a:cxn ang="0">
                  <a:pos x="54" y="58"/>
                </a:cxn>
                <a:cxn ang="0">
                  <a:pos x="46" y="50"/>
                </a:cxn>
                <a:cxn ang="0">
                  <a:pos x="30" y="48"/>
                </a:cxn>
                <a:cxn ang="0">
                  <a:pos x="27" y="48"/>
                </a:cxn>
                <a:cxn ang="0">
                  <a:pos x="23" y="45"/>
                </a:cxn>
                <a:cxn ang="0">
                  <a:pos x="23" y="43"/>
                </a:cxn>
                <a:cxn ang="0">
                  <a:pos x="27" y="39"/>
                </a:cxn>
                <a:cxn ang="0">
                  <a:pos x="32" y="39"/>
                </a:cxn>
                <a:cxn ang="0">
                  <a:pos x="42" y="37"/>
                </a:cxn>
                <a:cxn ang="0">
                  <a:pos x="54" y="27"/>
                </a:cxn>
                <a:cxn ang="0">
                  <a:pos x="57" y="19"/>
                </a:cxn>
                <a:cxn ang="0">
                  <a:pos x="57" y="12"/>
                </a:cxn>
                <a:cxn ang="0">
                  <a:pos x="54" y="7"/>
                </a:cxn>
                <a:cxn ang="0">
                  <a:pos x="37" y="5"/>
                </a:cxn>
                <a:cxn ang="0">
                  <a:pos x="40" y="7"/>
                </a:cxn>
                <a:cxn ang="0">
                  <a:pos x="43" y="13"/>
                </a:cxn>
                <a:cxn ang="0">
                  <a:pos x="42" y="19"/>
                </a:cxn>
                <a:cxn ang="0">
                  <a:pos x="38" y="31"/>
                </a:cxn>
                <a:cxn ang="0">
                  <a:pos x="32" y="34"/>
                </a:cxn>
                <a:cxn ang="0">
                  <a:pos x="29" y="34"/>
                </a:cxn>
                <a:cxn ang="0">
                  <a:pos x="26" y="27"/>
                </a:cxn>
                <a:cxn ang="0">
                  <a:pos x="27" y="21"/>
                </a:cxn>
                <a:cxn ang="0">
                  <a:pos x="30" y="10"/>
                </a:cxn>
                <a:cxn ang="0">
                  <a:pos x="37" y="5"/>
                </a:cxn>
              </a:cxnLst>
              <a:rect l="0" t="0" r="r" b="b"/>
              <a:pathLst>
                <a:path w="65" h="88">
                  <a:moveTo>
                    <a:pt x="40" y="70"/>
                  </a:moveTo>
                  <a:lnTo>
                    <a:pt x="40" y="70"/>
                  </a:lnTo>
                  <a:lnTo>
                    <a:pt x="38" y="75"/>
                  </a:lnTo>
                  <a:lnTo>
                    <a:pt x="35" y="80"/>
                  </a:lnTo>
                  <a:lnTo>
                    <a:pt x="29" y="83"/>
                  </a:lnTo>
                  <a:lnTo>
                    <a:pt x="24" y="83"/>
                  </a:lnTo>
                  <a:lnTo>
                    <a:pt x="24" y="83"/>
                  </a:lnTo>
                  <a:lnTo>
                    <a:pt x="18" y="83"/>
                  </a:lnTo>
                  <a:lnTo>
                    <a:pt x="13" y="80"/>
                  </a:lnTo>
                  <a:lnTo>
                    <a:pt x="11" y="77"/>
                  </a:lnTo>
                  <a:lnTo>
                    <a:pt x="11" y="70"/>
                  </a:lnTo>
                  <a:lnTo>
                    <a:pt x="11" y="70"/>
                  </a:lnTo>
                  <a:lnTo>
                    <a:pt x="15" y="64"/>
                  </a:lnTo>
                  <a:lnTo>
                    <a:pt x="18" y="61"/>
                  </a:lnTo>
                  <a:lnTo>
                    <a:pt x="18" y="61"/>
                  </a:lnTo>
                  <a:lnTo>
                    <a:pt x="26" y="59"/>
                  </a:lnTo>
                  <a:lnTo>
                    <a:pt x="26" y="59"/>
                  </a:lnTo>
                  <a:lnTo>
                    <a:pt x="32" y="59"/>
                  </a:lnTo>
                  <a:lnTo>
                    <a:pt x="37" y="61"/>
                  </a:lnTo>
                  <a:lnTo>
                    <a:pt x="40" y="64"/>
                  </a:lnTo>
                  <a:lnTo>
                    <a:pt x="40" y="70"/>
                  </a:lnTo>
                  <a:lnTo>
                    <a:pt x="40" y="70"/>
                  </a:lnTo>
                  <a:close/>
                  <a:moveTo>
                    <a:pt x="65" y="7"/>
                  </a:moveTo>
                  <a:lnTo>
                    <a:pt x="65" y="7"/>
                  </a:lnTo>
                  <a:lnTo>
                    <a:pt x="65" y="5"/>
                  </a:lnTo>
                  <a:lnTo>
                    <a:pt x="65" y="5"/>
                  </a:lnTo>
                  <a:lnTo>
                    <a:pt x="65" y="2"/>
                  </a:lnTo>
                  <a:lnTo>
                    <a:pt x="65" y="2"/>
                  </a:lnTo>
                  <a:lnTo>
                    <a:pt x="54" y="2"/>
                  </a:lnTo>
                  <a:lnTo>
                    <a:pt x="54" y="2"/>
                  </a:lnTo>
                  <a:lnTo>
                    <a:pt x="48" y="2"/>
                  </a:lnTo>
                  <a:lnTo>
                    <a:pt x="48" y="2"/>
                  </a:lnTo>
                  <a:lnTo>
                    <a:pt x="38" y="0"/>
                  </a:lnTo>
                  <a:lnTo>
                    <a:pt x="38" y="0"/>
                  </a:lnTo>
                  <a:lnTo>
                    <a:pt x="29" y="2"/>
                  </a:lnTo>
                  <a:lnTo>
                    <a:pt x="21" y="7"/>
                  </a:lnTo>
                  <a:lnTo>
                    <a:pt x="15" y="12"/>
                  </a:lnTo>
                  <a:lnTo>
                    <a:pt x="11" y="19"/>
                  </a:lnTo>
                  <a:lnTo>
                    <a:pt x="11" y="19"/>
                  </a:lnTo>
                  <a:lnTo>
                    <a:pt x="11" y="26"/>
                  </a:lnTo>
                  <a:lnTo>
                    <a:pt x="13" y="32"/>
                  </a:lnTo>
                  <a:lnTo>
                    <a:pt x="13" y="32"/>
                  </a:lnTo>
                  <a:lnTo>
                    <a:pt x="16" y="35"/>
                  </a:lnTo>
                  <a:lnTo>
                    <a:pt x="23" y="37"/>
                  </a:lnTo>
                  <a:lnTo>
                    <a:pt x="23" y="39"/>
                  </a:lnTo>
                  <a:lnTo>
                    <a:pt x="23" y="39"/>
                  </a:lnTo>
                  <a:lnTo>
                    <a:pt x="18" y="40"/>
                  </a:lnTo>
                  <a:lnTo>
                    <a:pt x="13" y="43"/>
                  </a:lnTo>
                  <a:lnTo>
                    <a:pt x="11" y="47"/>
                  </a:lnTo>
                  <a:lnTo>
                    <a:pt x="10" y="50"/>
                  </a:lnTo>
                  <a:lnTo>
                    <a:pt x="10" y="50"/>
                  </a:lnTo>
                  <a:lnTo>
                    <a:pt x="10" y="53"/>
                  </a:lnTo>
                  <a:lnTo>
                    <a:pt x="10" y="54"/>
                  </a:lnTo>
                  <a:lnTo>
                    <a:pt x="15" y="59"/>
                  </a:lnTo>
                  <a:lnTo>
                    <a:pt x="15" y="59"/>
                  </a:lnTo>
                  <a:lnTo>
                    <a:pt x="15" y="59"/>
                  </a:lnTo>
                  <a:lnTo>
                    <a:pt x="10" y="61"/>
                  </a:lnTo>
                  <a:lnTo>
                    <a:pt x="5" y="64"/>
                  </a:lnTo>
                  <a:lnTo>
                    <a:pt x="2" y="69"/>
                  </a:lnTo>
                  <a:lnTo>
                    <a:pt x="0" y="74"/>
                  </a:lnTo>
                  <a:lnTo>
                    <a:pt x="0" y="74"/>
                  </a:lnTo>
                  <a:lnTo>
                    <a:pt x="0" y="80"/>
                  </a:lnTo>
                  <a:lnTo>
                    <a:pt x="4" y="85"/>
                  </a:lnTo>
                  <a:lnTo>
                    <a:pt x="10" y="88"/>
                  </a:lnTo>
                  <a:lnTo>
                    <a:pt x="19" y="88"/>
                  </a:lnTo>
                  <a:lnTo>
                    <a:pt x="19" y="88"/>
                  </a:lnTo>
                  <a:lnTo>
                    <a:pt x="30" y="86"/>
                  </a:lnTo>
                  <a:lnTo>
                    <a:pt x="42" y="83"/>
                  </a:lnTo>
                  <a:lnTo>
                    <a:pt x="46" y="80"/>
                  </a:lnTo>
                  <a:lnTo>
                    <a:pt x="50" y="75"/>
                  </a:lnTo>
                  <a:lnTo>
                    <a:pt x="53" y="70"/>
                  </a:lnTo>
                  <a:lnTo>
                    <a:pt x="54" y="64"/>
                  </a:lnTo>
                  <a:lnTo>
                    <a:pt x="54" y="64"/>
                  </a:lnTo>
                  <a:lnTo>
                    <a:pt x="54" y="58"/>
                  </a:lnTo>
                  <a:lnTo>
                    <a:pt x="53" y="53"/>
                  </a:lnTo>
                  <a:lnTo>
                    <a:pt x="46" y="50"/>
                  </a:lnTo>
                  <a:lnTo>
                    <a:pt x="38" y="48"/>
                  </a:lnTo>
                  <a:lnTo>
                    <a:pt x="30" y="48"/>
                  </a:lnTo>
                  <a:lnTo>
                    <a:pt x="30" y="48"/>
                  </a:lnTo>
                  <a:lnTo>
                    <a:pt x="27" y="48"/>
                  </a:lnTo>
                  <a:lnTo>
                    <a:pt x="24" y="47"/>
                  </a:lnTo>
                  <a:lnTo>
                    <a:pt x="23" y="45"/>
                  </a:lnTo>
                  <a:lnTo>
                    <a:pt x="23" y="43"/>
                  </a:lnTo>
                  <a:lnTo>
                    <a:pt x="23" y="43"/>
                  </a:lnTo>
                  <a:lnTo>
                    <a:pt x="24" y="40"/>
                  </a:lnTo>
                  <a:lnTo>
                    <a:pt x="27" y="39"/>
                  </a:lnTo>
                  <a:lnTo>
                    <a:pt x="27" y="39"/>
                  </a:lnTo>
                  <a:lnTo>
                    <a:pt x="32" y="39"/>
                  </a:lnTo>
                  <a:lnTo>
                    <a:pt x="32" y="39"/>
                  </a:lnTo>
                  <a:lnTo>
                    <a:pt x="42" y="37"/>
                  </a:lnTo>
                  <a:lnTo>
                    <a:pt x="50" y="34"/>
                  </a:lnTo>
                  <a:lnTo>
                    <a:pt x="54" y="27"/>
                  </a:lnTo>
                  <a:lnTo>
                    <a:pt x="57" y="19"/>
                  </a:lnTo>
                  <a:lnTo>
                    <a:pt x="57" y="19"/>
                  </a:lnTo>
                  <a:lnTo>
                    <a:pt x="59" y="16"/>
                  </a:lnTo>
                  <a:lnTo>
                    <a:pt x="57" y="12"/>
                  </a:lnTo>
                  <a:lnTo>
                    <a:pt x="54" y="7"/>
                  </a:lnTo>
                  <a:lnTo>
                    <a:pt x="54" y="7"/>
                  </a:lnTo>
                  <a:lnTo>
                    <a:pt x="65" y="7"/>
                  </a:lnTo>
                  <a:close/>
                  <a:moveTo>
                    <a:pt x="37" y="5"/>
                  </a:moveTo>
                  <a:lnTo>
                    <a:pt x="37" y="5"/>
                  </a:lnTo>
                  <a:lnTo>
                    <a:pt x="40" y="7"/>
                  </a:lnTo>
                  <a:lnTo>
                    <a:pt x="42" y="8"/>
                  </a:lnTo>
                  <a:lnTo>
                    <a:pt x="43" y="13"/>
                  </a:lnTo>
                  <a:lnTo>
                    <a:pt x="42" y="19"/>
                  </a:lnTo>
                  <a:lnTo>
                    <a:pt x="42" y="19"/>
                  </a:lnTo>
                  <a:lnTo>
                    <a:pt x="40" y="26"/>
                  </a:lnTo>
                  <a:lnTo>
                    <a:pt x="38" y="31"/>
                  </a:lnTo>
                  <a:lnTo>
                    <a:pt x="35" y="34"/>
                  </a:lnTo>
                  <a:lnTo>
                    <a:pt x="32" y="34"/>
                  </a:lnTo>
                  <a:lnTo>
                    <a:pt x="32" y="34"/>
                  </a:lnTo>
                  <a:lnTo>
                    <a:pt x="29" y="34"/>
                  </a:lnTo>
                  <a:lnTo>
                    <a:pt x="27" y="31"/>
                  </a:lnTo>
                  <a:lnTo>
                    <a:pt x="26" y="27"/>
                  </a:lnTo>
                  <a:lnTo>
                    <a:pt x="27" y="21"/>
                  </a:lnTo>
                  <a:lnTo>
                    <a:pt x="27" y="21"/>
                  </a:lnTo>
                  <a:lnTo>
                    <a:pt x="29" y="15"/>
                  </a:lnTo>
                  <a:lnTo>
                    <a:pt x="30" y="10"/>
                  </a:lnTo>
                  <a:lnTo>
                    <a:pt x="34" y="7"/>
                  </a:lnTo>
                  <a:lnTo>
                    <a:pt x="37" y="5"/>
                  </a:lnTo>
                  <a:lnTo>
                    <a:pt x="37" y="5"/>
                  </a:lnTo>
                  <a:close/>
                </a:path>
              </a:pathLst>
            </a:custGeom>
            <a:grpFill/>
            <a:ln w="9525">
              <a:noFill/>
              <a:round/>
              <a:headEnd/>
              <a:tailEnd/>
            </a:ln>
          </p:spPr>
          <p:txBody>
            <a:bodyPr/>
            <a:lstStyle/>
            <a:p>
              <a:endParaRPr lang="en-GB" noProof="0" dirty="0"/>
            </a:p>
          </p:txBody>
        </p:sp>
        <p:sp>
          <p:nvSpPr>
            <p:cNvPr id="30" name="Freeform 58"/>
            <p:cNvSpPr>
              <a:spLocks/>
            </p:cNvSpPr>
            <p:nvPr userDrawn="1"/>
          </p:nvSpPr>
          <p:spPr bwMode="black">
            <a:xfrm>
              <a:off x="5287" y="4208"/>
              <a:ext cx="62" cy="44"/>
            </a:xfrm>
            <a:custGeom>
              <a:avLst/>
              <a:gdLst/>
              <a:ahLst/>
              <a:cxnLst>
                <a:cxn ang="0">
                  <a:pos x="49" y="22"/>
                </a:cxn>
                <a:cxn ang="0">
                  <a:pos x="49" y="22"/>
                </a:cxn>
                <a:cxn ang="0">
                  <a:pos x="35" y="49"/>
                </a:cxn>
                <a:cxn ang="0">
                  <a:pos x="19" y="78"/>
                </a:cxn>
                <a:cxn ang="0">
                  <a:pos x="19" y="78"/>
                </a:cxn>
                <a:cxn ang="0">
                  <a:pos x="14" y="78"/>
                </a:cxn>
                <a:cxn ang="0">
                  <a:pos x="14" y="78"/>
                </a:cxn>
                <a:cxn ang="0">
                  <a:pos x="8" y="78"/>
                </a:cxn>
                <a:cxn ang="0">
                  <a:pos x="8" y="78"/>
                </a:cxn>
                <a:cxn ang="0">
                  <a:pos x="5" y="33"/>
                </a:cxn>
                <a:cxn ang="0">
                  <a:pos x="0" y="0"/>
                </a:cxn>
                <a:cxn ang="0">
                  <a:pos x="0" y="0"/>
                </a:cxn>
                <a:cxn ang="0">
                  <a:pos x="10" y="0"/>
                </a:cxn>
                <a:cxn ang="0">
                  <a:pos x="10" y="0"/>
                </a:cxn>
                <a:cxn ang="0">
                  <a:pos x="19" y="0"/>
                </a:cxn>
                <a:cxn ang="0">
                  <a:pos x="19" y="0"/>
                </a:cxn>
                <a:cxn ang="0">
                  <a:pos x="22" y="57"/>
                </a:cxn>
                <a:cxn ang="0">
                  <a:pos x="24" y="57"/>
                </a:cxn>
                <a:cxn ang="0">
                  <a:pos x="24" y="57"/>
                </a:cxn>
                <a:cxn ang="0">
                  <a:pos x="54" y="0"/>
                </a:cxn>
                <a:cxn ang="0">
                  <a:pos x="54" y="0"/>
                </a:cxn>
                <a:cxn ang="0">
                  <a:pos x="59" y="0"/>
                </a:cxn>
                <a:cxn ang="0">
                  <a:pos x="59" y="0"/>
                </a:cxn>
                <a:cxn ang="0">
                  <a:pos x="65" y="0"/>
                </a:cxn>
                <a:cxn ang="0">
                  <a:pos x="65" y="0"/>
                </a:cxn>
                <a:cxn ang="0">
                  <a:pos x="68" y="27"/>
                </a:cxn>
                <a:cxn ang="0">
                  <a:pos x="72" y="57"/>
                </a:cxn>
                <a:cxn ang="0">
                  <a:pos x="73" y="57"/>
                </a:cxn>
                <a:cxn ang="0">
                  <a:pos x="73" y="57"/>
                </a:cxn>
                <a:cxn ang="0">
                  <a:pos x="100" y="0"/>
                </a:cxn>
                <a:cxn ang="0">
                  <a:pos x="100" y="0"/>
                </a:cxn>
                <a:cxn ang="0">
                  <a:pos x="105" y="0"/>
                </a:cxn>
                <a:cxn ang="0">
                  <a:pos x="105" y="0"/>
                </a:cxn>
                <a:cxn ang="0">
                  <a:pos x="110" y="0"/>
                </a:cxn>
                <a:cxn ang="0">
                  <a:pos x="110" y="0"/>
                </a:cxn>
                <a:cxn ang="0">
                  <a:pos x="92" y="33"/>
                </a:cxn>
                <a:cxn ang="0">
                  <a:pos x="70" y="78"/>
                </a:cxn>
                <a:cxn ang="0">
                  <a:pos x="70" y="78"/>
                </a:cxn>
                <a:cxn ang="0">
                  <a:pos x="64" y="78"/>
                </a:cxn>
                <a:cxn ang="0">
                  <a:pos x="64" y="78"/>
                </a:cxn>
                <a:cxn ang="0">
                  <a:pos x="57" y="78"/>
                </a:cxn>
                <a:cxn ang="0">
                  <a:pos x="57" y="78"/>
                </a:cxn>
                <a:cxn ang="0">
                  <a:pos x="54" y="51"/>
                </a:cxn>
                <a:cxn ang="0">
                  <a:pos x="51" y="22"/>
                </a:cxn>
                <a:cxn ang="0">
                  <a:pos x="49" y="22"/>
                </a:cxn>
              </a:cxnLst>
              <a:rect l="0" t="0" r="r" b="b"/>
              <a:pathLst>
                <a:path w="110" h="78">
                  <a:moveTo>
                    <a:pt x="49" y="22"/>
                  </a:moveTo>
                  <a:lnTo>
                    <a:pt x="49" y="22"/>
                  </a:lnTo>
                  <a:lnTo>
                    <a:pt x="35" y="49"/>
                  </a:lnTo>
                  <a:lnTo>
                    <a:pt x="19" y="78"/>
                  </a:lnTo>
                  <a:lnTo>
                    <a:pt x="19" y="78"/>
                  </a:lnTo>
                  <a:lnTo>
                    <a:pt x="14" y="78"/>
                  </a:lnTo>
                  <a:lnTo>
                    <a:pt x="14" y="78"/>
                  </a:lnTo>
                  <a:lnTo>
                    <a:pt x="8" y="78"/>
                  </a:lnTo>
                  <a:lnTo>
                    <a:pt x="8" y="78"/>
                  </a:lnTo>
                  <a:lnTo>
                    <a:pt x="5" y="33"/>
                  </a:lnTo>
                  <a:lnTo>
                    <a:pt x="0" y="0"/>
                  </a:lnTo>
                  <a:lnTo>
                    <a:pt x="0" y="0"/>
                  </a:lnTo>
                  <a:lnTo>
                    <a:pt x="10" y="0"/>
                  </a:lnTo>
                  <a:lnTo>
                    <a:pt x="10" y="0"/>
                  </a:lnTo>
                  <a:lnTo>
                    <a:pt x="19" y="0"/>
                  </a:lnTo>
                  <a:lnTo>
                    <a:pt x="19" y="0"/>
                  </a:lnTo>
                  <a:lnTo>
                    <a:pt x="22" y="57"/>
                  </a:lnTo>
                  <a:lnTo>
                    <a:pt x="24" y="57"/>
                  </a:lnTo>
                  <a:lnTo>
                    <a:pt x="24" y="57"/>
                  </a:lnTo>
                  <a:lnTo>
                    <a:pt x="54" y="0"/>
                  </a:lnTo>
                  <a:lnTo>
                    <a:pt x="54" y="0"/>
                  </a:lnTo>
                  <a:lnTo>
                    <a:pt x="59" y="0"/>
                  </a:lnTo>
                  <a:lnTo>
                    <a:pt x="59" y="0"/>
                  </a:lnTo>
                  <a:lnTo>
                    <a:pt x="65" y="0"/>
                  </a:lnTo>
                  <a:lnTo>
                    <a:pt x="65" y="0"/>
                  </a:lnTo>
                  <a:lnTo>
                    <a:pt x="68" y="27"/>
                  </a:lnTo>
                  <a:lnTo>
                    <a:pt x="72" y="57"/>
                  </a:lnTo>
                  <a:lnTo>
                    <a:pt x="73" y="57"/>
                  </a:lnTo>
                  <a:lnTo>
                    <a:pt x="73" y="57"/>
                  </a:lnTo>
                  <a:lnTo>
                    <a:pt x="100" y="0"/>
                  </a:lnTo>
                  <a:lnTo>
                    <a:pt x="100" y="0"/>
                  </a:lnTo>
                  <a:lnTo>
                    <a:pt x="105" y="0"/>
                  </a:lnTo>
                  <a:lnTo>
                    <a:pt x="105" y="0"/>
                  </a:lnTo>
                  <a:lnTo>
                    <a:pt x="110" y="0"/>
                  </a:lnTo>
                  <a:lnTo>
                    <a:pt x="110" y="0"/>
                  </a:lnTo>
                  <a:lnTo>
                    <a:pt x="92" y="33"/>
                  </a:lnTo>
                  <a:lnTo>
                    <a:pt x="70" y="78"/>
                  </a:lnTo>
                  <a:lnTo>
                    <a:pt x="70" y="78"/>
                  </a:lnTo>
                  <a:lnTo>
                    <a:pt x="64" y="78"/>
                  </a:lnTo>
                  <a:lnTo>
                    <a:pt x="64" y="78"/>
                  </a:lnTo>
                  <a:lnTo>
                    <a:pt x="57" y="78"/>
                  </a:lnTo>
                  <a:lnTo>
                    <a:pt x="57" y="78"/>
                  </a:lnTo>
                  <a:lnTo>
                    <a:pt x="54" y="51"/>
                  </a:lnTo>
                  <a:lnTo>
                    <a:pt x="51" y="22"/>
                  </a:lnTo>
                  <a:lnTo>
                    <a:pt x="49" y="22"/>
                  </a:lnTo>
                  <a:close/>
                </a:path>
              </a:pathLst>
            </a:custGeom>
            <a:grpFill/>
            <a:ln w="9525">
              <a:noFill/>
              <a:round/>
              <a:headEnd/>
              <a:tailEnd/>
            </a:ln>
          </p:spPr>
          <p:txBody>
            <a:bodyPr/>
            <a:lstStyle/>
            <a:p>
              <a:endParaRPr lang="en-GB" noProof="0" dirty="0"/>
            </a:p>
          </p:txBody>
        </p:sp>
        <p:sp>
          <p:nvSpPr>
            <p:cNvPr id="31" name="Freeform 59"/>
            <p:cNvSpPr>
              <a:spLocks noEditPoints="1"/>
            </p:cNvSpPr>
            <p:nvPr userDrawn="1"/>
          </p:nvSpPr>
          <p:spPr bwMode="black">
            <a:xfrm>
              <a:off x="5341"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6"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7" y="5"/>
                </a:cxn>
                <a:cxn ang="0">
                  <a:pos x="13" y="8"/>
                </a:cxn>
                <a:cxn ang="0">
                  <a:pos x="9" y="13"/>
                </a:cxn>
                <a:cxn ang="0">
                  <a:pos x="6" y="18"/>
                </a:cxn>
                <a:cxn ang="0">
                  <a:pos x="3" y="24"/>
                </a:cxn>
                <a:cxn ang="0">
                  <a:pos x="1" y="31"/>
                </a:cxn>
                <a:cxn ang="0">
                  <a:pos x="1" y="31"/>
                </a:cxn>
                <a:cxn ang="0">
                  <a:pos x="0" y="37"/>
                </a:cxn>
                <a:cxn ang="0">
                  <a:pos x="1" y="43"/>
                </a:cxn>
                <a:cxn ang="0">
                  <a:pos x="3" y="48"/>
                </a:cxn>
                <a:cxn ang="0">
                  <a:pos x="5" y="53"/>
                </a:cxn>
                <a:cxn ang="0">
                  <a:pos x="9" y="56"/>
                </a:cxn>
                <a:cxn ang="0">
                  <a:pos x="13" y="58"/>
                </a:cxn>
                <a:cxn ang="0">
                  <a:pos x="24" y="59"/>
                </a:cxn>
                <a:cxn ang="0">
                  <a:pos x="24" y="59"/>
                </a:cxn>
                <a:cxn ang="0">
                  <a:pos x="35" y="58"/>
                </a:cxn>
                <a:cxn ang="0">
                  <a:pos x="41" y="54"/>
                </a:cxn>
                <a:cxn ang="0">
                  <a:pos x="46" y="48"/>
                </a:cxn>
                <a:cxn ang="0">
                  <a:pos x="44" y="47"/>
                </a:cxn>
                <a:cxn ang="0">
                  <a:pos x="44" y="47"/>
                </a:cxn>
                <a:cxn ang="0">
                  <a:pos x="36" y="51"/>
                </a:cxn>
                <a:cxn ang="0">
                  <a:pos x="28" y="51"/>
                </a:cxn>
                <a:cxn ang="0">
                  <a:pos x="28" y="51"/>
                </a:cxn>
                <a:cxn ang="0">
                  <a:pos x="25" y="51"/>
                </a:cxn>
                <a:cxn ang="0">
                  <a:pos x="22" y="50"/>
                </a:cxn>
                <a:cxn ang="0">
                  <a:pos x="19" y="47"/>
                </a:cxn>
                <a:cxn ang="0">
                  <a:pos x="17"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6"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7" y="5"/>
                  </a:lnTo>
                  <a:lnTo>
                    <a:pt x="13" y="8"/>
                  </a:lnTo>
                  <a:lnTo>
                    <a:pt x="9" y="13"/>
                  </a:lnTo>
                  <a:lnTo>
                    <a:pt x="6" y="18"/>
                  </a:lnTo>
                  <a:lnTo>
                    <a:pt x="3" y="24"/>
                  </a:lnTo>
                  <a:lnTo>
                    <a:pt x="1" y="31"/>
                  </a:lnTo>
                  <a:lnTo>
                    <a:pt x="1" y="31"/>
                  </a:lnTo>
                  <a:lnTo>
                    <a:pt x="0" y="37"/>
                  </a:lnTo>
                  <a:lnTo>
                    <a:pt x="1" y="43"/>
                  </a:lnTo>
                  <a:lnTo>
                    <a:pt x="3" y="48"/>
                  </a:lnTo>
                  <a:lnTo>
                    <a:pt x="5" y="53"/>
                  </a:lnTo>
                  <a:lnTo>
                    <a:pt x="9" y="56"/>
                  </a:lnTo>
                  <a:lnTo>
                    <a:pt x="13" y="58"/>
                  </a:lnTo>
                  <a:lnTo>
                    <a:pt x="24" y="59"/>
                  </a:lnTo>
                  <a:lnTo>
                    <a:pt x="24" y="59"/>
                  </a:lnTo>
                  <a:lnTo>
                    <a:pt x="35" y="58"/>
                  </a:lnTo>
                  <a:lnTo>
                    <a:pt x="41" y="54"/>
                  </a:lnTo>
                  <a:lnTo>
                    <a:pt x="46" y="48"/>
                  </a:lnTo>
                  <a:lnTo>
                    <a:pt x="44" y="47"/>
                  </a:lnTo>
                  <a:lnTo>
                    <a:pt x="44" y="47"/>
                  </a:lnTo>
                  <a:lnTo>
                    <a:pt x="36" y="51"/>
                  </a:lnTo>
                  <a:lnTo>
                    <a:pt x="28" y="51"/>
                  </a:lnTo>
                  <a:lnTo>
                    <a:pt x="28" y="51"/>
                  </a:lnTo>
                  <a:lnTo>
                    <a:pt x="25" y="51"/>
                  </a:lnTo>
                  <a:lnTo>
                    <a:pt x="22" y="50"/>
                  </a:lnTo>
                  <a:lnTo>
                    <a:pt x="19" y="47"/>
                  </a:lnTo>
                  <a:lnTo>
                    <a:pt x="17" y="39"/>
                  </a:lnTo>
                  <a:lnTo>
                    <a:pt x="19" y="31"/>
                  </a:lnTo>
                  <a:lnTo>
                    <a:pt x="51" y="31"/>
                  </a:lnTo>
                  <a:close/>
                </a:path>
              </a:pathLst>
            </a:custGeom>
            <a:grpFill/>
            <a:ln w="9525">
              <a:noFill/>
              <a:round/>
              <a:headEnd/>
              <a:tailEnd/>
            </a:ln>
          </p:spPr>
          <p:txBody>
            <a:bodyPr/>
            <a:lstStyle/>
            <a:p>
              <a:endParaRPr lang="en-GB" noProof="0" dirty="0"/>
            </a:p>
          </p:txBody>
        </p:sp>
        <p:sp>
          <p:nvSpPr>
            <p:cNvPr id="32" name="Freeform 60"/>
            <p:cNvSpPr>
              <a:spLocks noEditPoints="1"/>
            </p:cNvSpPr>
            <p:nvPr userDrawn="1"/>
          </p:nvSpPr>
          <p:spPr bwMode="black">
            <a:xfrm>
              <a:off x="5389" y="4208"/>
              <a:ext cx="46" cy="44"/>
            </a:xfrm>
            <a:custGeom>
              <a:avLst/>
              <a:gdLst/>
              <a:ahLst/>
              <a:cxnLst>
                <a:cxn ang="0">
                  <a:pos x="27" y="28"/>
                </a:cxn>
                <a:cxn ang="0">
                  <a:pos x="27" y="28"/>
                </a:cxn>
                <a:cxn ang="0">
                  <a:pos x="31" y="6"/>
                </a:cxn>
                <a:cxn ang="0">
                  <a:pos x="31" y="6"/>
                </a:cxn>
                <a:cxn ang="0">
                  <a:pos x="42" y="6"/>
                </a:cxn>
                <a:cxn ang="0">
                  <a:pos x="42" y="6"/>
                </a:cxn>
                <a:cxn ang="0">
                  <a:pos x="49" y="6"/>
                </a:cxn>
                <a:cxn ang="0">
                  <a:pos x="54" y="8"/>
                </a:cxn>
                <a:cxn ang="0">
                  <a:pos x="57" y="11"/>
                </a:cxn>
                <a:cxn ang="0">
                  <a:pos x="60" y="14"/>
                </a:cxn>
                <a:cxn ang="0">
                  <a:pos x="63" y="19"/>
                </a:cxn>
                <a:cxn ang="0">
                  <a:pos x="65" y="24"/>
                </a:cxn>
                <a:cxn ang="0">
                  <a:pos x="65" y="30"/>
                </a:cxn>
                <a:cxn ang="0">
                  <a:pos x="63" y="36"/>
                </a:cxn>
                <a:cxn ang="0">
                  <a:pos x="63" y="36"/>
                </a:cxn>
                <a:cxn ang="0">
                  <a:pos x="61" y="44"/>
                </a:cxn>
                <a:cxn ang="0">
                  <a:pos x="58" y="52"/>
                </a:cxn>
                <a:cxn ang="0">
                  <a:pos x="55" y="57"/>
                </a:cxn>
                <a:cxn ang="0">
                  <a:pos x="50" y="63"/>
                </a:cxn>
                <a:cxn ang="0">
                  <a:pos x="46" y="67"/>
                </a:cxn>
                <a:cxn ang="0">
                  <a:pos x="41" y="70"/>
                </a:cxn>
                <a:cxn ang="0">
                  <a:pos x="34" y="71"/>
                </a:cxn>
                <a:cxn ang="0">
                  <a:pos x="28" y="71"/>
                </a:cxn>
                <a:cxn ang="0">
                  <a:pos x="28" y="71"/>
                </a:cxn>
                <a:cxn ang="0">
                  <a:pos x="19" y="71"/>
                </a:cxn>
                <a:cxn ang="0">
                  <a:pos x="19" y="71"/>
                </a:cxn>
                <a:cxn ang="0">
                  <a:pos x="23" y="49"/>
                </a:cxn>
                <a:cxn ang="0">
                  <a:pos x="27" y="28"/>
                </a:cxn>
                <a:cxn ang="0">
                  <a:pos x="6" y="46"/>
                </a:cxn>
                <a:cxn ang="0">
                  <a:pos x="6" y="46"/>
                </a:cxn>
                <a:cxn ang="0">
                  <a:pos x="0" y="78"/>
                </a:cxn>
                <a:cxn ang="0">
                  <a:pos x="0" y="78"/>
                </a:cxn>
                <a:cxn ang="0">
                  <a:pos x="9" y="78"/>
                </a:cxn>
                <a:cxn ang="0">
                  <a:pos x="9" y="78"/>
                </a:cxn>
                <a:cxn ang="0">
                  <a:pos x="34" y="78"/>
                </a:cxn>
                <a:cxn ang="0">
                  <a:pos x="34" y="78"/>
                </a:cxn>
                <a:cxn ang="0">
                  <a:pos x="42" y="78"/>
                </a:cxn>
                <a:cxn ang="0">
                  <a:pos x="50" y="74"/>
                </a:cxn>
                <a:cxn ang="0">
                  <a:pos x="57" y="71"/>
                </a:cxn>
                <a:cxn ang="0">
                  <a:pos x="63" y="67"/>
                </a:cxn>
                <a:cxn ang="0">
                  <a:pos x="69" y="60"/>
                </a:cxn>
                <a:cxn ang="0">
                  <a:pos x="74" y="54"/>
                </a:cxn>
                <a:cxn ang="0">
                  <a:pos x="79" y="46"/>
                </a:cxn>
                <a:cxn ang="0">
                  <a:pos x="82" y="36"/>
                </a:cxn>
                <a:cxn ang="0">
                  <a:pos x="82" y="36"/>
                </a:cxn>
                <a:cxn ang="0">
                  <a:pos x="82" y="27"/>
                </a:cxn>
                <a:cxn ang="0">
                  <a:pos x="82" y="19"/>
                </a:cxn>
                <a:cxn ang="0">
                  <a:pos x="79" y="12"/>
                </a:cxn>
                <a:cxn ang="0">
                  <a:pos x="74" y="8"/>
                </a:cxn>
                <a:cxn ang="0">
                  <a:pos x="69" y="3"/>
                </a:cxn>
                <a:cxn ang="0">
                  <a:pos x="61" y="1"/>
                </a:cxn>
                <a:cxn ang="0">
                  <a:pos x="54" y="0"/>
                </a:cxn>
                <a:cxn ang="0">
                  <a:pos x="44" y="0"/>
                </a:cxn>
                <a:cxn ang="0">
                  <a:pos x="44" y="0"/>
                </a:cxn>
                <a:cxn ang="0">
                  <a:pos x="23" y="0"/>
                </a:cxn>
                <a:cxn ang="0">
                  <a:pos x="23" y="0"/>
                </a:cxn>
                <a:cxn ang="0">
                  <a:pos x="15" y="0"/>
                </a:cxn>
                <a:cxn ang="0">
                  <a:pos x="15" y="0"/>
                </a:cxn>
                <a:cxn ang="0">
                  <a:pos x="9" y="32"/>
                </a:cxn>
                <a:cxn ang="0">
                  <a:pos x="6" y="46"/>
                </a:cxn>
              </a:cxnLst>
              <a:rect l="0" t="0" r="r" b="b"/>
              <a:pathLst>
                <a:path w="82" h="78">
                  <a:moveTo>
                    <a:pt x="27" y="28"/>
                  </a:moveTo>
                  <a:lnTo>
                    <a:pt x="27" y="28"/>
                  </a:lnTo>
                  <a:lnTo>
                    <a:pt x="31" y="6"/>
                  </a:lnTo>
                  <a:lnTo>
                    <a:pt x="31" y="6"/>
                  </a:lnTo>
                  <a:lnTo>
                    <a:pt x="42" y="6"/>
                  </a:lnTo>
                  <a:lnTo>
                    <a:pt x="42" y="6"/>
                  </a:lnTo>
                  <a:lnTo>
                    <a:pt x="49" y="6"/>
                  </a:lnTo>
                  <a:lnTo>
                    <a:pt x="54" y="8"/>
                  </a:lnTo>
                  <a:lnTo>
                    <a:pt x="57" y="11"/>
                  </a:lnTo>
                  <a:lnTo>
                    <a:pt x="60" y="14"/>
                  </a:lnTo>
                  <a:lnTo>
                    <a:pt x="63" y="19"/>
                  </a:lnTo>
                  <a:lnTo>
                    <a:pt x="65" y="24"/>
                  </a:lnTo>
                  <a:lnTo>
                    <a:pt x="65" y="30"/>
                  </a:lnTo>
                  <a:lnTo>
                    <a:pt x="63" y="36"/>
                  </a:lnTo>
                  <a:lnTo>
                    <a:pt x="63" y="36"/>
                  </a:lnTo>
                  <a:lnTo>
                    <a:pt x="61" y="44"/>
                  </a:lnTo>
                  <a:lnTo>
                    <a:pt x="58" y="52"/>
                  </a:lnTo>
                  <a:lnTo>
                    <a:pt x="55" y="57"/>
                  </a:lnTo>
                  <a:lnTo>
                    <a:pt x="50" y="63"/>
                  </a:lnTo>
                  <a:lnTo>
                    <a:pt x="46" y="67"/>
                  </a:lnTo>
                  <a:lnTo>
                    <a:pt x="41" y="70"/>
                  </a:lnTo>
                  <a:lnTo>
                    <a:pt x="34" y="71"/>
                  </a:lnTo>
                  <a:lnTo>
                    <a:pt x="28" y="71"/>
                  </a:lnTo>
                  <a:lnTo>
                    <a:pt x="28" y="71"/>
                  </a:lnTo>
                  <a:lnTo>
                    <a:pt x="19" y="71"/>
                  </a:lnTo>
                  <a:lnTo>
                    <a:pt x="19" y="71"/>
                  </a:lnTo>
                  <a:lnTo>
                    <a:pt x="23" y="49"/>
                  </a:lnTo>
                  <a:lnTo>
                    <a:pt x="27" y="28"/>
                  </a:lnTo>
                  <a:close/>
                  <a:moveTo>
                    <a:pt x="6" y="46"/>
                  </a:moveTo>
                  <a:lnTo>
                    <a:pt x="6" y="46"/>
                  </a:lnTo>
                  <a:lnTo>
                    <a:pt x="0" y="78"/>
                  </a:lnTo>
                  <a:lnTo>
                    <a:pt x="0" y="78"/>
                  </a:lnTo>
                  <a:lnTo>
                    <a:pt x="9" y="78"/>
                  </a:lnTo>
                  <a:lnTo>
                    <a:pt x="9" y="78"/>
                  </a:lnTo>
                  <a:lnTo>
                    <a:pt x="34" y="78"/>
                  </a:lnTo>
                  <a:lnTo>
                    <a:pt x="34" y="78"/>
                  </a:lnTo>
                  <a:lnTo>
                    <a:pt x="42" y="78"/>
                  </a:lnTo>
                  <a:lnTo>
                    <a:pt x="50" y="74"/>
                  </a:lnTo>
                  <a:lnTo>
                    <a:pt x="57" y="71"/>
                  </a:lnTo>
                  <a:lnTo>
                    <a:pt x="63" y="67"/>
                  </a:lnTo>
                  <a:lnTo>
                    <a:pt x="69" y="60"/>
                  </a:lnTo>
                  <a:lnTo>
                    <a:pt x="74" y="54"/>
                  </a:lnTo>
                  <a:lnTo>
                    <a:pt x="79" y="46"/>
                  </a:lnTo>
                  <a:lnTo>
                    <a:pt x="82" y="36"/>
                  </a:lnTo>
                  <a:lnTo>
                    <a:pt x="82" y="36"/>
                  </a:lnTo>
                  <a:lnTo>
                    <a:pt x="82" y="27"/>
                  </a:lnTo>
                  <a:lnTo>
                    <a:pt x="82" y="19"/>
                  </a:lnTo>
                  <a:lnTo>
                    <a:pt x="79" y="12"/>
                  </a:lnTo>
                  <a:lnTo>
                    <a:pt x="74" y="8"/>
                  </a:lnTo>
                  <a:lnTo>
                    <a:pt x="69" y="3"/>
                  </a:lnTo>
                  <a:lnTo>
                    <a:pt x="61" y="1"/>
                  </a:lnTo>
                  <a:lnTo>
                    <a:pt x="54" y="0"/>
                  </a:lnTo>
                  <a:lnTo>
                    <a:pt x="44" y="0"/>
                  </a:lnTo>
                  <a:lnTo>
                    <a:pt x="44" y="0"/>
                  </a:lnTo>
                  <a:lnTo>
                    <a:pt x="23" y="0"/>
                  </a:lnTo>
                  <a:lnTo>
                    <a:pt x="23" y="0"/>
                  </a:lnTo>
                  <a:lnTo>
                    <a:pt x="15" y="0"/>
                  </a:lnTo>
                  <a:lnTo>
                    <a:pt x="15" y="0"/>
                  </a:lnTo>
                  <a:lnTo>
                    <a:pt x="9" y="32"/>
                  </a:lnTo>
                  <a:lnTo>
                    <a:pt x="6" y="46"/>
                  </a:lnTo>
                  <a:close/>
                </a:path>
              </a:pathLst>
            </a:custGeom>
            <a:grpFill/>
            <a:ln w="9525">
              <a:noFill/>
              <a:round/>
              <a:headEnd/>
              <a:tailEnd/>
            </a:ln>
          </p:spPr>
          <p:txBody>
            <a:bodyPr/>
            <a:lstStyle/>
            <a:p>
              <a:endParaRPr lang="en-GB" noProof="0" dirty="0"/>
            </a:p>
          </p:txBody>
        </p:sp>
        <p:sp>
          <p:nvSpPr>
            <p:cNvPr id="33" name="Freeform 61"/>
            <p:cNvSpPr>
              <a:spLocks noEditPoints="1"/>
            </p:cNvSpPr>
            <p:nvPr userDrawn="1"/>
          </p:nvSpPr>
          <p:spPr bwMode="black">
            <a:xfrm>
              <a:off x="5436" y="4219"/>
              <a:ext cx="32" cy="33"/>
            </a:xfrm>
            <a:custGeom>
              <a:avLst/>
              <a:gdLst/>
              <a:ahLst/>
              <a:cxnLst>
                <a:cxn ang="0">
                  <a:pos x="40" y="27"/>
                </a:cxn>
                <a:cxn ang="0">
                  <a:pos x="40" y="27"/>
                </a:cxn>
                <a:cxn ang="0">
                  <a:pos x="38" y="39"/>
                </a:cxn>
                <a:cxn ang="0">
                  <a:pos x="34" y="48"/>
                </a:cxn>
                <a:cxn ang="0">
                  <a:pos x="29" y="53"/>
                </a:cxn>
                <a:cxn ang="0">
                  <a:pos x="24" y="54"/>
                </a:cxn>
                <a:cxn ang="0">
                  <a:pos x="24" y="54"/>
                </a:cxn>
                <a:cxn ang="0">
                  <a:pos x="22" y="54"/>
                </a:cxn>
                <a:cxn ang="0">
                  <a:pos x="19" y="53"/>
                </a:cxn>
                <a:cxn ang="0">
                  <a:pos x="18" y="48"/>
                </a:cxn>
                <a:cxn ang="0">
                  <a:pos x="16" y="40"/>
                </a:cxn>
                <a:cxn ang="0">
                  <a:pos x="18" y="32"/>
                </a:cxn>
                <a:cxn ang="0">
                  <a:pos x="18" y="32"/>
                </a:cxn>
                <a:cxn ang="0">
                  <a:pos x="21" y="21"/>
                </a:cxn>
                <a:cxn ang="0">
                  <a:pos x="24" y="13"/>
                </a:cxn>
                <a:cxn ang="0">
                  <a:pos x="29" y="8"/>
                </a:cxn>
                <a:cxn ang="0">
                  <a:pos x="34" y="7"/>
                </a:cxn>
                <a:cxn ang="0">
                  <a:pos x="34" y="7"/>
                </a:cxn>
                <a:cxn ang="0">
                  <a:pos x="38" y="8"/>
                </a:cxn>
                <a:cxn ang="0">
                  <a:pos x="41" y="12"/>
                </a:cxn>
                <a:cxn ang="0">
                  <a:pos x="41" y="18"/>
                </a:cxn>
                <a:cxn ang="0">
                  <a:pos x="40" y="27"/>
                </a:cxn>
                <a:cxn ang="0">
                  <a:pos x="40" y="27"/>
                </a:cxn>
                <a:cxn ang="0">
                  <a:pos x="0" y="32"/>
                </a:cxn>
                <a:cxn ang="0">
                  <a:pos x="0" y="32"/>
                </a:cxn>
                <a:cxn ang="0">
                  <a:pos x="0" y="39"/>
                </a:cxn>
                <a:cxn ang="0">
                  <a:pos x="0" y="45"/>
                </a:cxn>
                <a:cxn ang="0">
                  <a:pos x="3" y="50"/>
                </a:cxn>
                <a:cxn ang="0">
                  <a:pos x="5" y="53"/>
                </a:cxn>
                <a:cxn ang="0">
                  <a:pos x="10" y="56"/>
                </a:cxn>
                <a:cxn ang="0">
                  <a:pos x="13" y="58"/>
                </a:cxn>
                <a:cxn ang="0">
                  <a:pos x="24" y="59"/>
                </a:cxn>
                <a:cxn ang="0">
                  <a:pos x="24" y="59"/>
                </a:cxn>
                <a:cxn ang="0">
                  <a:pos x="29" y="59"/>
                </a:cxn>
                <a:cxn ang="0">
                  <a:pos x="35" y="58"/>
                </a:cxn>
                <a:cxn ang="0">
                  <a:pos x="40" y="54"/>
                </a:cxn>
                <a:cxn ang="0">
                  <a:pos x="45" y="51"/>
                </a:cxn>
                <a:cxn ang="0">
                  <a:pos x="49" y="47"/>
                </a:cxn>
                <a:cxn ang="0">
                  <a:pos x="53" y="42"/>
                </a:cxn>
                <a:cxn ang="0">
                  <a:pos x="56" y="35"/>
                </a:cxn>
                <a:cxn ang="0">
                  <a:pos x="57" y="29"/>
                </a:cxn>
                <a:cxn ang="0">
                  <a:pos x="57" y="29"/>
                </a:cxn>
                <a:cxn ang="0">
                  <a:pos x="57" y="23"/>
                </a:cxn>
                <a:cxn ang="0">
                  <a:pos x="57" y="18"/>
                </a:cxn>
                <a:cxn ang="0">
                  <a:pos x="56" y="13"/>
                </a:cxn>
                <a:cxn ang="0">
                  <a:pos x="54" y="8"/>
                </a:cxn>
                <a:cxn ang="0">
                  <a:pos x="51" y="5"/>
                </a:cxn>
                <a:cxn ang="0">
                  <a:pos x="46" y="4"/>
                </a:cxn>
                <a:cxn ang="0">
                  <a:pos x="41" y="2"/>
                </a:cxn>
                <a:cxn ang="0">
                  <a:pos x="35" y="0"/>
                </a:cxn>
                <a:cxn ang="0">
                  <a:pos x="35" y="0"/>
                </a:cxn>
                <a:cxn ang="0">
                  <a:pos x="24" y="4"/>
                </a:cxn>
                <a:cxn ang="0">
                  <a:pos x="19" y="5"/>
                </a:cxn>
                <a:cxn ang="0">
                  <a:pos x="15" y="8"/>
                </a:cxn>
                <a:cxn ang="0">
                  <a:pos x="10" y="13"/>
                </a:cxn>
                <a:cxn ang="0">
                  <a:pos x="7" y="18"/>
                </a:cxn>
                <a:cxn ang="0">
                  <a:pos x="3" y="24"/>
                </a:cxn>
                <a:cxn ang="0">
                  <a:pos x="0" y="32"/>
                </a:cxn>
                <a:cxn ang="0">
                  <a:pos x="0" y="32"/>
                </a:cxn>
              </a:cxnLst>
              <a:rect l="0" t="0" r="r" b="b"/>
              <a:pathLst>
                <a:path w="57" h="59">
                  <a:moveTo>
                    <a:pt x="40" y="27"/>
                  </a:moveTo>
                  <a:lnTo>
                    <a:pt x="40" y="27"/>
                  </a:lnTo>
                  <a:lnTo>
                    <a:pt x="38" y="39"/>
                  </a:lnTo>
                  <a:lnTo>
                    <a:pt x="34" y="48"/>
                  </a:lnTo>
                  <a:lnTo>
                    <a:pt x="29" y="53"/>
                  </a:lnTo>
                  <a:lnTo>
                    <a:pt x="24" y="54"/>
                  </a:lnTo>
                  <a:lnTo>
                    <a:pt x="24" y="54"/>
                  </a:lnTo>
                  <a:lnTo>
                    <a:pt x="22" y="54"/>
                  </a:lnTo>
                  <a:lnTo>
                    <a:pt x="19" y="53"/>
                  </a:lnTo>
                  <a:lnTo>
                    <a:pt x="18" y="48"/>
                  </a:lnTo>
                  <a:lnTo>
                    <a:pt x="16" y="40"/>
                  </a:lnTo>
                  <a:lnTo>
                    <a:pt x="18" y="32"/>
                  </a:lnTo>
                  <a:lnTo>
                    <a:pt x="18" y="32"/>
                  </a:lnTo>
                  <a:lnTo>
                    <a:pt x="21" y="21"/>
                  </a:lnTo>
                  <a:lnTo>
                    <a:pt x="24" y="13"/>
                  </a:lnTo>
                  <a:lnTo>
                    <a:pt x="29" y="8"/>
                  </a:lnTo>
                  <a:lnTo>
                    <a:pt x="34" y="7"/>
                  </a:lnTo>
                  <a:lnTo>
                    <a:pt x="34" y="7"/>
                  </a:lnTo>
                  <a:lnTo>
                    <a:pt x="38" y="8"/>
                  </a:lnTo>
                  <a:lnTo>
                    <a:pt x="41" y="12"/>
                  </a:lnTo>
                  <a:lnTo>
                    <a:pt x="41" y="18"/>
                  </a:lnTo>
                  <a:lnTo>
                    <a:pt x="40" y="27"/>
                  </a:lnTo>
                  <a:lnTo>
                    <a:pt x="40" y="27"/>
                  </a:lnTo>
                  <a:close/>
                  <a:moveTo>
                    <a:pt x="0" y="32"/>
                  </a:moveTo>
                  <a:lnTo>
                    <a:pt x="0" y="32"/>
                  </a:lnTo>
                  <a:lnTo>
                    <a:pt x="0" y="39"/>
                  </a:lnTo>
                  <a:lnTo>
                    <a:pt x="0" y="45"/>
                  </a:lnTo>
                  <a:lnTo>
                    <a:pt x="3" y="50"/>
                  </a:lnTo>
                  <a:lnTo>
                    <a:pt x="5" y="53"/>
                  </a:lnTo>
                  <a:lnTo>
                    <a:pt x="10" y="56"/>
                  </a:lnTo>
                  <a:lnTo>
                    <a:pt x="13" y="58"/>
                  </a:lnTo>
                  <a:lnTo>
                    <a:pt x="24" y="59"/>
                  </a:lnTo>
                  <a:lnTo>
                    <a:pt x="24" y="59"/>
                  </a:lnTo>
                  <a:lnTo>
                    <a:pt x="29" y="59"/>
                  </a:lnTo>
                  <a:lnTo>
                    <a:pt x="35" y="58"/>
                  </a:lnTo>
                  <a:lnTo>
                    <a:pt x="40" y="54"/>
                  </a:lnTo>
                  <a:lnTo>
                    <a:pt x="45" y="51"/>
                  </a:lnTo>
                  <a:lnTo>
                    <a:pt x="49" y="47"/>
                  </a:lnTo>
                  <a:lnTo>
                    <a:pt x="53" y="42"/>
                  </a:lnTo>
                  <a:lnTo>
                    <a:pt x="56" y="35"/>
                  </a:lnTo>
                  <a:lnTo>
                    <a:pt x="57" y="29"/>
                  </a:lnTo>
                  <a:lnTo>
                    <a:pt x="57" y="29"/>
                  </a:lnTo>
                  <a:lnTo>
                    <a:pt x="57" y="23"/>
                  </a:lnTo>
                  <a:lnTo>
                    <a:pt x="57" y="18"/>
                  </a:lnTo>
                  <a:lnTo>
                    <a:pt x="56" y="13"/>
                  </a:lnTo>
                  <a:lnTo>
                    <a:pt x="54" y="8"/>
                  </a:lnTo>
                  <a:lnTo>
                    <a:pt x="51" y="5"/>
                  </a:lnTo>
                  <a:lnTo>
                    <a:pt x="46" y="4"/>
                  </a:lnTo>
                  <a:lnTo>
                    <a:pt x="41" y="2"/>
                  </a:lnTo>
                  <a:lnTo>
                    <a:pt x="35" y="0"/>
                  </a:lnTo>
                  <a:lnTo>
                    <a:pt x="35" y="0"/>
                  </a:lnTo>
                  <a:lnTo>
                    <a:pt x="24" y="4"/>
                  </a:lnTo>
                  <a:lnTo>
                    <a:pt x="19" y="5"/>
                  </a:lnTo>
                  <a:lnTo>
                    <a:pt x="15" y="8"/>
                  </a:lnTo>
                  <a:lnTo>
                    <a:pt x="10" y="13"/>
                  </a:lnTo>
                  <a:lnTo>
                    <a:pt x="7" y="18"/>
                  </a:lnTo>
                  <a:lnTo>
                    <a:pt x="3" y="24"/>
                  </a:lnTo>
                  <a:lnTo>
                    <a:pt x="0" y="32"/>
                  </a:lnTo>
                  <a:lnTo>
                    <a:pt x="0" y="32"/>
                  </a:lnTo>
                  <a:close/>
                </a:path>
              </a:pathLst>
            </a:custGeom>
            <a:grpFill/>
            <a:ln w="9525">
              <a:noFill/>
              <a:round/>
              <a:headEnd/>
              <a:tailEnd/>
            </a:ln>
          </p:spPr>
          <p:txBody>
            <a:bodyPr/>
            <a:lstStyle/>
            <a:p>
              <a:endParaRPr lang="en-GB" noProof="0" dirty="0"/>
            </a:p>
          </p:txBody>
        </p:sp>
      </p:grpSp>
      <p:sp>
        <p:nvSpPr>
          <p:cNvPr id="2" name="Title 1"/>
          <p:cNvSpPr>
            <a:spLocks noGrp="1"/>
          </p:cNvSpPr>
          <p:nvPr>
            <p:ph type="title" hasCustomPrompt="1"/>
          </p:nvPr>
        </p:nvSpPr>
        <p:spPr>
          <a:xfrm>
            <a:off x="463550" y="261938"/>
            <a:ext cx="8213725" cy="790575"/>
          </a:xfrm>
        </p:spPr>
        <p:txBody>
          <a:bodyPr anchor="t"/>
          <a:lstStyle>
            <a:lvl1pPr algn="l">
              <a:defRPr sz="3000" b="1" cap="none" baseline="0">
                <a:solidFill>
                  <a:schemeClr val="tx2"/>
                </a:solidFill>
              </a:defRPr>
            </a:lvl1pPr>
          </a:lstStyle>
          <a:p>
            <a:r>
              <a:rPr lang="en-GB" noProof="0" smtClean="0"/>
              <a:t>Divider title</a:t>
            </a:r>
            <a:endParaRPr lang="en-GB" noProof="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4_Divider (Input)">
    <p:spTree>
      <p:nvGrpSpPr>
        <p:cNvPr id="1" name=""/>
        <p:cNvGrpSpPr/>
        <p:nvPr/>
      </p:nvGrpSpPr>
      <p:grpSpPr>
        <a:xfrm>
          <a:off x="0" y="0"/>
          <a:ext cx="0" cy="0"/>
          <a:chOff x="0" y="0"/>
          <a:chExt cx="0" cy="0"/>
        </a:xfrm>
      </p:grpSpPr>
      <p:sp>
        <p:nvSpPr>
          <p:cNvPr id="34" name="Freeform 2"/>
          <p:cNvSpPr>
            <a:spLocks/>
          </p:cNvSpPr>
          <p:nvPr userDrawn="1"/>
        </p:nvSpPr>
        <p:spPr bwMode="ltGray">
          <a:xfrm>
            <a:off x="455613" y="1039813"/>
            <a:ext cx="8253412" cy="5197475"/>
          </a:xfrm>
          <a:custGeom>
            <a:avLst/>
            <a:gdLst/>
            <a:ahLst/>
            <a:cxnLst>
              <a:cxn ang="0">
                <a:pos x="0" y="0"/>
              </a:cxn>
              <a:cxn ang="0">
                <a:pos x="5170" y="0"/>
              </a:cxn>
              <a:cxn ang="0">
                <a:pos x="4535" y="3266"/>
              </a:cxn>
              <a:cxn ang="0">
                <a:pos x="0" y="3266"/>
              </a:cxn>
              <a:cxn ang="0">
                <a:pos x="0" y="0"/>
              </a:cxn>
            </a:cxnLst>
            <a:rect l="0" t="0" r="r" b="b"/>
            <a:pathLst>
              <a:path w="5170" h="3266">
                <a:moveTo>
                  <a:pt x="0" y="0"/>
                </a:moveTo>
                <a:lnTo>
                  <a:pt x="5170" y="0"/>
                </a:lnTo>
                <a:lnTo>
                  <a:pt x="4535" y="3266"/>
                </a:lnTo>
                <a:lnTo>
                  <a:pt x="0" y="3266"/>
                </a:lnTo>
                <a:lnTo>
                  <a:pt x="0" y="0"/>
                </a:lnTo>
                <a:close/>
              </a:path>
            </a:pathLst>
          </a:custGeom>
          <a:blipFill dpi="0" rotWithShape="1">
            <a:blip r:embed="rId2" cstate="print"/>
            <a:srcRect/>
            <a:stretch>
              <a:fillRect/>
            </a:stretch>
          </a:blipFill>
          <a:ln w="9525">
            <a:noFill/>
            <a:round/>
            <a:headEnd/>
            <a:tailEnd/>
          </a:ln>
          <a:effectLst/>
        </p:spPr>
        <p:txBody>
          <a:bodyPr/>
          <a:lstStyle/>
          <a:p>
            <a:endParaRPr lang="en-GB" noProof="0" dirty="0"/>
          </a:p>
        </p:txBody>
      </p:sp>
      <p:sp>
        <p:nvSpPr>
          <p:cNvPr id="4" name="Date Placeholder 3"/>
          <p:cNvSpPr>
            <a:spLocks noGrp="1"/>
          </p:cNvSpPr>
          <p:nvPr>
            <p:ph type="dt" sz="half" idx="10"/>
          </p:nvPr>
        </p:nvSpPr>
        <p:spPr/>
        <p:txBody>
          <a:bodyPr/>
          <a:lstStyle/>
          <a:p>
            <a:endParaRPr lang="en-GB" noProof="0" dirty="0"/>
          </a:p>
        </p:txBody>
      </p:sp>
      <p:sp>
        <p:nvSpPr>
          <p:cNvPr id="5" name="Footer Placeholder 4"/>
          <p:cNvSpPr>
            <a:spLocks noGrp="1"/>
          </p:cNvSpPr>
          <p:nvPr>
            <p:ph type="ftr" sz="quarter" idx="11"/>
          </p:nvPr>
        </p:nvSpPr>
        <p:spPr/>
        <p:txBody>
          <a:bodyPr/>
          <a:lstStyle/>
          <a:p>
            <a:r>
              <a:rPr lang="en-GB" noProof="0" dirty="0" smtClean="0"/>
              <a:t>MIMA Conference 2013</a:t>
            </a:r>
            <a:endParaRPr lang="en-GB" noProof="0" dirty="0"/>
          </a:p>
        </p:txBody>
      </p:sp>
      <p:sp>
        <p:nvSpPr>
          <p:cNvPr id="6" name="Slide Number Placeholder 5"/>
          <p:cNvSpPr>
            <a:spLocks noGrp="1"/>
          </p:cNvSpPr>
          <p:nvPr>
            <p:ph type="sldNum" sz="quarter" idx="12"/>
          </p:nvPr>
        </p:nvSpPr>
        <p:spPr/>
        <p:txBody>
          <a:bodyPr/>
          <a:lstStyle/>
          <a:p>
            <a:r>
              <a:rPr lang="en-GB" noProof="0" dirty="0" smtClean="0"/>
              <a:t>Page </a:t>
            </a:r>
            <a:fld id="{E5A1EDF7-6110-42C0-A4FC-CB56AF1E2FBC}" type="slidenum">
              <a:rPr lang="en-GB" noProof="0" smtClean="0"/>
              <a:pPr/>
              <a:t>‹#›</a:t>
            </a:fld>
            <a:endParaRPr lang="en-GB" noProof="0" dirty="0"/>
          </a:p>
        </p:txBody>
      </p:sp>
      <p:grpSp>
        <p:nvGrpSpPr>
          <p:cNvPr id="3" name="Group 62"/>
          <p:cNvGrpSpPr>
            <a:grpSpLocks/>
          </p:cNvGrpSpPr>
          <p:nvPr userDrawn="1"/>
        </p:nvGrpSpPr>
        <p:grpSpPr bwMode="black">
          <a:xfrm>
            <a:off x="7191375" y="6380163"/>
            <a:ext cx="1484313" cy="334962"/>
            <a:chOff x="4554" y="4058"/>
            <a:chExt cx="935" cy="211"/>
          </a:xfrm>
          <a:solidFill>
            <a:schemeClr val="bg1"/>
          </a:solidFill>
        </p:grpSpPr>
        <p:sp>
          <p:nvSpPr>
            <p:cNvPr id="9" name="Freeform 37"/>
            <p:cNvSpPr>
              <a:spLocks noEditPoints="1"/>
            </p:cNvSpPr>
            <p:nvPr userDrawn="1"/>
          </p:nvSpPr>
          <p:spPr bwMode="black">
            <a:xfrm>
              <a:off x="4554" y="4058"/>
              <a:ext cx="118" cy="99"/>
            </a:xfrm>
            <a:custGeom>
              <a:avLst/>
              <a:gdLst/>
              <a:ahLst/>
              <a:cxnLst>
                <a:cxn ang="0">
                  <a:pos x="164" y="0"/>
                </a:cxn>
                <a:cxn ang="0">
                  <a:pos x="138" y="129"/>
                </a:cxn>
                <a:cxn ang="0">
                  <a:pos x="108" y="129"/>
                </a:cxn>
                <a:cxn ang="0">
                  <a:pos x="132" y="0"/>
                </a:cxn>
                <a:cxn ang="0">
                  <a:pos x="164" y="0"/>
                </a:cxn>
                <a:cxn ang="0">
                  <a:pos x="116" y="0"/>
                </a:cxn>
                <a:cxn ang="0">
                  <a:pos x="110" y="32"/>
                </a:cxn>
                <a:cxn ang="0">
                  <a:pos x="27" y="32"/>
                </a:cxn>
                <a:cxn ang="0">
                  <a:pos x="33" y="0"/>
                </a:cxn>
                <a:cxn ang="0">
                  <a:pos x="116" y="0"/>
                </a:cxn>
                <a:cxn ang="0">
                  <a:pos x="211" y="0"/>
                </a:cxn>
                <a:cxn ang="0">
                  <a:pos x="176" y="177"/>
                </a:cxn>
                <a:cxn ang="0">
                  <a:pos x="0" y="177"/>
                </a:cxn>
                <a:cxn ang="0">
                  <a:pos x="7" y="145"/>
                </a:cxn>
                <a:cxn ang="0">
                  <a:pos x="152" y="145"/>
                </a:cxn>
                <a:cxn ang="0">
                  <a:pos x="181" y="0"/>
                </a:cxn>
                <a:cxn ang="0">
                  <a:pos x="211" y="0"/>
                </a:cxn>
                <a:cxn ang="0">
                  <a:pos x="106" y="48"/>
                </a:cxn>
                <a:cxn ang="0">
                  <a:pos x="100" y="80"/>
                </a:cxn>
                <a:cxn ang="0">
                  <a:pos x="18" y="80"/>
                </a:cxn>
                <a:cxn ang="0">
                  <a:pos x="24" y="48"/>
                </a:cxn>
                <a:cxn ang="0">
                  <a:pos x="106" y="48"/>
                </a:cxn>
                <a:cxn ang="0">
                  <a:pos x="97" y="97"/>
                </a:cxn>
                <a:cxn ang="0">
                  <a:pos x="91" y="129"/>
                </a:cxn>
                <a:cxn ang="0">
                  <a:pos x="10" y="129"/>
                </a:cxn>
                <a:cxn ang="0">
                  <a:pos x="14" y="97"/>
                </a:cxn>
                <a:cxn ang="0">
                  <a:pos x="97" y="97"/>
                </a:cxn>
              </a:cxnLst>
              <a:rect l="0" t="0" r="r" b="b"/>
              <a:pathLst>
                <a:path w="211" h="177">
                  <a:moveTo>
                    <a:pt x="164" y="0"/>
                  </a:moveTo>
                  <a:lnTo>
                    <a:pt x="138" y="129"/>
                  </a:lnTo>
                  <a:lnTo>
                    <a:pt x="108" y="129"/>
                  </a:lnTo>
                  <a:lnTo>
                    <a:pt x="132" y="0"/>
                  </a:lnTo>
                  <a:lnTo>
                    <a:pt x="164" y="0"/>
                  </a:lnTo>
                  <a:close/>
                  <a:moveTo>
                    <a:pt x="116" y="0"/>
                  </a:moveTo>
                  <a:lnTo>
                    <a:pt x="110" y="32"/>
                  </a:lnTo>
                  <a:lnTo>
                    <a:pt x="27" y="32"/>
                  </a:lnTo>
                  <a:lnTo>
                    <a:pt x="33" y="0"/>
                  </a:lnTo>
                  <a:lnTo>
                    <a:pt x="116" y="0"/>
                  </a:lnTo>
                  <a:close/>
                  <a:moveTo>
                    <a:pt x="211" y="0"/>
                  </a:moveTo>
                  <a:lnTo>
                    <a:pt x="176" y="177"/>
                  </a:lnTo>
                  <a:lnTo>
                    <a:pt x="0" y="177"/>
                  </a:lnTo>
                  <a:lnTo>
                    <a:pt x="7" y="145"/>
                  </a:lnTo>
                  <a:lnTo>
                    <a:pt x="152" y="145"/>
                  </a:lnTo>
                  <a:lnTo>
                    <a:pt x="181" y="0"/>
                  </a:lnTo>
                  <a:lnTo>
                    <a:pt x="211" y="0"/>
                  </a:lnTo>
                  <a:close/>
                  <a:moveTo>
                    <a:pt x="106" y="48"/>
                  </a:moveTo>
                  <a:lnTo>
                    <a:pt x="100" y="80"/>
                  </a:lnTo>
                  <a:lnTo>
                    <a:pt x="18" y="80"/>
                  </a:lnTo>
                  <a:lnTo>
                    <a:pt x="24" y="48"/>
                  </a:lnTo>
                  <a:lnTo>
                    <a:pt x="106" y="48"/>
                  </a:lnTo>
                  <a:close/>
                  <a:moveTo>
                    <a:pt x="97" y="97"/>
                  </a:moveTo>
                  <a:lnTo>
                    <a:pt x="91" y="129"/>
                  </a:lnTo>
                  <a:lnTo>
                    <a:pt x="10" y="129"/>
                  </a:lnTo>
                  <a:lnTo>
                    <a:pt x="14" y="97"/>
                  </a:lnTo>
                  <a:lnTo>
                    <a:pt x="97" y="97"/>
                  </a:lnTo>
                  <a:close/>
                </a:path>
              </a:pathLst>
            </a:custGeom>
            <a:grpFill/>
            <a:ln w="9525">
              <a:noFill/>
              <a:round/>
              <a:headEnd/>
              <a:tailEnd/>
            </a:ln>
          </p:spPr>
          <p:txBody>
            <a:bodyPr/>
            <a:lstStyle/>
            <a:p>
              <a:endParaRPr lang="en-GB" noProof="0" dirty="0"/>
            </a:p>
          </p:txBody>
        </p:sp>
        <p:sp>
          <p:nvSpPr>
            <p:cNvPr id="10" name="Freeform 38"/>
            <p:cNvSpPr>
              <a:spLocks noEditPoints="1"/>
            </p:cNvSpPr>
            <p:nvPr userDrawn="1"/>
          </p:nvSpPr>
          <p:spPr bwMode="black">
            <a:xfrm>
              <a:off x="4690" y="4058"/>
              <a:ext cx="799" cy="102"/>
            </a:xfrm>
            <a:custGeom>
              <a:avLst/>
              <a:gdLst/>
              <a:ahLst/>
              <a:cxnLst>
                <a:cxn ang="0">
                  <a:pos x="909" y="167"/>
                </a:cxn>
                <a:cxn ang="0">
                  <a:pos x="895" y="108"/>
                </a:cxn>
                <a:cxn ang="0">
                  <a:pos x="955" y="56"/>
                </a:cxn>
                <a:cxn ang="0">
                  <a:pos x="979" y="94"/>
                </a:cxn>
                <a:cxn ang="0">
                  <a:pos x="1351" y="49"/>
                </a:cxn>
                <a:cxn ang="0">
                  <a:pos x="1295" y="140"/>
                </a:cxn>
                <a:cxn ang="0">
                  <a:pos x="1357" y="181"/>
                </a:cxn>
                <a:cxn ang="0">
                  <a:pos x="1384" y="162"/>
                </a:cxn>
                <a:cxn ang="0">
                  <a:pos x="1338" y="162"/>
                </a:cxn>
                <a:cxn ang="0">
                  <a:pos x="1328" y="103"/>
                </a:cxn>
                <a:cxn ang="0">
                  <a:pos x="1395" y="56"/>
                </a:cxn>
                <a:cxn ang="0">
                  <a:pos x="1420" y="49"/>
                </a:cxn>
                <a:cxn ang="0">
                  <a:pos x="1192" y="46"/>
                </a:cxn>
                <a:cxn ang="0">
                  <a:pos x="1282" y="46"/>
                </a:cxn>
                <a:cxn ang="0">
                  <a:pos x="1111" y="153"/>
                </a:cxn>
                <a:cxn ang="0">
                  <a:pos x="1067" y="167"/>
                </a:cxn>
                <a:cxn ang="0">
                  <a:pos x="1049" y="134"/>
                </a:cxn>
                <a:cxn ang="0">
                  <a:pos x="1021" y="143"/>
                </a:cxn>
                <a:cxn ang="0">
                  <a:pos x="1071" y="181"/>
                </a:cxn>
                <a:cxn ang="0">
                  <a:pos x="1132" y="143"/>
                </a:cxn>
                <a:cxn ang="0">
                  <a:pos x="975" y="46"/>
                </a:cxn>
                <a:cxn ang="0">
                  <a:pos x="878" y="80"/>
                </a:cxn>
                <a:cxn ang="0">
                  <a:pos x="879" y="167"/>
                </a:cxn>
                <a:cxn ang="0">
                  <a:pos x="984" y="156"/>
                </a:cxn>
                <a:cxn ang="0">
                  <a:pos x="1000" y="64"/>
                </a:cxn>
                <a:cxn ang="0">
                  <a:pos x="829" y="80"/>
                </a:cxn>
                <a:cxn ang="0">
                  <a:pos x="795" y="100"/>
                </a:cxn>
                <a:cxn ang="0">
                  <a:pos x="721" y="99"/>
                </a:cxn>
                <a:cxn ang="0">
                  <a:pos x="698" y="65"/>
                </a:cxn>
                <a:cxn ang="0">
                  <a:pos x="668" y="40"/>
                </a:cxn>
                <a:cxn ang="0">
                  <a:pos x="630" y="69"/>
                </a:cxn>
                <a:cxn ang="0">
                  <a:pos x="603" y="126"/>
                </a:cxn>
                <a:cxn ang="0">
                  <a:pos x="602" y="172"/>
                </a:cxn>
                <a:cxn ang="0">
                  <a:pos x="659" y="170"/>
                </a:cxn>
                <a:cxn ang="0">
                  <a:pos x="478" y="45"/>
                </a:cxn>
                <a:cxn ang="0">
                  <a:pos x="559" y="61"/>
                </a:cxn>
                <a:cxn ang="0">
                  <a:pos x="435" y="43"/>
                </a:cxn>
                <a:cxn ang="0">
                  <a:pos x="383" y="81"/>
                </a:cxn>
                <a:cxn ang="0">
                  <a:pos x="416" y="129"/>
                </a:cxn>
                <a:cxn ang="0">
                  <a:pos x="421" y="162"/>
                </a:cxn>
                <a:cxn ang="0">
                  <a:pos x="378" y="148"/>
                </a:cxn>
                <a:cxn ang="0">
                  <a:pos x="407" y="180"/>
                </a:cxn>
                <a:cxn ang="0">
                  <a:pos x="453" y="130"/>
                </a:cxn>
                <a:cxn ang="0">
                  <a:pos x="410" y="84"/>
                </a:cxn>
                <a:cxn ang="0">
                  <a:pos x="422" y="56"/>
                </a:cxn>
                <a:cxn ang="0">
                  <a:pos x="464" y="53"/>
                </a:cxn>
                <a:cxn ang="0">
                  <a:pos x="273" y="46"/>
                </a:cxn>
                <a:cxn ang="0">
                  <a:pos x="364" y="46"/>
                </a:cxn>
                <a:cxn ang="0">
                  <a:pos x="216" y="177"/>
                </a:cxn>
                <a:cxn ang="0">
                  <a:pos x="226" y="73"/>
                </a:cxn>
                <a:cxn ang="0">
                  <a:pos x="194" y="46"/>
                </a:cxn>
                <a:cxn ang="0">
                  <a:pos x="102" y="156"/>
                </a:cxn>
                <a:cxn ang="0">
                  <a:pos x="118" y="73"/>
                </a:cxn>
                <a:cxn ang="0">
                  <a:pos x="127" y="22"/>
                </a:cxn>
                <a:cxn ang="0">
                  <a:pos x="654" y="69"/>
                </a:cxn>
                <a:cxn ang="0">
                  <a:pos x="679" y="53"/>
                </a:cxn>
                <a:cxn ang="0">
                  <a:pos x="645" y="164"/>
                </a:cxn>
                <a:cxn ang="0">
                  <a:pos x="621" y="132"/>
                </a:cxn>
                <a:cxn ang="0">
                  <a:pos x="645" y="164"/>
                </a:cxn>
                <a:cxn ang="0">
                  <a:pos x="181" y="59"/>
                </a:cxn>
                <a:cxn ang="0">
                  <a:pos x="192" y="94"/>
                </a:cxn>
              </a:cxnLst>
              <a:rect l="0" t="0" r="r" b="b"/>
              <a:pathLst>
                <a:path w="1430" h="181">
                  <a:moveTo>
                    <a:pt x="965" y="143"/>
                  </a:moveTo>
                  <a:lnTo>
                    <a:pt x="965" y="143"/>
                  </a:lnTo>
                  <a:lnTo>
                    <a:pt x="955" y="154"/>
                  </a:lnTo>
                  <a:lnTo>
                    <a:pt x="946" y="164"/>
                  </a:lnTo>
                  <a:lnTo>
                    <a:pt x="935" y="169"/>
                  </a:lnTo>
                  <a:lnTo>
                    <a:pt x="924" y="170"/>
                  </a:lnTo>
                  <a:lnTo>
                    <a:pt x="924" y="170"/>
                  </a:lnTo>
                  <a:lnTo>
                    <a:pt x="916" y="170"/>
                  </a:lnTo>
                  <a:lnTo>
                    <a:pt x="909" y="167"/>
                  </a:lnTo>
                  <a:lnTo>
                    <a:pt x="905" y="165"/>
                  </a:lnTo>
                  <a:lnTo>
                    <a:pt x="900" y="161"/>
                  </a:lnTo>
                  <a:lnTo>
                    <a:pt x="897" y="156"/>
                  </a:lnTo>
                  <a:lnTo>
                    <a:pt x="894" y="150"/>
                  </a:lnTo>
                  <a:lnTo>
                    <a:pt x="892" y="143"/>
                  </a:lnTo>
                  <a:lnTo>
                    <a:pt x="892" y="134"/>
                  </a:lnTo>
                  <a:lnTo>
                    <a:pt x="892" y="134"/>
                  </a:lnTo>
                  <a:lnTo>
                    <a:pt x="892" y="121"/>
                  </a:lnTo>
                  <a:lnTo>
                    <a:pt x="895" y="108"/>
                  </a:lnTo>
                  <a:lnTo>
                    <a:pt x="900" y="96"/>
                  </a:lnTo>
                  <a:lnTo>
                    <a:pt x="906" y="83"/>
                  </a:lnTo>
                  <a:lnTo>
                    <a:pt x="906" y="83"/>
                  </a:lnTo>
                  <a:lnTo>
                    <a:pt x="916" y="72"/>
                  </a:lnTo>
                  <a:lnTo>
                    <a:pt x="925" y="62"/>
                  </a:lnTo>
                  <a:lnTo>
                    <a:pt x="936" y="57"/>
                  </a:lnTo>
                  <a:lnTo>
                    <a:pt x="949" y="56"/>
                  </a:lnTo>
                  <a:lnTo>
                    <a:pt x="949" y="56"/>
                  </a:lnTo>
                  <a:lnTo>
                    <a:pt x="955" y="56"/>
                  </a:lnTo>
                  <a:lnTo>
                    <a:pt x="962" y="59"/>
                  </a:lnTo>
                  <a:lnTo>
                    <a:pt x="968" y="62"/>
                  </a:lnTo>
                  <a:lnTo>
                    <a:pt x="973" y="67"/>
                  </a:lnTo>
                  <a:lnTo>
                    <a:pt x="973" y="67"/>
                  </a:lnTo>
                  <a:lnTo>
                    <a:pt x="976" y="73"/>
                  </a:lnTo>
                  <a:lnTo>
                    <a:pt x="978" y="80"/>
                  </a:lnTo>
                  <a:lnTo>
                    <a:pt x="979" y="86"/>
                  </a:lnTo>
                  <a:lnTo>
                    <a:pt x="979" y="94"/>
                  </a:lnTo>
                  <a:lnTo>
                    <a:pt x="979" y="94"/>
                  </a:lnTo>
                  <a:lnTo>
                    <a:pt x="979" y="107"/>
                  </a:lnTo>
                  <a:lnTo>
                    <a:pt x="976" y="119"/>
                  </a:lnTo>
                  <a:lnTo>
                    <a:pt x="971" y="132"/>
                  </a:lnTo>
                  <a:lnTo>
                    <a:pt x="965" y="143"/>
                  </a:lnTo>
                  <a:lnTo>
                    <a:pt x="965" y="143"/>
                  </a:lnTo>
                  <a:close/>
                  <a:moveTo>
                    <a:pt x="1385" y="43"/>
                  </a:moveTo>
                  <a:lnTo>
                    <a:pt x="1385" y="43"/>
                  </a:lnTo>
                  <a:lnTo>
                    <a:pt x="1366" y="45"/>
                  </a:lnTo>
                  <a:lnTo>
                    <a:pt x="1351" y="49"/>
                  </a:lnTo>
                  <a:lnTo>
                    <a:pt x="1335" y="56"/>
                  </a:lnTo>
                  <a:lnTo>
                    <a:pt x="1322" y="67"/>
                  </a:lnTo>
                  <a:lnTo>
                    <a:pt x="1322" y="67"/>
                  </a:lnTo>
                  <a:lnTo>
                    <a:pt x="1309" y="80"/>
                  </a:lnTo>
                  <a:lnTo>
                    <a:pt x="1301" y="94"/>
                  </a:lnTo>
                  <a:lnTo>
                    <a:pt x="1295" y="111"/>
                  </a:lnTo>
                  <a:lnTo>
                    <a:pt x="1293" y="129"/>
                  </a:lnTo>
                  <a:lnTo>
                    <a:pt x="1293" y="129"/>
                  </a:lnTo>
                  <a:lnTo>
                    <a:pt x="1295" y="140"/>
                  </a:lnTo>
                  <a:lnTo>
                    <a:pt x="1298" y="151"/>
                  </a:lnTo>
                  <a:lnTo>
                    <a:pt x="1305" y="161"/>
                  </a:lnTo>
                  <a:lnTo>
                    <a:pt x="1314" y="169"/>
                  </a:lnTo>
                  <a:lnTo>
                    <a:pt x="1314" y="169"/>
                  </a:lnTo>
                  <a:lnTo>
                    <a:pt x="1324" y="173"/>
                  </a:lnTo>
                  <a:lnTo>
                    <a:pt x="1333" y="178"/>
                  </a:lnTo>
                  <a:lnTo>
                    <a:pt x="1344" y="180"/>
                  </a:lnTo>
                  <a:lnTo>
                    <a:pt x="1357" y="181"/>
                  </a:lnTo>
                  <a:lnTo>
                    <a:pt x="1357" y="181"/>
                  </a:lnTo>
                  <a:lnTo>
                    <a:pt x="1368" y="180"/>
                  </a:lnTo>
                  <a:lnTo>
                    <a:pt x="1381" y="178"/>
                  </a:lnTo>
                  <a:lnTo>
                    <a:pt x="1409" y="170"/>
                  </a:lnTo>
                  <a:lnTo>
                    <a:pt x="1420" y="119"/>
                  </a:lnTo>
                  <a:lnTo>
                    <a:pt x="1420" y="119"/>
                  </a:lnTo>
                  <a:lnTo>
                    <a:pt x="1408" y="121"/>
                  </a:lnTo>
                  <a:lnTo>
                    <a:pt x="1408" y="121"/>
                  </a:lnTo>
                  <a:lnTo>
                    <a:pt x="1392" y="119"/>
                  </a:lnTo>
                  <a:lnTo>
                    <a:pt x="1384" y="162"/>
                  </a:lnTo>
                  <a:lnTo>
                    <a:pt x="1384" y="162"/>
                  </a:lnTo>
                  <a:lnTo>
                    <a:pt x="1381" y="165"/>
                  </a:lnTo>
                  <a:lnTo>
                    <a:pt x="1374" y="167"/>
                  </a:lnTo>
                  <a:lnTo>
                    <a:pt x="1368" y="169"/>
                  </a:lnTo>
                  <a:lnTo>
                    <a:pt x="1357" y="169"/>
                  </a:lnTo>
                  <a:lnTo>
                    <a:pt x="1357" y="169"/>
                  </a:lnTo>
                  <a:lnTo>
                    <a:pt x="1351" y="167"/>
                  </a:lnTo>
                  <a:lnTo>
                    <a:pt x="1343" y="165"/>
                  </a:lnTo>
                  <a:lnTo>
                    <a:pt x="1338" y="162"/>
                  </a:lnTo>
                  <a:lnTo>
                    <a:pt x="1333" y="158"/>
                  </a:lnTo>
                  <a:lnTo>
                    <a:pt x="1333" y="158"/>
                  </a:lnTo>
                  <a:lnTo>
                    <a:pt x="1330" y="153"/>
                  </a:lnTo>
                  <a:lnTo>
                    <a:pt x="1327" y="146"/>
                  </a:lnTo>
                  <a:lnTo>
                    <a:pt x="1325" y="138"/>
                  </a:lnTo>
                  <a:lnTo>
                    <a:pt x="1325" y="130"/>
                  </a:lnTo>
                  <a:lnTo>
                    <a:pt x="1325" y="130"/>
                  </a:lnTo>
                  <a:lnTo>
                    <a:pt x="1325" y="118"/>
                  </a:lnTo>
                  <a:lnTo>
                    <a:pt x="1328" y="103"/>
                  </a:lnTo>
                  <a:lnTo>
                    <a:pt x="1333" y="92"/>
                  </a:lnTo>
                  <a:lnTo>
                    <a:pt x="1341" y="80"/>
                  </a:lnTo>
                  <a:lnTo>
                    <a:pt x="1341" y="80"/>
                  </a:lnTo>
                  <a:lnTo>
                    <a:pt x="1351" y="69"/>
                  </a:lnTo>
                  <a:lnTo>
                    <a:pt x="1360" y="61"/>
                  </a:lnTo>
                  <a:lnTo>
                    <a:pt x="1373" y="56"/>
                  </a:lnTo>
                  <a:lnTo>
                    <a:pt x="1385" y="54"/>
                  </a:lnTo>
                  <a:lnTo>
                    <a:pt x="1385" y="54"/>
                  </a:lnTo>
                  <a:lnTo>
                    <a:pt x="1395" y="56"/>
                  </a:lnTo>
                  <a:lnTo>
                    <a:pt x="1404" y="59"/>
                  </a:lnTo>
                  <a:lnTo>
                    <a:pt x="1404" y="59"/>
                  </a:lnTo>
                  <a:lnTo>
                    <a:pt x="1414" y="65"/>
                  </a:lnTo>
                  <a:lnTo>
                    <a:pt x="1417" y="70"/>
                  </a:lnTo>
                  <a:lnTo>
                    <a:pt x="1419" y="73"/>
                  </a:lnTo>
                  <a:lnTo>
                    <a:pt x="1422" y="73"/>
                  </a:lnTo>
                  <a:lnTo>
                    <a:pt x="1430" y="56"/>
                  </a:lnTo>
                  <a:lnTo>
                    <a:pt x="1430" y="56"/>
                  </a:lnTo>
                  <a:lnTo>
                    <a:pt x="1420" y="49"/>
                  </a:lnTo>
                  <a:lnTo>
                    <a:pt x="1411" y="46"/>
                  </a:lnTo>
                  <a:lnTo>
                    <a:pt x="1398" y="45"/>
                  </a:lnTo>
                  <a:lnTo>
                    <a:pt x="1385" y="43"/>
                  </a:lnTo>
                  <a:lnTo>
                    <a:pt x="1385" y="43"/>
                  </a:lnTo>
                  <a:close/>
                  <a:moveTo>
                    <a:pt x="1282" y="46"/>
                  </a:moveTo>
                  <a:lnTo>
                    <a:pt x="1282" y="46"/>
                  </a:lnTo>
                  <a:lnTo>
                    <a:pt x="1276" y="46"/>
                  </a:lnTo>
                  <a:lnTo>
                    <a:pt x="1257" y="134"/>
                  </a:lnTo>
                  <a:lnTo>
                    <a:pt x="1192" y="46"/>
                  </a:lnTo>
                  <a:lnTo>
                    <a:pt x="1174" y="46"/>
                  </a:lnTo>
                  <a:lnTo>
                    <a:pt x="1149" y="177"/>
                  </a:lnTo>
                  <a:lnTo>
                    <a:pt x="1165" y="177"/>
                  </a:lnTo>
                  <a:lnTo>
                    <a:pt x="1182" y="83"/>
                  </a:lnTo>
                  <a:lnTo>
                    <a:pt x="1249" y="177"/>
                  </a:lnTo>
                  <a:lnTo>
                    <a:pt x="1263" y="177"/>
                  </a:lnTo>
                  <a:lnTo>
                    <a:pt x="1290" y="46"/>
                  </a:lnTo>
                  <a:lnTo>
                    <a:pt x="1290" y="46"/>
                  </a:lnTo>
                  <a:lnTo>
                    <a:pt x="1282" y="46"/>
                  </a:lnTo>
                  <a:lnTo>
                    <a:pt x="1282" y="46"/>
                  </a:lnTo>
                  <a:close/>
                  <a:moveTo>
                    <a:pt x="1144" y="48"/>
                  </a:moveTo>
                  <a:lnTo>
                    <a:pt x="1144" y="48"/>
                  </a:lnTo>
                  <a:lnTo>
                    <a:pt x="1138" y="46"/>
                  </a:lnTo>
                  <a:lnTo>
                    <a:pt x="1120" y="132"/>
                  </a:lnTo>
                  <a:lnTo>
                    <a:pt x="1120" y="132"/>
                  </a:lnTo>
                  <a:lnTo>
                    <a:pt x="1117" y="140"/>
                  </a:lnTo>
                  <a:lnTo>
                    <a:pt x="1114" y="146"/>
                  </a:lnTo>
                  <a:lnTo>
                    <a:pt x="1111" y="153"/>
                  </a:lnTo>
                  <a:lnTo>
                    <a:pt x="1105" y="158"/>
                  </a:lnTo>
                  <a:lnTo>
                    <a:pt x="1105" y="158"/>
                  </a:lnTo>
                  <a:lnTo>
                    <a:pt x="1100" y="162"/>
                  </a:lnTo>
                  <a:lnTo>
                    <a:pt x="1092" y="165"/>
                  </a:lnTo>
                  <a:lnTo>
                    <a:pt x="1086" y="167"/>
                  </a:lnTo>
                  <a:lnTo>
                    <a:pt x="1078" y="169"/>
                  </a:lnTo>
                  <a:lnTo>
                    <a:pt x="1078" y="169"/>
                  </a:lnTo>
                  <a:lnTo>
                    <a:pt x="1071" y="169"/>
                  </a:lnTo>
                  <a:lnTo>
                    <a:pt x="1067" y="167"/>
                  </a:lnTo>
                  <a:lnTo>
                    <a:pt x="1062" y="164"/>
                  </a:lnTo>
                  <a:lnTo>
                    <a:pt x="1057" y="161"/>
                  </a:lnTo>
                  <a:lnTo>
                    <a:pt x="1057" y="161"/>
                  </a:lnTo>
                  <a:lnTo>
                    <a:pt x="1054" y="158"/>
                  </a:lnTo>
                  <a:lnTo>
                    <a:pt x="1051" y="153"/>
                  </a:lnTo>
                  <a:lnTo>
                    <a:pt x="1049" y="146"/>
                  </a:lnTo>
                  <a:lnTo>
                    <a:pt x="1049" y="142"/>
                  </a:lnTo>
                  <a:lnTo>
                    <a:pt x="1049" y="142"/>
                  </a:lnTo>
                  <a:lnTo>
                    <a:pt x="1049" y="134"/>
                  </a:lnTo>
                  <a:lnTo>
                    <a:pt x="1067" y="48"/>
                  </a:lnTo>
                  <a:lnTo>
                    <a:pt x="1067" y="48"/>
                  </a:lnTo>
                  <a:lnTo>
                    <a:pt x="1055" y="48"/>
                  </a:lnTo>
                  <a:lnTo>
                    <a:pt x="1055" y="48"/>
                  </a:lnTo>
                  <a:lnTo>
                    <a:pt x="1038" y="48"/>
                  </a:lnTo>
                  <a:lnTo>
                    <a:pt x="1022" y="134"/>
                  </a:lnTo>
                  <a:lnTo>
                    <a:pt x="1022" y="134"/>
                  </a:lnTo>
                  <a:lnTo>
                    <a:pt x="1021" y="143"/>
                  </a:lnTo>
                  <a:lnTo>
                    <a:pt x="1021" y="143"/>
                  </a:lnTo>
                  <a:lnTo>
                    <a:pt x="1022" y="153"/>
                  </a:lnTo>
                  <a:lnTo>
                    <a:pt x="1025" y="161"/>
                  </a:lnTo>
                  <a:lnTo>
                    <a:pt x="1030" y="167"/>
                  </a:lnTo>
                  <a:lnTo>
                    <a:pt x="1036" y="173"/>
                  </a:lnTo>
                  <a:lnTo>
                    <a:pt x="1036" y="173"/>
                  </a:lnTo>
                  <a:lnTo>
                    <a:pt x="1044" y="177"/>
                  </a:lnTo>
                  <a:lnTo>
                    <a:pt x="1052" y="178"/>
                  </a:lnTo>
                  <a:lnTo>
                    <a:pt x="1062" y="180"/>
                  </a:lnTo>
                  <a:lnTo>
                    <a:pt x="1071" y="181"/>
                  </a:lnTo>
                  <a:lnTo>
                    <a:pt x="1071" y="181"/>
                  </a:lnTo>
                  <a:lnTo>
                    <a:pt x="1082" y="180"/>
                  </a:lnTo>
                  <a:lnTo>
                    <a:pt x="1094" y="178"/>
                  </a:lnTo>
                  <a:lnTo>
                    <a:pt x="1103" y="173"/>
                  </a:lnTo>
                  <a:lnTo>
                    <a:pt x="1113" y="169"/>
                  </a:lnTo>
                  <a:lnTo>
                    <a:pt x="1113" y="169"/>
                  </a:lnTo>
                  <a:lnTo>
                    <a:pt x="1120" y="161"/>
                  </a:lnTo>
                  <a:lnTo>
                    <a:pt x="1127" y="153"/>
                  </a:lnTo>
                  <a:lnTo>
                    <a:pt x="1132" y="143"/>
                  </a:lnTo>
                  <a:lnTo>
                    <a:pt x="1135" y="132"/>
                  </a:lnTo>
                  <a:lnTo>
                    <a:pt x="1152" y="48"/>
                  </a:lnTo>
                  <a:lnTo>
                    <a:pt x="1152" y="48"/>
                  </a:lnTo>
                  <a:lnTo>
                    <a:pt x="1144" y="48"/>
                  </a:lnTo>
                  <a:lnTo>
                    <a:pt x="1144" y="48"/>
                  </a:lnTo>
                  <a:close/>
                  <a:moveTo>
                    <a:pt x="994" y="56"/>
                  </a:moveTo>
                  <a:lnTo>
                    <a:pt x="994" y="56"/>
                  </a:lnTo>
                  <a:lnTo>
                    <a:pt x="984" y="51"/>
                  </a:lnTo>
                  <a:lnTo>
                    <a:pt x="975" y="46"/>
                  </a:lnTo>
                  <a:lnTo>
                    <a:pt x="963" y="45"/>
                  </a:lnTo>
                  <a:lnTo>
                    <a:pt x="951" y="43"/>
                  </a:lnTo>
                  <a:lnTo>
                    <a:pt x="951" y="43"/>
                  </a:lnTo>
                  <a:lnTo>
                    <a:pt x="933" y="45"/>
                  </a:lnTo>
                  <a:lnTo>
                    <a:pt x="917" y="49"/>
                  </a:lnTo>
                  <a:lnTo>
                    <a:pt x="903" y="56"/>
                  </a:lnTo>
                  <a:lnTo>
                    <a:pt x="890" y="67"/>
                  </a:lnTo>
                  <a:lnTo>
                    <a:pt x="890" y="67"/>
                  </a:lnTo>
                  <a:lnTo>
                    <a:pt x="878" y="80"/>
                  </a:lnTo>
                  <a:lnTo>
                    <a:pt x="870" y="94"/>
                  </a:lnTo>
                  <a:lnTo>
                    <a:pt x="865" y="110"/>
                  </a:lnTo>
                  <a:lnTo>
                    <a:pt x="863" y="127"/>
                  </a:lnTo>
                  <a:lnTo>
                    <a:pt x="863" y="127"/>
                  </a:lnTo>
                  <a:lnTo>
                    <a:pt x="863" y="138"/>
                  </a:lnTo>
                  <a:lnTo>
                    <a:pt x="867" y="150"/>
                  </a:lnTo>
                  <a:lnTo>
                    <a:pt x="871" y="159"/>
                  </a:lnTo>
                  <a:lnTo>
                    <a:pt x="879" y="167"/>
                  </a:lnTo>
                  <a:lnTo>
                    <a:pt x="879" y="167"/>
                  </a:lnTo>
                  <a:lnTo>
                    <a:pt x="887" y="173"/>
                  </a:lnTo>
                  <a:lnTo>
                    <a:pt x="897" y="177"/>
                  </a:lnTo>
                  <a:lnTo>
                    <a:pt x="908" y="180"/>
                  </a:lnTo>
                  <a:lnTo>
                    <a:pt x="921" y="181"/>
                  </a:lnTo>
                  <a:lnTo>
                    <a:pt x="921" y="181"/>
                  </a:lnTo>
                  <a:lnTo>
                    <a:pt x="938" y="180"/>
                  </a:lnTo>
                  <a:lnTo>
                    <a:pt x="954" y="175"/>
                  </a:lnTo>
                  <a:lnTo>
                    <a:pt x="970" y="167"/>
                  </a:lnTo>
                  <a:lnTo>
                    <a:pt x="984" y="156"/>
                  </a:lnTo>
                  <a:lnTo>
                    <a:pt x="984" y="156"/>
                  </a:lnTo>
                  <a:lnTo>
                    <a:pt x="995" y="143"/>
                  </a:lnTo>
                  <a:lnTo>
                    <a:pt x="1003" y="129"/>
                  </a:lnTo>
                  <a:lnTo>
                    <a:pt x="1008" y="113"/>
                  </a:lnTo>
                  <a:lnTo>
                    <a:pt x="1009" y="96"/>
                  </a:lnTo>
                  <a:lnTo>
                    <a:pt x="1009" y="96"/>
                  </a:lnTo>
                  <a:lnTo>
                    <a:pt x="1009" y="84"/>
                  </a:lnTo>
                  <a:lnTo>
                    <a:pt x="1006" y="73"/>
                  </a:lnTo>
                  <a:lnTo>
                    <a:pt x="1000" y="64"/>
                  </a:lnTo>
                  <a:lnTo>
                    <a:pt x="994" y="56"/>
                  </a:lnTo>
                  <a:lnTo>
                    <a:pt x="994" y="56"/>
                  </a:lnTo>
                  <a:close/>
                  <a:moveTo>
                    <a:pt x="894" y="2"/>
                  </a:moveTo>
                  <a:lnTo>
                    <a:pt x="894" y="2"/>
                  </a:lnTo>
                  <a:lnTo>
                    <a:pt x="889" y="2"/>
                  </a:lnTo>
                  <a:lnTo>
                    <a:pt x="883" y="0"/>
                  </a:lnTo>
                  <a:lnTo>
                    <a:pt x="883" y="0"/>
                  </a:lnTo>
                  <a:lnTo>
                    <a:pt x="856" y="43"/>
                  </a:lnTo>
                  <a:lnTo>
                    <a:pt x="829" y="80"/>
                  </a:lnTo>
                  <a:lnTo>
                    <a:pt x="829" y="80"/>
                  </a:lnTo>
                  <a:lnTo>
                    <a:pt x="805" y="0"/>
                  </a:lnTo>
                  <a:lnTo>
                    <a:pt x="805" y="0"/>
                  </a:lnTo>
                  <a:lnTo>
                    <a:pt x="795" y="2"/>
                  </a:lnTo>
                  <a:lnTo>
                    <a:pt x="786" y="2"/>
                  </a:lnTo>
                  <a:lnTo>
                    <a:pt x="786" y="2"/>
                  </a:lnTo>
                  <a:lnTo>
                    <a:pt x="773" y="2"/>
                  </a:lnTo>
                  <a:lnTo>
                    <a:pt x="760" y="0"/>
                  </a:lnTo>
                  <a:lnTo>
                    <a:pt x="795" y="100"/>
                  </a:lnTo>
                  <a:lnTo>
                    <a:pt x="781" y="177"/>
                  </a:lnTo>
                  <a:lnTo>
                    <a:pt x="819" y="177"/>
                  </a:lnTo>
                  <a:lnTo>
                    <a:pt x="833" y="97"/>
                  </a:lnTo>
                  <a:lnTo>
                    <a:pt x="833" y="97"/>
                  </a:lnTo>
                  <a:lnTo>
                    <a:pt x="908" y="0"/>
                  </a:lnTo>
                  <a:lnTo>
                    <a:pt x="908" y="0"/>
                  </a:lnTo>
                  <a:lnTo>
                    <a:pt x="894" y="2"/>
                  </a:lnTo>
                  <a:lnTo>
                    <a:pt x="894" y="2"/>
                  </a:lnTo>
                  <a:close/>
                  <a:moveTo>
                    <a:pt x="721" y="99"/>
                  </a:moveTo>
                  <a:lnTo>
                    <a:pt x="721" y="99"/>
                  </a:lnTo>
                  <a:lnTo>
                    <a:pt x="705" y="119"/>
                  </a:lnTo>
                  <a:lnTo>
                    <a:pt x="691" y="135"/>
                  </a:lnTo>
                  <a:lnTo>
                    <a:pt x="667" y="99"/>
                  </a:lnTo>
                  <a:lnTo>
                    <a:pt x="667" y="99"/>
                  </a:lnTo>
                  <a:lnTo>
                    <a:pt x="681" y="89"/>
                  </a:lnTo>
                  <a:lnTo>
                    <a:pt x="691" y="80"/>
                  </a:lnTo>
                  <a:lnTo>
                    <a:pt x="697" y="70"/>
                  </a:lnTo>
                  <a:lnTo>
                    <a:pt x="698" y="65"/>
                  </a:lnTo>
                  <a:lnTo>
                    <a:pt x="698" y="62"/>
                  </a:lnTo>
                  <a:lnTo>
                    <a:pt x="698" y="62"/>
                  </a:lnTo>
                  <a:lnTo>
                    <a:pt x="698" y="56"/>
                  </a:lnTo>
                  <a:lnTo>
                    <a:pt x="697" y="53"/>
                  </a:lnTo>
                  <a:lnTo>
                    <a:pt x="695" y="48"/>
                  </a:lnTo>
                  <a:lnTo>
                    <a:pt x="692" y="45"/>
                  </a:lnTo>
                  <a:lnTo>
                    <a:pt x="687" y="43"/>
                  </a:lnTo>
                  <a:lnTo>
                    <a:pt x="683" y="41"/>
                  </a:lnTo>
                  <a:lnTo>
                    <a:pt x="668" y="40"/>
                  </a:lnTo>
                  <a:lnTo>
                    <a:pt x="668" y="40"/>
                  </a:lnTo>
                  <a:lnTo>
                    <a:pt x="660" y="40"/>
                  </a:lnTo>
                  <a:lnTo>
                    <a:pt x="654" y="41"/>
                  </a:lnTo>
                  <a:lnTo>
                    <a:pt x="646" y="45"/>
                  </a:lnTo>
                  <a:lnTo>
                    <a:pt x="641" y="49"/>
                  </a:lnTo>
                  <a:lnTo>
                    <a:pt x="641" y="49"/>
                  </a:lnTo>
                  <a:lnTo>
                    <a:pt x="635" y="56"/>
                  </a:lnTo>
                  <a:lnTo>
                    <a:pt x="632" y="62"/>
                  </a:lnTo>
                  <a:lnTo>
                    <a:pt x="630" y="69"/>
                  </a:lnTo>
                  <a:lnTo>
                    <a:pt x="629" y="76"/>
                  </a:lnTo>
                  <a:lnTo>
                    <a:pt x="629" y="76"/>
                  </a:lnTo>
                  <a:lnTo>
                    <a:pt x="629" y="83"/>
                  </a:lnTo>
                  <a:lnTo>
                    <a:pt x="630" y="89"/>
                  </a:lnTo>
                  <a:lnTo>
                    <a:pt x="637" y="103"/>
                  </a:lnTo>
                  <a:lnTo>
                    <a:pt x="637" y="103"/>
                  </a:lnTo>
                  <a:lnTo>
                    <a:pt x="618" y="115"/>
                  </a:lnTo>
                  <a:lnTo>
                    <a:pt x="610" y="119"/>
                  </a:lnTo>
                  <a:lnTo>
                    <a:pt x="603" y="126"/>
                  </a:lnTo>
                  <a:lnTo>
                    <a:pt x="599" y="132"/>
                  </a:lnTo>
                  <a:lnTo>
                    <a:pt x="595" y="137"/>
                  </a:lnTo>
                  <a:lnTo>
                    <a:pt x="592" y="143"/>
                  </a:lnTo>
                  <a:lnTo>
                    <a:pt x="592" y="150"/>
                  </a:lnTo>
                  <a:lnTo>
                    <a:pt x="592" y="150"/>
                  </a:lnTo>
                  <a:lnTo>
                    <a:pt x="592" y="156"/>
                  </a:lnTo>
                  <a:lnTo>
                    <a:pt x="595" y="162"/>
                  </a:lnTo>
                  <a:lnTo>
                    <a:pt x="599" y="167"/>
                  </a:lnTo>
                  <a:lnTo>
                    <a:pt x="602" y="172"/>
                  </a:lnTo>
                  <a:lnTo>
                    <a:pt x="602" y="172"/>
                  </a:lnTo>
                  <a:lnTo>
                    <a:pt x="606" y="175"/>
                  </a:lnTo>
                  <a:lnTo>
                    <a:pt x="613" y="177"/>
                  </a:lnTo>
                  <a:lnTo>
                    <a:pt x="619" y="178"/>
                  </a:lnTo>
                  <a:lnTo>
                    <a:pt x="626" y="178"/>
                  </a:lnTo>
                  <a:lnTo>
                    <a:pt x="626" y="178"/>
                  </a:lnTo>
                  <a:lnTo>
                    <a:pt x="637" y="178"/>
                  </a:lnTo>
                  <a:lnTo>
                    <a:pt x="648" y="175"/>
                  </a:lnTo>
                  <a:lnTo>
                    <a:pt x="659" y="170"/>
                  </a:lnTo>
                  <a:lnTo>
                    <a:pt x="672" y="162"/>
                  </a:lnTo>
                  <a:lnTo>
                    <a:pt x="679" y="177"/>
                  </a:lnTo>
                  <a:lnTo>
                    <a:pt x="718" y="177"/>
                  </a:lnTo>
                  <a:lnTo>
                    <a:pt x="695" y="145"/>
                  </a:lnTo>
                  <a:lnTo>
                    <a:pt x="695" y="145"/>
                  </a:lnTo>
                  <a:lnTo>
                    <a:pt x="730" y="110"/>
                  </a:lnTo>
                  <a:lnTo>
                    <a:pt x="721" y="99"/>
                  </a:lnTo>
                  <a:close/>
                  <a:moveTo>
                    <a:pt x="478" y="45"/>
                  </a:moveTo>
                  <a:lnTo>
                    <a:pt x="478" y="45"/>
                  </a:lnTo>
                  <a:lnTo>
                    <a:pt x="476" y="54"/>
                  </a:lnTo>
                  <a:lnTo>
                    <a:pt x="475" y="61"/>
                  </a:lnTo>
                  <a:lnTo>
                    <a:pt x="475" y="61"/>
                  </a:lnTo>
                  <a:lnTo>
                    <a:pt x="510" y="59"/>
                  </a:lnTo>
                  <a:lnTo>
                    <a:pt x="488" y="177"/>
                  </a:lnTo>
                  <a:lnTo>
                    <a:pt x="514" y="177"/>
                  </a:lnTo>
                  <a:lnTo>
                    <a:pt x="538" y="59"/>
                  </a:lnTo>
                  <a:lnTo>
                    <a:pt x="538" y="59"/>
                  </a:lnTo>
                  <a:lnTo>
                    <a:pt x="559" y="61"/>
                  </a:lnTo>
                  <a:lnTo>
                    <a:pt x="572" y="62"/>
                  </a:lnTo>
                  <a:lnTo>
                    <a:pt x="572" y="62"/>
                  </a:lnTo>
                  <a:lnTo>
                    <a:pt x="572" y="53"/>
                  </a:lnTo>
                  <a:lnTo>
                    <a:pt x="575" y="45"/>
                  </a:lnTo>
                  <a:lnTo>
                    <a:pt x="478" y="45"/>
                  </a:lnTo>
                  <a:close/>
                  <a:moveTo>
                    <a:pt x="449" y="46"/>
                  </a:moveTo>
                  <a:lnTo>
                    <a:pt x="449" y="46"/>
                  </a:lnTo>
                  <a:lnTo>
                    <a:pt x="441" y="43"/>
                  </a:lnTo>
                  <a:lnTo>
                    <a:pt x="435" y="43"/>
                  </a:lnTo>
                  <a:lnTo>
                    <a:pt x="435" y="43"/>
                  </a:lnTo>
                  <a:lnTo>
                    <a:pt x="424" y="45"/>
                  </a:lnTo>
                  <a:lnTo>
                    <a:pt x="415" y="46"/>
                  </a:lnTo>
                  <a:lnTo>
                    <a:pt x="407" y="51"/>
                  </a:lnTo>
                  <a:lnTo>
                    <a:pt x="399" y="56"/>
                  </a:lnTo>
                  <a:lnTo>
                    <a:pt x="399" y="56"/>
                  </a:lnTo>
                  <a:lnTo>
                    <a:pt x="391" y="64"/>
                  </a:lnTo>
                  <a:lnTo>
                    <a:pt x="386" y="72"/>
                  </a:lnTo>
                  <a:lnTo>
                    <a:pt x="383" y="81"/>
                  </a:lnTo>
                  <a:lnTo>
                    <a:pt x="383" y="91"/>
                  </a:lnTo>
                  <a:lnTo>
                    <a:pt x="383" y="91"/>
                  </a:lnTo>
                  <a:lnTo>
                    <a:pt x="383" y="97"/>
                  </a:lnTo>
                  <a:lnTo>
                    <a:pt x="386" y="103"/>
                  </a:lnTo>
                  <a:lnTo>
                    <a:pt x="389" y="110"/>
                  </a:lnTo>
                  <a:lnTo>
                    <a:pt x="394" y="115"/>
                  </a:lnTo>
                  <a:lnTo>
                    <a:pt x="394" y="115"/>
                  </a:lnTo>
                  <a:lnTo>
                    <a:pt x="416" y="129"/>
                  </a:lnTo>
                  <a:lnTo>
                    <a:pt x="416" y="129"/>
                  </a:lnTo>
                  <a:lnTo>
                    <a:pt x="421" y="132"/>
                  </a:lnTo>
                  <a:lnTo>
                    <a:pt x="426" y="137"/>
                  </a:lnTo>
                  <a:lnTo>
                    <a:pt x="427" y="142"/>
                  </a:lnTo>
                  <a:lnTo>
                    <a:pt x="429" y="145"/>
                  </a:lnTo>
                  <a:lnTo>
                    <a:pt x="429" y="145"/>
                  </a:lnTo>
                  <a:lnTo>
                    <a:pt x="427" y="150"/>
                  </a:lnTo>
                  <a:lnTo>
                    <a:pt x="426" y="154"/>
                  </a:lnTo>
                  <a:lnTo>
                    <a:pt x="424" y="159"/>
                  </a:lnTo>
                  <a:lnTo>
                    <a:pt x="421" y="162"/>
                  </a:lnTo>
                  <a:lnTo>
                    <a:pt x="421" y="162"/>
                  </a:lnTo>
                  <a:lnTo>
                    <a:pt x="411" y="167"/>
                  </a:lnTo>
                  <a:lnTo>
                    <a:pt x="402" y="169"/>
                  </a:lnTo>
                  <a:lnTo>
                    <a:pt x="402" y="169"/>
                  </a:lnTo>
                  <a:lnTo>
                    <a:pt x="391" y="167"/>
                  </a:lnTo>
                  <a:lnTo>
                    <a:pt x="384" y="164"/>
                  </a:lnTo>
                  <a:lnTo>
                    <a:pt x="381" y="161"/>
                  </a:lnTo>
                  <a:lnTo>
                    <a:pt x="380" y="158"/>
                  </a:lnTo>
                  <a:lnTo>
                    <a:pt x="378" y="148"/>
                  </a:lnTo>
                  <a:lnTo>
                    <a:pt x="376" y="148"/>
                  </a:lnTo>
                  <a:lnTo>
                    <a:pt x="365" y="172"/>
                  </a:lnTo>
                  <a:lnTo>
                    <a:pt x="365" y="172"/>
                  </a:lnTo>
                  <a:lnTo>
                    <a:pt x="370" y="177"/>
                  </a:lnTo>
                  <a:lnTo>
                    <a:pt x="378" y="178"/>
                  </a:lnTo>
                  <a:lnTo>
                    <a:pt x="386" y="180"/>
                  </a:lnTo>
                  <a:lnTo>
                    <a:pt x="395" y="181"/>
                  </a:lnTo>
                  <a:lnTo>
                    <a:pt x="395" y="181"/>
                  </a:lnTo>
                  <a:lnTo>
                    <a:pt x="407" y="180"/>
                  </a:lnTo>
                  <a:lnTo>
                    <a:pt x="418" y="178"/>
                  </a:lnTo>
                  <a:lnTo>
                    <a:pt x="427" y="173"/>
                  </a:lnTo>
                  <a:lnTo>
                    <a:pt x="435" y="167"/>
                  </a:lnTo>
                  <a:lnTo>
                    <a:pt x="435" y="167"/>
                  </a:lnTo>
                  <a:lnTo>
                    <a:pt x="443" y="161"/>
                  </a:lnTo>
                  <a:lnTo>
                    <a:pt x="449" y="151"/>
                  </a:lnTo>
                  <a:lnTo>
                    <a:pt x="453" y="142"/>
                  </a:lnTo>
                  <a:lnTo>
                    <a:pt x="453" y="130"/>
                  </a:lnTo>
                  <a:lnTo>
                    <a:pt x="453" y="130"/>
                  </a:lnTo>
                  <a:lnTo>
                    <a:pt x="453" y="124"/>
                  </a:lnTo>
                  <a:lnTo>
                    <a:pt x="449" y="118"/>
                  </a:lnTo>
                  <a:lnTo>
                    <a:pt x="446" y="111"/>
                  </a:lnTo>
                  <a:lnTo>
                    <a:pt x="441" y="107"/>
                  </a:lnTo>
                  <a:lnTo>
                    <a:pt x="441" y="107"/>
                  </a:lnTo>
                  <a:lnTo>
                    <a:pt x="419" y="92"/>
                  </a:lnTo>
                  <a:lnTo>
                    <a:pt x="419" y="92"/>
                  </a:lnTo>
                  <a:lnTo>
                    <a:pt x="415" y="89"/>
                  </a:lnTo>
                  <a:lnTo>
                    <a:pt x="410" y="84"/>
                  </a:lnTo>
                  <a:lnTo>
                    <a:pt x="408" y="80"/>
                  </a:lnTo>
                  <a:lnTo>
                    <a:pt x="407" y="75"/>
                  </a:lnTo>
                  <a:lnTo>
                    <a:pt x="407" y="75"/>
                  </a:lnTo>
                  <a:lnTo>
                    <a:pt x="408" y="72"/>
                  </a:lnTo>
                  <a:lnTo>
                    <a:pt x="408" y="67"/>
                  </a:lnTo>
                  <a:lnTo>
                    <a:pt x="411" y="64"/>
                  </a:lnTo>
                  <a:lnTo>
                    <a:pt x="415" y="61"/>
                  </a:lnTo>
                  <a:lnTo>
                    <a:pt x="415" y="61"/>
                  </a:lnTo>
                  <a:lnTo>
                    <a:pt x="422" y="56"/>
                  </a:lnTo>
                  <a:lnTo>
                    <a:pt x="432" y="54"/>
                  </a:lnTo>
                  <a:lnTo>
                    <a:pt x="432" y="54"/>
                  </a:lnTo>
                  <a:lnTo>
                    <a:pt x="438" y="56"/>
                  </a:lnTo>
                  <a:lnTo>
                    <a:pt x="445" y="59"/>
                  </a:lnTo>
                  <a:lnTo>
                    <a:pt x="445" y="59"/>
                  </a:lnTo>
                  <a:lnTo>
                    <a:pt x="449" y="64"/>
                  </a:lnTo>
                  <a:lnTo>
                    <a:pt x="451" y="72"/>
                  </a:lnTo>
                  <a:lnTo>
                    <a:pt x="454" y="72"/>
                  </a:lnTo>
                  <a:lnTo>
                    <a:pt x="464" y="53"/>
                  </a:lnTo>
                  <a:lnTo>
                    <a:pt x="464" y="53"/>
                  </a:lnTo>
                  <a:lnTo>
                    <a:pt x="459" y="49"/>
                  </a:lnTo>
                  <a:lnTo>
                    <a:pt x="449" y="46"/>
                  </a:lnTo>
                  <a:lnTo>
                    <a:pt x="449" y="46"/>
                  </a:lnTo>
                  <a:close/>
                  <a:moveTo>
                    <a:pt x="364" y="46"/>
                  </a:moveTo>
                  <a:lnTo>
                    <a:pt x="364" y="46"/>
                  </a:lnTo>
                  <a:lnTo>
                    <a:pt x="357" y="46"/>
                  </a:lnTo>
                  <a:lnTo>
                    <a:pt x="340" y="135"/>
                  </a:lnTo>
                  <a:lnTo>
                    <a:pt x="273" y="46"/>
                  </a:lnTo>
                  <a:lnTo>
                    <a:pt x="257" y="46"/>
                  </a:lnTo>
                  <a:lnTo>
                    <a:pt x="231" y="177"/>
                  </a:lnTo>
                  <a:lnTo>
                    <a:pt x="246" y="177"/>
                  </a:lnTo>
                  <a:lnTo>
                    <a:pt x="264" y="83"/>
                  </a:lnTo>
                  <a:lnTo>
                    <a:pt x="330" y="177"/>
                  </a:lnTo>
                  <a:lnTo>
                    <a:pt x="346" y="177"/>
                  </a:lnTo>
                  <a:lnTo>
                    <a:pt x="372" y="46"/>
                  </a:lnTo>
                  <a:lnTo>
                    <a:pt x="372" y="46"/>
                  </a:lnTo>
                  <a:lnTo>
                    <a:pt x="364" y="46"/>
                  </a:lnTo>
                  <a:lnTo>
                    <a:pt x="364" y="46"/>
                  </a:lnTo>
                  <a:close/>
                  <a:moveTo>
                    <a:pt x="194" y="46"/>
                  </a:moveTo>
                  <a:lnTo>
                    <a:pt x="143" y="46"/>
                  </a:lnTo>
                  <a:lnTo>
                    <a:pt x="118" y="177"/>
                  </a:lnTo>
                  <a:lnTo>
                    <a:pt x="146" y="177"/>
                  </a:lnTo>
                  <a:lnTo>
                    <a:pt x="158" y="118"/>
                  </a:lnTo>
                  <a:lnTo>
                    <a:pt x="161" y="118"/>
                  </a:lnTo>
                  <a:lnTo>
                    <a:pt x="183" y="177"/>
                  </a:lnTo>
                  <a:lnTo>
                    <a:pt x="216" y="177"/>
                  </a:lnTo>
                  <a:lnTo>
                    <a:pt x="188" y="113"/>
                  </a:lnTo>
                  <a:lnTo>
                    <a:pt x="188" y="113"/>
                  </a:lnTo>
                  <a:lnTo>
                    <a:pt x="204" y="107"/>
                  </a:lnTo>
                  <a:lnTo>
                    <a:pt x="215" y="99"/>
                  </a:lnTo>
                  <a:lnTo>
                    <a:pt x="215" y="99"/>
                  </a:lnTo>
                  <a:lnTo>
                    <a:pt x="219" y="94"/>
                  </a:lnTo>
                  <a:lnTo>
                    <a:pt x="223" y="88"/>
                  </a:lnTo>
                  <a:lnTo>
                    <a:pt x="226" y="81"/>
                  </a:lnTo>
                  <a:lnTo>
                    <a:pt x="226" y="73"/>
                  </a:lnTo>
                  <a:lnTo>
                    <a:pt x="226" y="73"/>
                  </a:lnTo>
                  <a:lnTo>
                    <a:pt x="226" y="67"/>
                  </a:lnTo>
                  <a:lnTo>
                    <a:pt x="224" y="61"/>
                  </a:lnTo>
                  <a:lnTo>
                    <a:pt x="221" y="57"/>
                  </a:lnTo>
                  <a:lnTo>
                    <a:pt x="218" y="53"/>
                  </a:lnTo>
                  <a:lnTo>
                    <a:pt x="213" y="49"/>
                  </a:lnTo>
                  <a:lnTo>
                    <a:pt x="208" y="48"/>
                  </a:lnTo>
                  <a:lnTo>
                    <a:pt x="194" y="46"/>
                  </a:lnTo>
                  <a:lnTo>
                    <a:pt x="194" y="46"/>
                  </a:lnTo>
                  <a:close/>
                  <a:moveTo>
                    <a:pt x="34" y="0"/>
                  </a:moveTo>
                  <a:lnTo>
                    <a:pt x="0" y="177"/>
                  </a:lnTo>
                  <a:lnTo>
                    <a:pt x="99" y="177"/>
                  </a:lnTo>
                  <a:lnTo>
                    <a:pt x="99" y="177"/>
                  </a:lnTo>
                  <a:lnTo>
                    <a:pt x="97" y="170"/>
                  </a:lnTo>
                  <a:lnTo>
                    <a:pt x="97" y="165"/>
                  </a:lnTo>
                  <a:lnTo>
                    <a:pt x="99" y="161"/>
                  </a:lnTo>
                  <a:lnTo>
                    <a:pt x="102" y="156"/>
                  </a:lnTo>
                  <a:lnTo>
                    <a:pt x="102" y="156"/>
                  </a:lnTo>
                  <a:lnTo>
                    <a:pt x="50" y="159"/>
                  </a:lnTo>
                  <a:lnTo>
                    <a:pt x="42" y="159"/>
                  </a:lnTo>
                  <a:lnTo>
                    <a:pt x="54" y="91"/>
                  </a:lnTo>
                  <a:lnTo>
                    <a:pt x="54" y="91"/>
                  </a:lnTo>
                  <a:lnTo>
                    <a:pt x="88" y="92"/>
                  </a:lnTo>
                  <a:lnTo>
                    <a:pt x="113" y="96"/>
                  </a:lnTo>
                  <a:lnTo>
                    <a:pt x="113" y="96"/>
                  </a:lnTo>
                  <a:lnTo>
                    <a:pt x="113" y="81"/>
                  </a:lnTo>
                  <a:lnTo>
                    <a:pt x="118" y="73"/>
                  </a:lnTo>
                  <a:lnTo>
                    <a:pt x="118" y="73"/>
                  </a:lnTo>
                  <a:lnTo>
                    <a:pt x="75" y="75"/>
                  </a:lnTo>
                  <a:lnTo>
                    <a:pt x="75" y="75"/>
                  </a:lnTo>
                  <a:lnTo>
                    <a:pt x="59" y="75"/>
                  </a:lnTo>
                  <a:lnTo>
                    <a:pt x="69" y="19"/>
                  </a:lnTo>
                  <a:lnTo>
                    <a:pt x="83" y="19"/>
                  </a:lnTo>
                  <a:lnTo>
                    <a:pt x="83" y="19"/>
                  </a:lnTo>
                  <a:lnTo>
                    <a:pt x="105" y="19"/>
                  </a:lnTo>
                  <a:lnTo>
                    <a:pt x="127" y="22"/>
                  </a:lnTo>
                  <a:lnTo>
                    <a:pt x="127" y="22"/>
                  </a:lnTo>
                  <a:lnTo>
                    <a:pt x="129" y="10"/>
                  </a:lnTo>
                  <a:lnTo>
                    <a:pt x="132" y="0"/>
                  </a:lnTo>
                  <a:lnTo>
                    <a:pt x="34" y="0"/>
                  </a:lnTo>
                  <a:close/>
                  <a:moveTo>
                    <a:pt x="662" y="91"/>
                  </a:moveTo>
                  <a:lnTo>
                    <a:pt x="662" y="91"/>
                  </a:lnTo>
                  <a:lnTo>
                    <a:pt x="657" y="78"/>
                  </a:lnTo>
                  <a:lnTo>
                    <a:pt x="654" y="69"/>
                  </a:lnTo>
                  <a:lnTo>
                    <a:pt x="654" y="69"/>
                  </a:lnTo>
                  <a:lnTo>
                    <a:pt x="656" y="61"/>
                  </a:lnTo>
                  <a:lnTo>
                    <a:pt x="659" y="56"/>
                  </a:lnTo>
                  <a:lnTo>
                    <a:pt x="659" y="56"/>
                  </a:lnTo>
                  <a:lnTo>
                    <a:pt x="665" y="51"/>
                  </a:lnTo>
                  <a:lnTo>
                    <a:pt x="672" y="49"/>
                  </a:lnTo>
                  <a:lnTo>
                    <a:pt x="672" y="49"/>
                  </a:lnTo>
                  <a:lnTo>
                    <a:pt x="676" y="51"/>
                  </a:lnTo>
                  <a:lnTo>
                    <a:pt x="679" y="53"/>
                  </a:lnTo>
                  <a:lnTo>
                    <a:pt x="679" y="53"/>
                  </a:lnTo>
                  <a:lnTo>
                    <a:pt x="683" y="57"/>
                  </a:lnTo>
                  <a:lnTo>
                    <a:pt x="683" y="62"/>
                  </a:lnTo>
                  <a:lnTo>
                    <a:pt x="683" y="62"/>
                  </a:lnTo>
                  <a:lnTo>
                    <a:pt x="683" y="70"/>
                  </a:lnTo>
                  <a:lnTo>
                    <a:pt x="678" y="76"/>
                  </a:lnTo>
                  <a:lnTo>
                    <a:pt x="672" y="84"/>
                  </a:lnTo>
                  <a:lnTo>
                    <a:pt x="662" y="91"/>
                  </a:lnTo>
                  <a:lnTo>
                    <a:pt x="662" y="91"/>
                  </a:lnTo>
                  <a:close/>
                  <a:moveTo>
                    <a:pt x="645" y="164"/>
                  </a:moveTo>
                  <a:lnTo>
                    <a:pt x="645" y="164"/>
                  </a:lnTo>
                  <a:lnTo>
                    <a:pt x="633" y="162"/>
                  </a:lnTo>
                  <a:lnTo>
                    <a:pt x="629" y="161"/>
                  </a:lnTo>
                  <a:lnTo>
                    <a:pt x="626" y="158"/>
                  </a:lnTo>
                  <a:lnTo>
                    <a:pt x="624" y="154"/>
                  </a:lnTo>
                  <a:lnTo>
                    <a:pt x="621" y="151"/>
                  </a:lnTo>
                  <a:lnTo>
                    <a:pt x="619" y="140"/>
                  </a:lnTo>
                  <a:lnTo>
                    <a:pt x="619" y="140"/>
                  </a:lnTo>
                  <a:lnTo>
                    <a:pt x="621" y="132"/>
                  </a:lnTo>
                  <a:lnTo>
                    <a:pt x="627" y="124"/>
                  </a:lnTo>
                  <a:lnTo>
                    <a:pt x="627" y="124"/>
                  </a:lnTo>
                  <a:lnTo>
                    <a:pt x="633" y="116"/>
                  </a:lnTo>
                  <a:lnTo>
                    <a:pt x="640" y="113"/>
                  </a:lnTo>
                  <a:lnTo>
                    <a:pt x="667" y="156"/>
                  </a:lnTo>
                  <a:lnTo>
                    <a:pt x="667" y="156"/>
                  </a:lnTo>
                  <a:lnTo>
                    <a:pt x="654" y="162"/>
                  </a:lnTo>
                  <a:lnTo>
                    <a:pt x="645" y="164"/>
                  </a:lnTo>
                  <a:lnTo>
                    <a:pt x="645" y="164"/>
                  </a:lnTo>
                  <a:close/>
                  <a:moveTo>
                    <a:pt x="189" y="99"/>
                  </a:moveTo>
                  <a:lnTo>
                    <a:pt x="189" y="99"/>
                  </a:lnTo>
                  <a:lnTo>
                    <a:pt x="185" y="103"/>
                  </a:lnTo>
                  <a:lnTo>
                    <a:pt x="180" y="107"/>
                  </a:lnTo>
                  <a:lnTo>
                    <a:pt x="173" y="108"/>
                  </a:lnTo>
                  <a:lnTo>
                    <a:pt x="165" y="110"/>
                  </a:lnTo>
                  <a:lnTo>
                    <a:pt x="161" y="110"/>
                  </a:lnTo>
                  <a:lnTo>
                    <a:pt x="170" y="59"/>
                  </a:lnTo>
                  <a:lnTo>
                    <a:pt x="181" y="59"/>
                  </a:lnTo>
                  <a:lnTo>
                    <a:pt x="181" y="59"/>
                  </a:lnTo>
                  <a:lnTo>
                    <a:pt x="188" y="61"/>
                  </a:lnTo>
                  <a:lnTo>
                    <a:pt x="192" y="62"/>
                  </a:lnTo>
                  <a:lnTo>
                    <a:pt x="196" y="67"/>
                  </a:lnTo>
                  <a:lnTo>
                    <a:pt x="197" y="73"/>
                  </a:lnTo>
                  <a:lnTo>
                    <a:pt x="197" y="73"/>
                  </a:lnTo>
                  <a:lnTo>
                    <a:pt x="196" y="81"/>
                  </a:lnTo>
                  <a:lnTo>
                    <a:pt x="194" y="88"/>
                  </a:lnTo>
                  <a:lnTo>
                    <a:pt x="192" y="94"/>
                  </a:lnTo>
                  <a:lnTo>
                    <a:pt x="189" y="99"/>
                  </a:lnTo>
                  <a:lnTo>
                    <a:pt x="189" y="99"/>
                  </a:lnTo>
                  <a:close/>
                </a:path>
              </a:pathLst>
            </a:custGeom>
            <a:grpFill/>
            <a:ln w="9525">
              <a:noFill/>
              <a:round/>
              <a:headEnd/>
              <a:tailEnd/>
            </a:ln>
          </p:spPr>
          <p:txBody>
            <a:bodyPr/>
            <a:lstStyle/>
            <a:p>
              <a:endParaRPr lang="en-GB" noProof="0" dirty="0"/>
            </a:p>
          </p:txBody>
        </p:sp>
        <p:sp>
          <p:nvSpPr>
            <p:cNvPr id="11" name="Freeform 39"/>
            <p:cNvSpPr>
              <a:spLocks noEditPoints="1"/>
            </p:cNvSpPr>
            <p:nvPr userDrawn="1"/>
          </p:nvSpPr>
          <p:spPr bwMode="black">
            <a:xfrm>
              <a:off x="4673" y="4207"/>
              <a:ext cx="50" cy="58"/>
            </a:xfrm>
            <a:custGeom>
              <a:avLst/>
              <a:gdLst/>
              <a:ahLst/>
              <a:cxnLst>
                <a:cxn ang="0">
                  <a:pos x="70" y="38"/>
                </a:cxn>
                <a:cxn ang="0">
                  <a:pos x="65" y="54"/>
                </a:cxn>
                <a:cxn ang="0">
                  <a:pos x="57" y="65"/>
                </a:cxn>
                <a:cxn ang="0">
                  <a:pos x="47" y="72"/>
                </a:cxn>
                <a:cxn ang="0">
                  <a:pos x="36" y="75"/>
                </a:cxn>
                <a:cxn ang="0">
                  <a:pos x="31" y="73"/>
                </a:cxn>
                <a:cxn ang="0">
                  <a:pos x="24" y="70"/>
                </a:cxn>
                <a:cxn ang="0">
                  <a:pos x="19" y="62"/>
                </a:cxn>
                <a:cxn ang="0">
                  <a:pos x="19" y="49"/>
                </a:cxn>
                <a:cxn ang="0">
                  <a:pos x="19" y="41"/>
                </a:cxn>
                <a:cxn ang="0">
                  <a:pos x="30" y="16"/>
                </a:cxn>
                <a:cxn ang="0">
                  <a:pos x="39" y="10"/>
                </a:cxn>
                <a:cxn ang="0">
                  <a:pos x="51" y="7"/>
                </a:cxn>
                <a:cxn ang="0">
                  <a:pos x="55" y="7"/>
                </a:cxn>
                <a:cxn ang="0">
                  <a:pos x="65" y="11"/>
                </a:cxn>
                <a:cxn ang="0">
                  <a:pos x="70" y="19"/>
                </a:cxn>
                <a:cxn ang="0">
                  <a:pos x="70" y="30"/>
                </a:cxn>
                <a:cxn ang="0">
                  <a:pos x="70" y="38"/>
                </a:cxn>
                <a:cxn ang="0">
                  <a:pos x="52" y="0"/>
                </a:cxn>
                <a:cxn ang="0">
                  <a:pos x="33" y="3"/>
                </a:cxn>
                <a:cxn ang="0">
                  <a:pos x="19" y="11"/>
                </a:cxn>
                <a:cxn ang="0">
                  <a:pos x="8" y="24"/>
                </a:cxn>
                <a:cxn ang="0">
                  <a:pos x="1" y="40"/>
                </a:cxn>
                <a:cxn ang="0">
                  <a:pos x="0" y="51"/>
                </a:cxn>
                <a:cxn ang="0">
                  <a:pos x="3" y="65"/>
                </a:cxn>
                <a:cxn ang="0">
                  <a:pos x="12" y="76"/>
                </a:cxn>
                <a:cxn ang="0">
                  <a:pos x="27" y="81"/>
                </a:cxn>
                <a:cxn ang="0">
                  <a:pos x="35" y="81"/>
                </a:cxn>
                <a:cxn ang="0">
                  <a:pos x="60" y="103"/>
                </a:cxn>
                <a:cxn ang="0">
                  <a:pos x="70" y="99"/>
                </a:cxn>
                <a:cxn ang="0">
                  <a:pos x="77" y="97"/>
                </a:cxn>
                <a:cxn ang="0">
                  <a:pos x="51" y="80"/>
                </a:cxn>
                <a:cxn ang="0">
                  <a:pos x="76" y="64"/>
                </a:cxn>
                <a:cxn ang="0">
                  <a:pos x="85" y="46"/>
                </a:cxn>
                <a:cxn ang="0">
                  <a:pos x="87" y="40"/>
                </a:cxn>
                <a:cxn ang="0">
                  <a:pos x="87" y="22"/>
                </a:cxn>
                <a:cxn ang="0">
                  <a:pos x="81" y="10"/>
                </a:cxn>
                <a:cxn ang="0">
                  <a:pos x="70" y="2"/>
                </a:cxn>
                <a:cxn ang="0">
                  <a:pos x="52" y="0"/>
                </a:cxn>
              </a:cxnLst>
              <a:rect l="0" t="0" r="r" b="b"/>
              <a:pathLst>
                <a:path w="89" h="103">
                  <a:moveTo>
                    <a:pt x="70" y="38"/>
                  </a:moveTo>
                  <a:lnTo>
                    <a:pt x="70" y="38"/>
                  </a:lnTo>
                  <a:lnTo>
                    <a:pt x="66" y="46"/>
                  </a:lnTo>
                  <a:lnTo>
                    <a:pt x="65" y="54"/>
                  </a:lnTo>
                  <a:lnTo>
                    <a:pt x="60" y="61"/>
                  </a:lnTo>
                  <a:lnTo>
                    <a:pt x="57" y="65"/>
                  </a:lnTo>
                  <a:lnTo>
                    <a:pt x="52" y="70"/>
                  </a:lnTo>
                  <a:lnTo>
                    <a:pt x="47" y="72"/>
                  </a:lnTo>
                  <a:lnTo>
                    <a:pt x="43" y="73"/>
                  </a:lnTo>
                  <a:lnTo>
                    <a:pt x="36" y="75"/>
                  </a:lnTo>
                  <a:lnTo>
                    <a:pt x="36" y="75"/>
                  </a:lnTo>
                  <a:lnTo>
                    <a:pt x="31" y="73"/>
                  </a:lnTo>
                  <a:lnTo>
                    <a:pt x="28" y="73"/>
                  </a:lnTo>
                  <a:lnTo>
                    <a:pt x="24" y="70"/>
                  </a:lnTo>
                  <a:lnTo>
                    <a:pt x="22" y="67"/>
                  </a:lnTo>
                  <a:lnTo>
                    <a:pt x="19" y="62"/>
                  </a:lnTo>
                  <a:lnTo>
                    <a:pt x="19" y="57"/>
                  </a:lnTo>
                  <a:lnTo>
                    <a:pt x="19" y="49"/>
                  </a:lnTo>
                  <a:lnTo>
                    <a:pt x="19" y="41"/>
                  </a:lnTo>
                  <a:lnTo>
                    <a:pt x="19" y="41"/>
                  </a:lnTo>
                  <a:lnTo>
                    <a:pt x="24" y="27"/>
                  </a:lnTo>
                  <a:lnTo>
                    <a:pt x="30" y="16"/>
                  </a:lnTo>
                  <a:lnTo>
                    <a:pt x="35" y="13"/>
                  </a:lnTo>
                  <a:lnTo>
                    <a:pt x="39" y="10"/>
                  </a:lnTo>
                  <a:lnTo>
                    <a:pt x="46" y="7"/>
                  </a:lnTo>
                  <a:lnTo>
                    <a:pt x="51" y="7"/>
                  </a:lnTo>
                  <a:lnTo>
                    <a:pt x="51" y="7"/>
                  </a:lnTo>
                  <a:lnTo>
                    <a:pt x="55" y="7"/>
                  </a:lnTo>
                  <a:lnTo>
                    <a:pt x="60" y="8"/>
                  </a:lnTo>
                  <a:lnTo>
                    <a:pt x="65" y="11"/>
                  </a:lnTo>
                  <a:lnTo>
                    <a:pt x="66" y="14"/>
                  </a:lnTo>
                  <a:lnTo>
                    <a:pt x="70" y="19"/>
                  </a:lnTo>
                  <a:lnTo>
                    <a:pt x="70" y="24"/>
                  </a:lnTo>
                  <a:lnTo>
                    <a:pt x="70" y="30"/>
                  </a:lnTo>
                  <a:lnTo>
                    <a:pt x="70" y="38"/>
                  </a:lnTo>
                  <a:lnTo>
                    <a:pt x="70" y="38"/>
                  </a:lnTo>
                  <a:close/>
                  <a:moveTo>
                    <a:pt x="52" y="0"/>
                  </a:moveTo>
                  <a:lnTo>
                    <a:pt x="52" y="0"/>
                  </a:lnTo>
                  <a:lnTo>
                    <a:pt x="43" y="0"/>
                  </a:lnTo>
                  <a:lnTo>
                    <a:pt x="33" y="3"/>
                  </a:lnTo>
                  <a:lnTo>
                    <a:pt x="25" y="7"/>
                  </a:lnTo>
                  <a:lnTo>
                    <a:pt x="19" y="11"/>
                  </a:lnTo>
                  <a:lnTo>
                    <a:pt x="12" y="18"/>
                  </a:lnTo>
                  <a:lnTo>
                    <a:pt x="8" y="24"/>
                  </a:lnTo>
                  <a:lnTo>
                    <a:pt x="3" y="32"/>
                  </a:lnTo>
                  <a:lnTo>
                    <a:pt x="1" y="40"/>
                  </a:lnTo>
                  <a:lnTo>
                    <a:pt x="1" y="40"/>
                  </a:lnTo>
                  <a:lnTo>
                    <a:pt x="0" y="51"/>
                  </a:lnTo>
                  <a:lnTo>
                    <a:pt x="0" y="59"/>
                  </a:lnTo>
                  <a:lnTo>
                    <a:pt x="3" y="65"/>
                  </a:lnTo>
                  <a:lnTo>
                    <a:pt x="8" y="72"/>
                  </a:lnTo>
                  <a:lnTo>
                    <a:pt x="12" y="76"/>
                  </a:lnTo>
                  <a:lnTo>
                    <a:pt x="19" y="80"/>
                  </a:lnTo>
                  <a:lnTo>
                    <a:pt x="27" y="81"/>
                  </a:lnTo>
                  <a:lnTo>
                    <a:pt x="35" y="81"/>
                  </a:lnTo>
                  <a:lnTo>
                    <a:pt x="35" y="81"/>
                  </a:lnTo>
                  <a:lnTo>
                    <a:pt x="49" y="92"/>
                  </a:lnTo>
                  <a:lnTo>
                    <a:pt x="60" y="103"/>
                  </a:lnTo>
                  <a:lnTo>
                    <a:pt x="60" y="103"/>
                  </a:lnTo>
                  <a:lnTo>
                    <a:pt x="70" y="99"/>
                  </a:lnTo>
                  <a:lnTo>
                    <a:pt x="77" y="97"/>
                  </a:lnTo>
                  <a:lnTo>
                    <a:pt x="77" y="97"/>
                  </a:lnTo>
                  <a:lnTo>
                    <a:pt x="51" y="80"/>
                  </a:lnTo>
                  <a:lnTo>
                    <a:pt x="51" y="80"/>
                  </a:lnTo>
                  <a:lnTo>
                    <a:pt x="65" y="73"/>
                  </a:lnTo>
                  <a:lnTo>
                    <a:pt x="76" y="64"/>
                  </a:lnTo>
                  <a:lnTo>
                    <a:pt x="84" y="53"/>
                  </a:lnTo>
                  <a:lnTo>
                    <a:pt x="85" y="46"/>
                  </a:lnTo>
                  <a:lnTo>
                    <a:pt x="87" y="40"/>
                  </a:lnTo>
                  <a:lnTo>
                    <a:pt x="87" y="40"/>
                  </a:lnTo>
                  <a:lnTo>
                    <a:pt x="89" y="30"/>
                  </a:lnTo>
                  <a:lnTo>
                    <a:pt x="87" y="22"/>
                  </a:lnTo>
                  <a:lnTo>
                    <a:pt x="85" y="16"/>
                  </a:lnTo>
                  <a:lnTo>
                    <a:pt x="81" y="10"/>
                  </a:lnTo>
                  <a:lnTo>
                    <a:pt x="76" y="5"/>
                  </a:lnTo>
                  <a:lnTo>
                    <a:pt x="70" y="2"/>
                  </a:lnTo>
                  <a:lnTo>
                    <a:pt x="62" y="0"/>
                  </a:lnTo>
                  <a:lnTo>
                    <a:pt x="52" y="0"/>
                  </a:lnTo>
                  <a:lnTo>
                    <a:pt x="52" y="0"/>
                  </a:lnTo>
                  <a:close/>
                </a:path>
              </a:pathLst>
            </a:custGeom>
            <a:grpFill/>
            <a:ln w="9525">
              <a:noFill/>
              <a:round/>
              <a:headEnd/>
              <a:tailEnd/>
            </a:ln>
          </p:spPr>
          <p:txBody>
            <a:bodyPr/>
            <a:lstStyle/>
            <a:p>
              <a:endParaRPr lang="en-GB" noProof="0" dirty="0"/>
            </a:p>
          </p:txBody>
        </p:sp>
        <p:sp>
          <p:nvSpPr>
            <p:cNvPr id="12" name="Freeform 40"/>
            <p:cNvSpPr>
              <a:spLocks/>
            </p:cNvSpPr>
            <p:nvPr userDrawn="1"/>
          </p:nvSpPr>
          <p:spPr bwMode="black">
            <a:xfrm>
              <a:off x="4726" y="4221"/>
              <a:ext cx="33" cy="31"/>
            </a:xfrm>
            <a:custGeom>
              <a:avLst/>
              <a:gdLst/>
              <a:ahLst/>
              <a:cxnLst>
                <a:cxn ang="0">
                  <a:pos x="33" y="48"/>
                </a:cxn>
                <a:cxn ang="0">
                  <a:pos x="33" y="48"/>
                </a:cxn>
                <a:cxn ang="0">
                  <a:pos x="33" y="48"/>
                </a:cxn>
                <a:cxn ang="0">
                  <a:pos x="28" y="51"/>
                </a:cxn>
                <a:cxn ang="0">
                  <a:pos x="24" y="54"/>
                </a:cxn>
                <a:cxn ang="0">
                  <a:pos x="19" y="57"/>
                </a:cxn>
                <a:cxn ang="0">
                  <a:pos x="14" y="57"/>
                </a:cxn>
                <a:cxn ang="0">
                  <a:pos x="14" y="57"/>
                </a:cxn>
                <a:cxn ang="0">
                  <a:pos x="6" y="56"/>
                </a:cxn>
                <a:cxn ang="0">
                  <a:pos x="2" y="52"/>
                </a:cxn>
                <a:cxn ang="0">
                  <a:pos x="0" y="46"/>
                </a:cxn>
                <a:cxn ang="0">
                  <a:pos x="0" y="37"/>
                </a:cxn>
                <a:cxn ang="0">
                  <a:pos x="0" y="37"/>
                </a:cxn>
                <a:cxn ang="0">
                  <a:pos x="5" y="17"/>
                </a:cxn>
                <a:cxn ang="0">
                  <a:pos x="5" y="17"/>
                </a:cxn>
                <a:cxn ang="0">
                  <a:pos x="8" y="0"/>
                </a:cxn>
                <a:cxn ang="0">
                  <a:pos x="8" y="0"/>
                </a:cxn>
                <a:cxn ang="0">
                  <a:pos x="16" y="2"/>
                </a:cxn>
                <a:cxn ang="0">
                  <a:pos x="16" y="2"/>
                </a:cxn>
                <a:cxn ang="0">
                  <a:pos x="24" y="0"/>
                </a:cxn>
                <a:cxn ang="0">
                  <a:pos x="24" y="0"/>
                </a:cxn>
                <a:cxn ang="0">
                  <a:pos x="21" y="14"/>
                </a:cxn>
                <a:cxn ang="0">
                  <a:pos x="17" y="33"/>
                </a:cxn>
                <a:cxn ang="0">
                  <a:pos x="17" y="33"/>
                </a:cxn>
                <a:cxn ang="0">
                  <a:pos x="16" y="40"/>
                </a:cxn>
                <a:cxn ang="0">
                  <a:pos x="17" y="45"/>
                </a:cxn>
                <a:cxn ang="0">
                  <a:pos x="19" y="46"/>
                </a:cxn>
                <a:cxn ang="0">
                  <a:pos x="24" y="48"/>
                </a:cxn>
                <a:cxn ang="0">
                  <a:pos x="24" y="48"/>
                </a:cxn>
                <a:cxn ang="0">
                  <a:pos x="28" y="46"/>
                </a:cxn>
                <a:cxn ang="0">
                  <a:pos x="32" y="43"/>
                </a:cxn>
                <a:cxn ang="0">
                  <a:pos x="35" y="38"/>
                </a:cxn>
                <a:cxn ang="0">
                  <a:pos x="36" y="30"/>
                </a:cxn>
                <a:cxn ang="0">
                  <a:pos x="38" y="25"/>
                </a:cxn>
                <a:cxn ang="0">
                  <a:pos x="38" y="25"/>
                </a:cxn>
                <a:cxn ang="0">
                  <a:pos x="41" y="0"/>
                </a:cxn>
                <a:cxn ang="0">
                  <a:pos x="41" y="0"/>
                </a:cxn>
                <a:cxn ang="0">
                  <a:pos x="51" y="2"/>
                </a:cxn>
                <a:cxn ang="0">
                  <a:pos x="51" y="2"/>
                </a:cxn>
                <a:cxn ang="0">
                  <a:pos x="59" y="0"/>
                </a:cxn>
                <a:cxn ang="0">
                  <a:pos x="59" y="0"/>
                </a:cxn>
                <a:cxn ang="0">
                  <a:pos x="52" y="25"/>
                </a:cxn>
                <a:cxn ang="0">
                  <a:pos x="52" y="30"/>
                </a:cxn>
                <a:cxn ang="0">
                  <a:pos x="52" y="30"/>
                </a:cxn>
                <a:cxn ang="0">
                  <a:pos x="48" y="56"/>
                </a:cxn>
                <a:cxn ang="0">
                  <a:pos x="48" y="56"/>
                </a:cxn>
                <a:cxn ang="0">
                  <a:pos x="40" y="56"/>
                </a:cxn>
                <a:cxn ang="0">
                  <a:pos x="40" y="56"/>
                </a:cxn>
                <a:cxn ang="0">
                  <a:pos x="32" y="56"/>
                </a:cxn>
                <a:cxn ang="0">
                  <a:pos x="33" y="48"/>
                </a:cxn>
              </a:cxnLst>
              <a:rect l="0" t="0" r="r" b="b"/>
              <a:pathLst>
                <a:path w="59" h="57">
                  <a:moveTo>
                    <a:pt x="33" y="48"/>
                  </a:moveTo>
                  <a:lnTo>
                    <a:pt x="33" y="48"/>
                  </a:lnTo>
                  <a:lnTo>
                    <a:pt x="33" y="48"/>
                  </a:lnTo>
                  <a:lnTo>
                    <a:pt x="28" y="51"/>
                  </a:lnTo>
                  <a:lnTo>
                    <a:pt x="24" y="54"/>
                  </a:lnTo>
                  <a:lnTo>
                    <a:pt x="19" y="57"/>
                  </a:lnTo>
                  <a:lnTo>
                    <a:pt x="14" y="57"/>
                  </a:lnTo>
                  <a:lnTo>
                    <a:pt x="14" y="57"/>
                  </a:lnTo>
                  <a:lnTo>
                    <a:pt x="6" y="56"/>
                  </a:lnTo>
                  <a:lnTo>
                    <a:pt x="2" y="52"/>
                  </a:lnTo>
                  <a:lnTo>
                    <a:pt x="0" y="46"/>
                  </a:lnTo>
                  <a:lnTo>
                    <a:pt x="0" y="37"/>
                  </a:lnTo>
                  <a:lnTo>
                    <a:pt x="0" y="37"/>
                  </a:lnTo>
                  <a:lnTo>
                    <a:pt x="5" y="17"/>
                  </a:lnTo>
                  <a:lnTo>
                    <a:pt x="5" y="17"/>
                  </a:lnTo>
                  <a:lnTo>
                    <a:pt x="8" y="0"/>
                  </a:lnTo>
                  <a:lnTo>
                    <a:pt x="8" y="0"/>
                  </a:lnTo>
                  <a:lnTo>
                    <a:pt x="16" y="2"/>
                  </a:lnTo>
                  <a:lnTo>
                    <a:pt x="16" y="2"/>
                  </a:lnTo>
                  <a:lnTo>
                    <a:pt x="24" y="0"/>
                  </a:lnTo>
                  <a:lnTo>
                    <a:pt x="24" y="0"/>
                  </a:lnTo>
                  <a:lnTo>
                    <a:pt x="21" y="14"/>
                  </a:lnTo>
                  <a:lnTo>
                    <a:pt x="17" y="33"/>
                  </a:lnTo>
                  <a:lnTo>
                    <a:pt x="17" y="33"/>
                  </a:lnTo>
                  <a:lnTo>
                    <a:pt x="16" y="40"/>
                  </a:lnTo>
                  <a:lnTo>
                    <a:pt x="17" y="45"/>
                  </a:lnTo>
                  <a:lnTo>
                    <a:pt x="19" y="46"/>
                  </a:lnTo>
                  <a:lnTo>
                    <a:pt x="24" y="48"/>
                  </a:lnTo>
                  <a:lnTo>
                    <a:pt x="24" y="48"/>
                  </a:lnTo>
                  <a:lnTo>
                    <a:pt x="28" y="46"/>
                  </a:lnTo>
                  <a:lnTo>
                    <a:pt x="32" y="43"/>
                  </a:lnTo>
                  <a:lnTo>
                    <a:pt x="35" y="38"/>
                  </a:lnTo>
                  <a:lnTo>
                    <a:pt x="36" y="30"/>
                  </a:lnTo>
                  <a:lnTo>
                    <a:pt x="38" y="25"/>
                  </a:lnTo>
                  <a:lnTo>
                    <a:pt x="38" y="25"/>
                  </a:lnTo>
                  <a:lnTo>
                    <a:pt x="41" y="0"/>
                  </a:lnTo>
                  <a:lnTo>
                    <a:pt x="41" y="0"/>
                  </a:lnTo>
                  <a:lnTo>
                    <a:pt x="51" y="2"/>
                  </a:lnTo>
                  <a:lnTo>
                    <a:pt x="51" y="2"/>
                  </a:lnTo>
                  <a:lnTo>
                    <a:pt x="59" y="0"/>
                  </a:lnTo>
                  <a:lnTo>
                    <a:pt x="59" y="0"/>
                  </a:lnTo>
                  <a:lnTo>
                    <a:pt x="52" y="25"/>
                  </a:lnTo>
                  <a:lnTo>
                    <a:pt x="52" y="30"/>
                  </a:lnTo>
                  <a:lnTo>
                    <a:pt x="52" y="30"/>
                  </a:lnTo>
                  <a:lnTo>
                    <a:pt x="48" y="56"/>
                  </a:lnTo>
                  <a:lnTo>
                    <a:pt x="48" y="56"/>
                  </a:lnTo>
                  <a:lnTo>
                    <a:pt x="40" y="56"/>
                  </a:lnTo>
                  <a:lnTo>
                    <a:pt x="40" y="56"/>
                  </a:lnTo>
                  <a:lnTo>
                    <a:pt x="32" y="56"/>
                  </a:lnTo>
                  <a:lnTo>
                    <a:pt x="33" y="48"/>
                  </a:lnTo>
                  <a:close/>
                </a:path>
              </a:pathLst>
            </a:custGeom>
            <a:grpFill/>
            <a:ln w="9525">
              <a:noFill/>
              <a:round/>
              <a:headEnd/>
              <a:tailEnd/>
            </a:ln>
          </p:spPr>
          <p:txBody>
            <a:bodyPr/>
            <a:lstStyle/>
            <a:p>
              <a:endParaRPr lang="en-GB" noProof="0" dirty="0"/>
            </a:p>
          </p:txBody>
        </p:sp>
        <p:sp>
          <p:nvSpPr>
            <p:cNvPr id="13" name="Freeform 41"/>
            <p:cNvSpPr>
              <a:spLocks noEditPoints="1"/>
            </p:cNvSpPr>
            <p:nvPr userDrawn="1"/>
          </p:nvSpPr>
          <p:spPr bwMode="black">
            <a:xfrm>
              <a:off x="4760" y="4219"/>
              <a:ext cx="29" cy="33"/>
            </a:xfrm>
            <a:custGeom>
              <a:avLst/>
              <a:gdLst/>
              <a:ahLst/>
              <a:cxnLst>
                <a:cxn ang="0">
                  <a:pos x="32" y="40"/>
                </a:cxn>
                <a:cxn ang="0">
                  <a:pos x="28" y="48"/>
                </a:cxn>
                <a:cxn ang="0">
                  <a:pos x="20" y="51"/>
                </a:cxn>
                <a:cxn ang="0">
                  <a:pos x="19" y="51"/>
                </a:cxn>
                <a:cxn ang="0">
                  <a:pos x="16" y="47"/>
                </a:cxn>
                <a:cxn ang="0">
                  <a:pos x="16" y="43"/>
                </a:cxn>
                <a:cxn ang="0">
                  <a:pos x="24" y="32"/>
                </a:cxn>
                <a:cxn ang="0">
                  <a:pos x="35" y="27"/>
                </a:cxn>
                <a:cxn ang="0">
                  <a:pos x="32" y="40"/>
                </a:cxn>
                <a:cxn ang="0">
                  <a:pos x="12" y="16"/>
                </a:cxn>
                <a:cxn ang="0">
                  <a:pos x="19" y="12"/>
                </a:cxn>
                <a:cxn ang="0">
                  <a:pos x="27" y="10"/>
                </a:cxn>
                <a:cxn ang="0">
                  <a:pos x="35" y="13"/>
                </a:cxn>
                <a:cxn ang="0">
                  <a:pos x="36" y="19"/>
                </a:cxn>
                <a:cxn ang="0">
                  <a:pos x="35" y="23"/>
                </a:cxn>
                <a:cxn ang="0">
                  <a:pos x="20" y="27"/>
                </a:cxn>
                <a:cxn ang="0">
                  <a:pos x="12" y="31"/>
                </a:cxn>
                <a:cxn ang="0">
                  <a:pos x="3" y="39"/>
                </a:cxn>
                <a:cxn ang="0">
                  <a:pos x="0" y="45"/>
                </a:cxn>
                <a:cxn ang="0">
                  <a:pos x="1" y="54"/>
                </a:cxn>
                <a:cxn ang="0">
                  <a:pos x="14" y="59"/>
                </a:cxn>
                <a:cxn ang="0">
                  <a:pos x="19" y="59"/>
                </a:cxn>
                <a:cxn ang="0">
                  <a:pos x="30" y="51"/>
                </a:cxn>
                <a:cxn ang="0">
                  <a:pos x="32" y="54"/>
                </a:cxn>
                <a:cxn ang="0">
                  <a:pos x="35" y="59"/>
                </a:cxn>
                <a:cxn ang="0">
                  <a:pos x="39" y="59"/>
                </a:cxn>
                <a:cxn ang="0">
                  <a:pos x="51" y="56"/>
                </a:cxn>
                <a:cxn ang="0">
                  <a:pos x="51" y="53"/>
                </a:cxn>
                <a:cxn ang="0">
                  <a:pos x="46" y="53"/>
                </a:cxn>
                <a:cxn ang="0">
                  <a:pos x="46" y="45"/>
                </a:cxn>
                <a:cxn ang="0">
                  <a:pos x="51" y="19"/>
                </a:cxn>
                <a:cxn ang="0">
                  <a:pos x="51" y="12"/>
                </a:cxn>
                <a:cxn ang="0">
                  <a:pos x="47" y="5"/>
                </a:cxn>
                <a:cxn ang="0">
                  <a:pos x="33" y="0"/>
                </a:cxn>
                <a:cxn ang="0">
                  <a:pos x="28" y="2"/>
                </a:cxn>
                <a:cxn ang="0">
                  <a:pos x="11" y="10"/>
                </a:cxn>
              </a:cxnLst>
              <a:rect l="0" t="0" r="r" b="b"/>
              <a:pathLst>
                <a:path w="51" h="59">
                  <a:moveTo>
                    <a:pt x="32" y="40"/>
                  </a:moveTo>
                  <a:lnTo>
                    <a:pt x="32" y="40"/>
                  </a:lnTo>
                  <a:lnTo>
                    <a:pt x="30" y="45"/>
                  </a:lnTo>
                  <a:lnTo>
                    <a:pt x="28" y="48"/>
                  </a:lnTo>
                  <a:lnTo>
                    <a:pt x="25" y="51"/>
                  </a:lnTo>
                  <a:lnTo>
                    <a:pt x="20" y="51"/>
                  </a:lnTo>
                  <a:lnTo>
                    <a:pt x="20" y="51"/>
                  </a:lnTo>
                  <a:lnTo>
                    <a:pt x="19" y="51"/>
                  </a:lnTo>
                  <a:lnTo>
                    <a:pt x="17" y="50"/>
                  </a:lnTo>
                  <a:lnTo>
                    <a:pt x="16" y="47"/>
                  </a:lnTo>
                  <a:lnTo>
                    <a:pt x="16" y="43"/>
                  </a:lnTo>
                  <a:lnTo>
                    <a:pt x="16" y="43"/>
                  </a:lnTo>
                  <a:lnTo>
                    <a:pt x="19" y="37"/>
                  </a:lnTo>
                  <a:lnTo>
                    <a:pt x="24" y="32"/>
                  </a:lnTo>
                  <a:lnTo>
                    <a:pt x="35" y="27"/>
                  </a:lnTo>
                  <a:lnTo>
                    <a:pt x="35" y="27"/>
                  </a:lnTo>
                  <a:lnTo>
                    <a:pt x="32" y="40"/>
                  </a:lnTo>
                  <a:lnTo>
                    <a:pt x="32" y="40"/>
                  </a:lnTo>
                  <a:close/>
                  <a:moveTo>
                    <a:pt x="11" y="16"/>
                  </a:moveTo>
                  <a:lnTo>
                    <a:pt x="12" y="16"/>
                  </a:lnTo>
                  <a:lnTo>
                    <a:pt x="12" y="16"/>
                  </a:lnTo>
                  <a:lnTo>
                    <a:pt x="19" y="12"/>
                  </a:lnTo>
                  <a:lnTo>
                    <a:pt x="27" y="10"/>
                  </a:lnTo>
                  <a:lnTo>
                    <a:pt x="27" y="10"/>
                  </a:lnTo>
                  <a:lnTo>
                    <a:pt x="32" y="10"/>
                  </a:lnTo>
                  <a:lnTo>
                    <a:pt x="35" y="13"/>
                  </a:lnTo>
                  <a:lnTo>
                    <a:pt x="36" y="16"/>
                  </a:lnTo>
                  <a:lnTo>
                    <a:pt x="36" y="19"/>
                  </a:lnTo>
                  <a:lnTo>
                    <a:pt x="36" y="19"/>
                  </a:lnTo>
                  <a:lnTo>
                    <a:pt x="35" y="23"/>
                  </a:lnTo>
                  <a:lnTo>
                    <a:pt x="33" y="24"/>
                  </a:lnTo>
                  <a:lnTo>
                    <a:pt x="20" y="27"/>
                  </a:lnTo>
                  <a:lnTo>
                    <a:pt x="20" y="27"/>
                  </a:lnTo>
                  <a:lnTo>
                    <a:pt x="12" y="31"/>
                  </a:lnTo>
                  <a:lnTo>
                    <a:pt x="6" y="34"/>
                  </a:lnTo>
                  <a:lnTo>
                    <a:pt x="3" y="39"/>
                  </a:lnTo>
                  <a:lnTo>
                    <a:pt x="0" y="45"/>
                  </a:lnTo>
                  <a:lnTo>
                    <a:pt x="0" y="45"/>
                  </a:lnTo>
                  <a:lnTo>
                    <a:pt x="0" y="50"/>
                  </a:lnTo>
                  <a:lnTo>
                    <a:pt x="1" y="54"/>
                  </a:lnTo>
                  <a:lnTo>
                    <a:pt x="6" y="58"/>
                  </a:lnTo>
                  <a:lnTo>
                    <a:pt x="14" y="59"/>
                  </a:lnTo>
                  <a:lnTo>
                    <a:pt x="14" y="59"/>
                  </a:lnTo>
                  <a:lnTo>
                    <a:pt x="19" y="59"/>
                  </a:lnTo>
                  <a:lnTo>
                    <a:pt x="22" y="58"/>
                  </a:lnTo>
                  <a:lnTo>
                    <a:pt x="30" y="51"/>
                  </a:lnTo>
                  <a:lnTo>
                    <a:pt x="30" y="51"/>
                  </a:lnTo>
                  <a:lnTo>
                    <a:pt x="32" y="54"/>
                  </a:lnTo>
                  <a:lnTo>
                    <a:pt x="33" y="58"/>
                  </a:lnTo>
                  <a:lnTo>
                    <a:pt x="35" y="59"/>
                  </a:lnTo>
                  <a:lnTo>
                    <a:pt x="39" y="59"/>
                  </a:lnTo>
                  <a:lnTo>
                    <a:pt x="39" y="59"/>
                  </a:lnTo>
                  <a:lnTo>
                    <a:pt x="44" y="59"/>
                  </a:lnTo>
                  <a:lnTo>
                    <a:pt x="51" y="56"/>
                  </a:lnTo>
                  <a:lnTo>
                    <a:pt x="51" y="53"/>
                  </a:lnTo>
                  <a:lnTo>
                    <a:pt x="51" y="53"/>
                  </a:lnTo>
                  <a:lnTo>
                    <a:pt x="47" y="53"/>
                  </a:lnTo>
                  <a:lnTo>
                    <a:pt x="46" y="53"/>
                  </a:lnTo>
                  <a:lnTo>
                    <a:pt x="46" y="50"/>
                  </a:lnTo>
                  <a:lnTo>
                    <a:pt x="46" y="45"/>
                  </a:lnTo>
                  <a:lnTo>
                    <a:pt x="46" y="45"/>
                  </a:lnTo>
                  <a:lnTo>
                    <a:pt x="51" y="19"/>
                  </a:lnTo>
                  <a:lnTo>
                    <a:pt x="51" y="19"/>
                  </a:lnTo>
                  <a:lnTo>
                    <a:pt x="51" y="12"/>
                  </a:lnTo>
                  <a:lnTo>
                    <a:pt x="49" y="8"/>
                  </a:lnTo>
                  <a:lnTo>
                    <a:pt x="47" y="5"/>
                  </a:lnTo>
                  <a:lnTo>
                    <a:pt x="41" y="2"/>
                  </a:lnTo>
                  <a:lnTo>
                    <a:pt x="33" y="0"/>
                  </a:lnTo>
                  <a:lnTo>
                    <a:pt x="33" y="0"/>
                  </a:lnTo>
                  <a:lnTo>
                    <a:pt x="28" y="2"/>
                  </a:lnTo>
                  <a:lnTo>
                    <a:pt x="22" y="4"/>
                  </a:lnTo>
                  <a:lnTo>
                    <a:pt x="11" y="10"/>
                  </a:lnTo>
                  <a:lnTo>
                    <a:pt x="11" y="16"/>
                  </a:lnTo>
                  <a:close/>
                </a:path>
              </a:pathLst>
            </a:custGeom>
            <a:grpFill/>
            <a:ln w="9525">
              <a:noFill/>
              <a:round/>
              <a:headEnd/>
              <a:tailEnd/>
            </a:ln>
          </p:spPr>
          <p:txBody>
            <a:bodyPr/>
            <a:lstStyle/>
            <a:p>
              <a:endParaRPr lang="en-GB" noProof="0" dirty="0"/>
            </a:p>
          </p:txBody>
        </p:sp>
        <p:sp>
          <p:nvSpPr>
            <p:cNvPr id="14" name="Freeform 42"/>
            <p:cNvSpPr>
              <a:spLocks/>
            </p:cNvSpPr>
            <p:nvPr userDrawn="1"/>
          </p:nvSpPr>
          <p:spPr bwMode="black">
            <a:xfrm>
              <a:off x="4794" y="4204"/>
              <a:ext cx="20" cy="48"/>
            </a:xfrm>
            <a:custGeom>
              <a:avLst/>
              <a:gdLst/>
              <a:ahLst/>
              <a:cxnLst>
                <a:cxn ang="0">
                  <a:pos x="11" y="40"/>
                </a:cxn>
                <a:cxn ang="0">
                  <a:pos x="11" y="40"/>
                </a:cxn>
                <a:cxn ang="0">
                  <a:pos x="18" y="0"/>
                </a:cxn>
                <a:cxn ang="0">
                  <a:pos x="18" y="0"/>
                </a:cxn>
                <a:cxn ang="0">
                  <a:pos x="25" y="0"/>
                </a:cxn>
                <a:cxn ang="0">
                  <a:pos x="25" y="0"/>
                </a:cxn>
                <a:cxn ang="0">
                  <a:pos x="35" y="0"/>
                </a:cxn>
                <a:cxn ang="0">
                  <a:pos x="35" y="0"/>
                </a:cxn>
                <a:cxn ang="0">
                  <a:pos x="25" y="40"/>
                </a:cxn>
                <a:cxn ang="0">
                  <a:pos x="24" y="46"/>
                </a:cxn>
                <a:cxn ang="0">
                  <a:pos x="24" y="46"/>
                </a:cxn>
                <a:cxn ang="0">
                  <a:pos x="18" y="86"/>
                </a:cxn>
                <a:cxn ang="0">
                  <a:pos x="18" y="86"/>
                </a:cxn>
                <a:cxn ang="0">
                  <a:pos x="10" y="86"/>
                </a:cxn>
                <a:cxn ang="0">
                  <a:pos x="10" y="86"/>
                </a:cxn>
                <a:cxn ang="0">
                  <a:pos x="0" y="86"/>
                </a:cxn>
                <a:cxn ang="0">
                  <a:pos x="0" y="86"/>
                </a:cxn>
                <a:cxn ang="0">
                  <a:pos x="10" y="46"/>
                </a:cxn>
                <a:cxn ang="0">
                  <a:pos x="11" y="40"/>
                </a:cxn>
              </a:cxnLst>
              <a:rect l="0" t="0" r="r" b="b"/>
              <a:pathLst>
                <a:path w="35" h="86">
                  <a:moveTo>
                    <a:pt x="11" y="40"/>
                  </a:moveTo>
                  <a:lnTo>
                    <a:pt x="11" y="40"/>
                  </a:lnTo>
                  <a:lnTo>
                    <a:pt x="18" y="0"/>
                  </a:lnTo>
                  <a:lnTo>
                    <a:pt x="18" y="0"/>
                  </a:lnTo>
                  <a:lnTo>
                    <a:pt x="25" y="0"/>
                  </a:lnTo>
                  <a:lnTo>
                    <a:pt x="25" y="0"/>
                  </a:lnTo>
                  <a:lnTo>
                    <a:pt x="35" y="0"/>
                  </a:lnTo>
                  <a:lnTo>
                    <a:pt x="35" y="0"/>
                  </a:lnTo>
                  <a:lnTo>
                    <a:pt x="25" y="40"/>
                  </a:lnTo>
                  <a:lnTo>
                    <a:pt x="24" y="46"/>
                  </a:lnTo>
                  <a:lnTo>
                    <a:pt x="24" y="46"/>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15" name="Freeform 43"/>
            <p:cNvSpPr>
              <a:spLocks noEditPoints="1"/>
            </p:cNvSpPr>
            <p:nvPr userDrawn="1"/>
          </p:nvSpPr>
          <p:spPr bwMode="black">
            <a:xfrm>
              <a:off x="4812" y="4204"/>
              <a:ext cx="20" cy="48"/>
            </a:xfrm>
            <a:custGeom>
              <a:avLst/>
              <a:gdLst/>
              <a:ahLst/>
              <a:cxnLst>
                <a:cxn ang="0">
                  <a:pos x="8" y="55"/>
                </a:cxn>
                <a:cxn ang="0">
                  <a:pos x="8" y="55"/>
                </a:cxn>
                <a:cxn ang="0">
                  <a:pos x="12" y="30"/>
                </a:cxn>
                <a:cxn ang="0">
                  <a:pos x="12" y="30"/>
                </a:cxn>
                <a:cxn ang="0">
                  <a:pos x="19" y="32"/>
                </a:cxn>
                <a:cxn ang="0">
                  <a:pos x="19" y="32"/>
                </a:cxn>
                <a:cxn ang="0">
                  <a:pos x="29" y="30"/>
                </a:cxn>
                <a:cxn ang="0">
                  <a:pos x="29" y="30"/>
                </a:cxn>
                <a:cxn ang="0">
                  <a:pos x="23" y="55"/>
                </a:cxn>
                <a:cxn ang="0">
                  <a:pos x="23" y="60"/>
                </a:cxn>
                <a:cxn ang="0">
                  <a:pos x="23" y="60"/>
                </a:cxn>
                <a:cxn ang="0">
                  <a:pos x="18" y="86"/>
                </a:cxn>
                <a:cxn ang="0">
                  <a:pos x="18" y="86"/>
                </a:cxn>
                <a:cxn ang="0">
                  <a:pos x="10" y="86"/>
                </a:cxn>
                <a:cxn ang="0">
                  <a:pos x="10" y="86"/>
                </a:cxn>
                <a:cxn ang="0">
                  <a:pos x="0" y="86"/>
                </a:cxn>
                <a:cxn ang="0">
                  <a:pos x="0" y="86"/>
                </a:cxn>
                <a:cxn ang="0">
                  <a:pos x="7" y="60"/>
                </a:cxn>
                <a:cxn ang="0">
                  <a:pos x="8" y="55"/>
                </a:cxn>
                <a:cxn ang="0">
                  <a:pos x="26" y="0"/>
                </a:cxn>
                <a:cxn ang="0">
                  <a:pos x="26" y="0"/>
                </a:cxn>
                <a:cxn ang="0">
                  <a:pos x="29" y="1"/>
                </a:cxn>
                <a:cxn ang="0">
                  <a:pos x="32" y="3"/>
                </a:cxn>
                <a:cxn ang="0">
                  <a:pos x="34" y="6"/>
                </a:cxn>
                <a:cxn ang="0">
                  <a:pos x="34" y="9"/>
                </a:cxn>
                <a:cxn ang="0">
                  <a:pos x="34" y="9"/>
                </a:cxn>
                <a:cxn ang="0">
                  <a:pos x="32" y="13"/>
                </a:cxn>
                <a:cxn ang="0">
                  <a:pos x="29" y="16"/>
                </a:cxn>
                <a:cxn ang="0">
                  <a:pos x="26" y="17"/>
                </a:cxn>
                <a:cxn ang="0">
                  <a:pos x="23" y="19"/>
                </a:cxn>
                <a:cxn ang="0">
                  <a:pos x="23" y="19"/>
                </a:cxn>
                <a:cxn ang="0">
                  <a:pos x="19" y="17"/>
                </a:cxn>
                <a:cxn ang="0">
                  <a:pos x="16" y="16"/>
                </a:cxn>
                <a:cxn ang="0">
                  <a:pos x="16" y="13"/>
                </a:cxn>
                <a:cxn ang="0">
                  <a:pos x="15" y="9"/>
                </a:cxn>
                <a:cxn ang="0">
                  <a:pos x="15" y="9"/>
                </a:cxn>
                <a:cxn ang="0">
                  <a:pos x="16" y="6"/>
                </a:cxn>
                <a:cxn ang="0">
                  <a:pos x="19" y="3"/>
                </a:cxn>
                <a:cxn ang="0">
                  <a:pos x="23" y="1"/>
                </a:cxn>
                <a:cxn ang="0">
                  <a:pos x="26" y="0"/>
                </a:cxn>
                <a:cxn ang="0">
                  <a:pos x="26" y="0"/>
                </a:cxn>
              </a:cxnLst>
              <a:rect l="0" t="0" r="r" b="b"/>
              <a:pathLst>
                <a:path w="34" h="86">
                  <a:moveTo>
                    <a:pt x="8" y="55"/>
                  </a:moveTo>
                  <a:lnTo>
                    <a:pt x="8" y="55"/>
                  </a:lnTo>
                  <a:lnTo>
                    <a:pt x="12" y="30"/>
                  </a:lnTo>
                  <a:lnTo>
                    <a:pt x="12" y="30"/>
                  </a:lnTo>
                  <a:lnTo>
                    <a:pt x="19" y="32"/>
                  </a:lnTo>
                  <a:lnTo>
                    <a:pt x="19" y="32"/>
                  </a:lnTo>
                  <a:lnTo>
                    <a:pt x="29" y="30"/>
                  </a:lnTo>
                  <a:lnTo>
                    <a:pt x="29" y="30"/>
                  </a:lnTo>
                  <a:lnTo>
                    <a:pt x="23" y="55"/>
                  </a:lnTo>
                  <a:lnTo>
                    <a:pt x="23" y="60"/>
                  </a:lnTo>
                  <a:lnTo>
                    <a:pt x="23" y="60"/>
                  </a:lnTo>
                  <a:lnTo>
                    <a:pt x="18" y="86"/>
                  </a:lnTo>
                  <a:lnTo>
                    <a:pt x="18" y="86"/>
                  </a:lnTo>
                  <a:lnTo>
                    <a:pt x="10" y="86"/>
                  </a:lnTo>
                  <a:lnTo>
                    <a:pt x="10" y="86"/>
                  </a:lnTo>
                  <a:lnTo>
                    <a:pt x="0" y="86"/>
                  </a:lnTo>
                  <a:lnTo>
                    <a:pt x="0" y="86"/>
                  </a:lnTo>
                  <a:lnTo>
                    <a:pt x="7" y="60"/>
                  </a:lnTo>
                  <a:lnTo>
                    <a:pt x="8" y="55"/>
                  </a:lnTo>
                  <a:close/>
                  <a:moveTo>
                    <a:pt x="26" y="0"/>
                  </a:moveTo>
                  <a:lnTo>
                    <a:pt x="26" y="0"/>
                  </a:lnTo>
                  <a:lnTo>
                    <a:pt x="29" y="1"/>
                  </a:lnTo>
                  <a:lnTo>
                    <a:pt x="32" y="3"/>
                  </a:lnTo>
                  <a:lnTo>
                    <a:pt x="34" y="6"/>
                  </a:lnTo>
                  <a:lnTo>
                    <a:pt x="34" y="9"/>
                  </a:lnTo>
                  <a:lnTo>
                    <a:pt x="34" y="9"/>
                  </a:lnTo>
                  <a:lnTo>
                    <a:pt x="32" y="13"/>
                  </a:lnTo>
                  <a:lnTo>
                    <a:pt x="29" y="16"/>
                  </a:lnTo>
                  <a:lnTo>
                    <a:pt x="26" y="17"/>
                  </a:lnTo>
                  <a:lnTo>
                    <a:pt x="23" y="19"/>
                  </a:lnTo>
                  <a:lnTo>
                    <a:pt x="23" y="19"/>
                  </a:lnTo>
                  <a:lnTo>
                    <a:pt x="19" y="17"/>
                  </a:lnTo>
                  <a:lnTo>
                    <a:pt x="16" y="16"/>
                  </a:lnTo>
                  <a:lnTo>
                    <a:pt x="16" y="13"/>
                  </a:lnTo>
                  <a:lnTo>
                    <a:pt x="15" y="9"/>
                  </a:lnTo>
                  <a:lnTo>
                    <a:pt x="15" y="9"/>
                  </a:lnTo>
                  <a:lnTo>
                    <a:pt x="16" y="6"/>
                  </a:lnTo>
                  <a:lnTo>
                    <a:pt x="19" y="3"/>
                  </a:lnTo>
                  <a:lnTo>
                    <a:pt x="23" y="1"/>
                  </a:lnTo>
                  <a:lnTo>
                    <a:pt x="26" y="0"/>
                  </a:lnTo>
                  <a:lnTo>
                    <a:pt x="26" y="0"/>
                  </a:lnTo>
                  <a:close/>
                </a:path>
              </a:pathLst>
            </a:custGeom>
            <a:grpFill/>
            <a:ln w="9525">
              <a:noFill/>
              <a:round/>
              <a:headEnd/>
              <a:tailEnd/>
            </a:ln>
          </p:spPr>
          <p:txBody>
            <a:bodyPr/>
            <a:lstStyle/>
            <a:p>
              <a:endParaRPr lang="en-GB" noProof="0" dirty="0"/>
            </a:p>
          </p:txBody>
        </p:sp>
        <p:sp>
          <p:nvSpPr>
            <p:cNvPr id="16" name="Freeform 44"/>
            <p:cNvSpPr>
              <a:spLocks/>
            </p:cNvSpPr>
            <p:nvPr userDrawn="1"/>
          </p:nvSpPr>
          <p:spPr bwMode="black">
            <a:xfrm>
              <a:off x="4835" y="4210"/>
              <a:ext cx="18" cy="42"/>
            </a:xfrm>
            <a:custGeom>
              <a:avLst/>
              <a:gdLst/>
              <a:ahLst/>
              <a:cxnLst>
                <a:cxn ang="0">
                  <a:pos x="33" y="21"/>
                </a:cxn>
                <a:cxn ang="0">
                  <a:pos x="33" y="21"/>
                </a:cxn>
                <a:cxn ang="0">
                  <a:pos x="33" y="24"/>
                </a:cxn>
                <a:cxn ang="0">
                  <a:pos x="33" y="24"/>
                </a:cxn>
                <a:cxn ang="0">
                  <a:pos x="32" y="27"/>
                </a:cxn>
                <a:cxn ang="0">
                  <a:pos x="22" y="25"/>
                </a:cxn>
                <a:cxn ang="0">
                  <a:pos x="22" y="25"/>
                </a:cxn>
                <a:cxn ang="0">
                  <a:pos x="18" y="51"/>
                </a:cxn>
                <a:cxn ang="0">
                  <a:pos x="18" y="51"/>
                </a:cxn>
                <a:cxn ang="0">
                  <a:pos x="16" y="60"/>
                </a:cxn>
                <a:cxn ang="0">
                  <a:pos x="14" y="67"/>
                </a:cxn>
                <a:cxn ang="0">
                  <a:pos x="16" y="70"/>
                </a:cxn>
                <a:cxn ang="0">
                  <a:pos x="19" y="70"/>
                </a:cxn>
                <a:cxn ang="0">
                  <a:pos x="19" y="70"/>
                </a:cxn>
                <a:cxn ang="0">
                  <a:pos x="25" y="68"/>
                </a:cxn>
                <a:cxn ang="0">
                  <a:pos x="24" y="73"/>
                </a:cxn>
                <a:cxn ang="0">
                  <a:pos x="24" y="73"/>
                </a:cxn>
                <a:cxn ang="0">
                  <a:pos x="18" y="76"/>
                </a:cxn>
                <a:cxn ang="0">
                  <a:pos x="11" y="76"/>
                </a:cxn>
                <a:cxn ang="0">
                  <a:pos x="11" y="76"/>
                </a:cxn>
                <a:cxn ang="0">
                  <a:pos x="5" y="75"/>
                </a:cxn>
                <a:cxn ang="0">
                  <a:pos x="2" y="71"/>
                </a:cxn>
                <a:cxn ang="0">
                  <a:pos x="0" y="67"/>
                </a:cxn>
                <a:cxn ang="0">
                  <a:pos x="0" y="59"/>
                </a:cxn>
                <a:cxn ang="0">
                  <a:pos x="0" y="59"/>
                </a:cxn>
                <a:cxn ang="0">
                  <a:pos x="8" y="25"/>
                </a:cxn>
                <a:cxn ang="0">
                  <a:pos x="0" y="27"/>
                </a:cxn>
                <a:cxn ang="0">
                  <a:pos x="0" y="27"/>
                </a:cxn>
                <a:cxn ang="0">
                  <a:pos x="0" y="24"/>
                </a:cxn>
                <a:cxn ang="0">
                  <a:pos x="0" y="24"/>
                </a:cxn>
                <a:cxn ang="0">
                  <a:pos x="0" y="21"/>
                </a:cxn>
                <a:cxn ang="0">
                  <a:pos x="8" y="21"/>
                </a:cxn>
                <a:cxn ang="0">
                  <a:pos x="8" y="21"/>
                </a:cxn>
                <a:cxn ang="0">
                  <a:pos x="11" y="6"/>
                </a:cxn>
                <a:cxn ang="0">
                  <a:pos x="11" y="6"/>
                </a:cxn>
                <a:cxn ang="0">
                  <a:pos x="27" y="0"/>
                </a:cxn>
                <a:cxn ang="0">
                  <a:pos x="29" y="0"/>
                </a:cxn>
                <a:cxn ang="0">
                  <a:pos x="29" y="0"/>
                </a:cxn>
                <a:cxn ang="0">
                  <a:pos x="24" y="21"/>
                </a:cxn>
                <a:cxn ang="0">
                  <a:pos x="33" y="21"/>
                </a:cxn>
              </a:cxnLst>
              <a:rect l="0" t="0" r="r" b="b"/>
              <a:pathLst>
                <a:path w="33" h="76">
                  <a:moveTo>
                    <a:pt x="33" y="21"/>
                  </a:moveTo>
                  <a:lnTo>
                    <a:pt x="33" y="21"/>
                  </a:lnTo>
                  <a:lnTo>
                    <a:pt x="33" y="24"/>
                  </a:lnTo>
                  <a:lnTo>
                    <a:pt x="33" y="24"/>
                  </a:lnTo>
                  <a:lnTo>
                    <a:pt x="32" y="27"/>
                  </a:lnTo>
                  <a:lnTo>
                    <a:pt x="22" y="25"/>
                  </a:lnTo>
                  <a:lnTo>
                    <a:pt x="22" y="25"/>
                  </a:lnTo>
                  <a:lnTo>
                    <a:pt x="18" y="51"/>
                  </a:lnTo>
                  <a:lnTo>
                    <a:pt x="18" y="51"/>
                  </a:lnTo>
                  <a:lnTo>
                    <a:pt x="16" y="60"/>
                  </a:lnTo>
                  <a:lnTo>
                    <a:pt x="14" y="67"/>
                  </a:lnTo>
                  <a:lnTo>
                    <a:pt x="16" y="70"/>
                  </a:lnTo>
                  <a:lnTo>
                    <a:pt x="19" y="70"/>
                  </a:lnTo>
                  <a:lnTo>
                    <a:pt x="19" y="70"/>
                  </a:lnTo>
                  <a:lnTo>
                    <a:pt x="25" y="68"/>
                  </a:lnTo>
                  <a:lnTo>
                    <a:pt x="24" y="73"/>
                  </a:lnTo>
                  <a:lnTo>
                    <a:pt x="24" y="73"/>
                  </a:lnTo>
                  <a:lnTo>
                    <a:pt x="18" y="76"/>
                  </a:lnTo>
                  <a:lnTo>
                    <a:pt x="11" y="76"/>
                  </a:lnTo>
                  <a:lnTo>
                    <a:pt x="11" y="76"/>
                  </a:lnTo>
                  <a:lnTo>
                    <a:pt x="5" y="75"/>
                  </a:lnTo>
                  <a:lnTo>
                    <a:pt x="2" y="71"/>
                  </a:lnTo>
                  <a:lnTo>
                    <a:pt x="0" y="67"/>
                  </a:lnTo>
                  <a:lnTo>
                    <a:pt x="0" y="59"/>
                  </a:lnTo>
                  <a:lnTo>
                    <a:pt x="0" y="59"/>
                  </a:lnTo>
                  <a:lnTo>
                    <a:pt x="8" y="25"/>
                  </a:lnTo>
                  <a:lnTo>
                    <a:pt x="0" y="27"/>
                  </a:lnTo>
                  <a:lnTo>
                    <a:pt x="0" y="27"/>
                  </a:lnTo>
                  <a:lnTo>
                    <a:pt x="0" y="24"/>
                  </a:lnTo>
                  <a:lnTo>
                    <a:pt x="0" y="24"/>
                  </a:lnTo>
                  <a:lnTo>
                    <a:pt x="0" y="21"/>
                  </a:lnTo>
                  <a:lnTo>
                    <a:pt x="8" y="21"/>
                  </a:lnTo>
                  <a:lnTo>
                    <a:pt x="8" y="21"/>
                  </a:lnTo>
                  <a:lnTo>
                    <a:pt x="11" y="6"/>
                  </a:lnTo>
                  <a:lnTo>
                    <a:pt x="11" y="6"/>
                  </a:lnTo>
                  <a:lnTo>
                    <a:pt x="27" y="0"/>
                  </a:lnTo>
                  <a:lnTo>
                    <a:pt x="29" y="0"/>
                  </a:lnTo>
                  <a:lnTo>
                    <a:pt x="29" y="0"/>
                  </a:lnTo>
                  <a:lnTo>
                    <a:pt x="24" y="21"/>
                  </a:lnTo>
                  <a:lnTo>
                    <a:pt x="33" y="21"/>
                  </a:lnTo>
                  <a:close/>
                </a:path>
              </a:pathLst>
            </a:custGeom>
            <a:grpFill/>
            <a:ln w="9525">
              <a:noFill/>
              <a:round/>
              <a:headEnd/>
              <a:tailEnd/>
            </a:ln>
          </p:spPr>
          <p:txBody>
            <a:bodyPr/>
            <a:lstStyle/>
            <a:p>
              <a:endParaRPr lang="en-GB" noProof="0" dirty="0"/>
            </a:p>
          </p:txBody>
        </p:sp>
        <p:sp>
          <p:nvSpPr>
            <p:cNvPr id="17" name="Freeform 45"/>
            <p:cNvSpPr>
              <a:spLocks/>
            </p:cNvSpPr>
            <p:nvPr userDrawn="1"/>
          </p:nvSpPr>
          <p:spPr bwMode="black">
            <a:xfrm>
              <a:off x="4853" y="4221"/>
              <a:ext cx="34" cy="48"/>
            </a:xfrm>
            <a:custGeom>
              <a:avLst/>
              <a:gdLst/>
              <a:ahLst/>
              <a:cxnLst>
                <a:cxn ang="0">
                  <a:pos x="51" y="0"/>
                </a:cxn>
                <a:cxn ang="0">
                  <a:pos x="51" y="0"/>
                </a:cxn>
                <a:cxn ang="0">
                  <a:pos x="55" y="2"/>
                </a:cxn>
                <a:cxn ang="0">
                  <a:pos x="55" y="2"/>
                </a:cxn>
                <a:cxn ang="0">
                  <a:pos x="62" y="0"/>
                </a:cxn>
                <a:cxn ang="0">
                  <a:pos x="62" y="0"/>
                </a:cxn>
                <a:cxn ang="0">
                  <a:pos x="41" y="35"/>
                </a:cxn>
                <a:cxn ang="0">
                  <a:pos x="9" y="86"/>
                </a:cxn>
                <a:cxn ang="0">
                  <a:pos x="9" y="86"/>
                </a:cxn>
                <a:cxn ang="0">
                  <a:pos x="5" y="86"/>
                </a:cxn>
                <a:cxn ang="0">
                  <a:pos x="5" y="86"/>
                </a:cxn>
                <a:cxn ang="0">
                  <a:pos x="0" y="86"/>
                </a:cxn>
                <a:cxn ang="0">
                  <a:pos x="0" y="86"/>
                </a:cxn>
                <a:cxn ang="0">
                  <a:pos x="19" y="56"/>
                </a:cxn>
                <a:cxn ang="0">
                  <a:pos x="19" y="56"/>
                </a:cxn>
                <a:cxn ang="0">
                  <a:pos x="8" y="0"/>
                </a:cxn>
                <a:cxn ang="0">
                  <a:pos x="8" y="0"/>
                </a:cxn>
                <a:cxn ang="0">
                  <a:pos x="16" y="2"/>
                </a:cxn>
                <a:cxn ang="0">
                  <a:pos x="16" y="2"/>
                </a:cxn>
                <a:cxn ang="0">
                  <a:pos x="25" y="0"/>
                </a:cxn>
                <a:cxn ang="0">
                  <a:pos x="25" y="0"/>
                </a:cxn>
                <a:cxn ang="0">
                  <a:pos x="32" y="37"/>
                </a:cxn>
                <a:cxn ang="0">
                  <a:pos x="32" y="37"/>
                </a:cxn>
                <a:cxn ang="0">
                  <a:pos x="51" y="0"/>
                </a:cxn>
                <a:cxn ang="0">
                  <a:pos x="51" y="0"/>
                </a:cxn>
              </a:cxnLst>
              <a:rect l="0" t="0" r="r" b="b"/>
              <a:pathLst>
                <a:path w="62" h="86">
                  <a:moveTo>
                    <a:pt x="51" y="0"/>
                  </a:moveTo>
                  <a:lnTo>
                    <a:pt x="51" y="0"/>
                  </a:lnTo>
                  <a:lnTo>
                    <a:pt x="55" y="2"/>
                  </a:lnTo>
                  <a:lnTo>
                    <a:pt x="55" y="2"/>
                  </a:lnTo>
                  <a:lnTo>
                    <a:pt x="62" y="0"/>
                  </a:lnTo>
                  <a:lnTo>
                    <a:pt x="62" y="0"/>
                  </a:lnTo>
                  <a:lnTo>
                    <a:pt x="41" y="35"/>
                  </a:lnTo>
                  <a:lnTo>
                    <a:pt x="9" y="86"/>
                  </a:lnTo>
                  <a:lnTo>
                    <a:pt x="9" y="86"/>
                  </a:lnTo>
                  <a:lnTo>
                    <a:pt x="5" y="86"/>
                  </a:lnTo>
                  <a:lnTo>
                    <a:pt x="5" y="86"/>
                  </a:lnTo>
                  <a:lnTo>
                    <a:pt x="0" y="86"/>
                  </a:lnTo>
                  <a:lnTo>
                    <a:pt x="0" y="86"/>
                  </a:lnTo>
                  <a:lnTo>
                    <a:pt x="19" y="56"/>
                  </a:lnTo>
                  <a:lnTo>
                    <a:pt x="19" y="56"/>
                  </a:lnTo>
                  <a:lnTo>
                    <a:pt x="8" y="0"/>
                  </a:lnTo>
                  <a:lnTo>
                    <a:pt x="8" y="0"/>
                  </a:lnTo>
                  <a:lnTo>
                    <a:pt x="16" y="2"/>
                  </a:lnTo>
                  <a:lnTo>
                    <a:pt x="16" y="2"/>
                  </a:lnTo>
                  <a:lnTo>
                    <a:pt x="25" y="0"/>
                  </a:lnTo>
                  <a:lnTo>
                    <a:pt x="25" y="0"/>
                  </a:lnTo>
                  <a:lnTo>
                    <a:pt x="32" y="37"/>
                  </a:lnTo>
                  <a:lnTo>
                    <a:pt x="32" y="37"/>
                  </a:lnTo>
                  <a:lnTo>
                    <a:pt x="51" y="0"/>
                  </a:lnTo>
                  <a:lnTo>
                    <a:pt x="51" y="0"/>
                  </a:lnTo>
                  <a:close/>
                </a:path>
              </a:pathLst>
            </a:custGeom>
            <a:grpFill/>
            <a:ln w="9525">
              <a:noFill/>
              <a:round/>
              <a:headEnd/>
              <a:tailEnd/>
            </a:ln>
          </p:spPr>
          <p:txBody>
            <a:bodyPr/>
            <a:lstStyle/>
            <a:p>
              <a:endParaRPr lang="en-GB" noProof="0" dirty="0"/>
            </a:p>
          </p:txBody>
        </p:sp>
        <p:sp>
          <p:nvSpPr>
            <p:cNvPr id="18" name="Freeform 46"/>
            <p:cNvSpPr>
              <a:spLocks/>
            </p:cNvSpPr>
            <p:nvPr userDrawn="1"/>
          </p:nvSpPr>
          <p:spPr bwMode="black">
            <a:xfrm>
              <a:off x="4897" y="4208"/>
              <a:ext cx="20" cy="44"/>
            </a:xfrm>
            <a:custGeom>
              <a:avLst/>
              <a:gdLst/>
              <a:ahLst/>
              <a:cxnLst>
                <a:cxn ang="0">
                  <a:pos x="10" y="32"/>
                </a:cxn>
                <a:cxn ang="0">
                  <a:pos x="10" y="32"/>
                </a:cxn>
                <a:cxn ang="0">
                  <a:pos x="16" y="0"/>
                </a:cxn>
                <a:cxn ang="0">
                  <a:pos x="16" y="0"/>
                </a:cxn>
                <a:cxn ang="0">
                  <a:pos x="25" y="0"/>
                </a:cxn>
                <a:cxn ang="0">
                  <a:pos x="25" y="0"/>
                </a:cxn>
                <a:cxn ang="0">
                  <a:pos x="35" y="0"/>
                </a:cxn>
                <a:cxn ang="0">
                  <a:pos x="35" y="0"/>
                </a:cxn>
                <a:cxn ang="0">
                  <a:pos x="27" y="32"/>
                </a:cxn>
                <a:cxn ang="0">
                  <a:pos x="24" y="46"/>
                </a:cxn>
                <a:cxn ang="0">
                  <a:pos x="24" y="46"/>
                </a:cxn>
                <a:cxn ang="0">
                  <a:pos x="19" y="78"/>
                </a:cxn>
                <a:cxn ang="0">
                  <a:pos x="19" y="78"/>
                </a:cxn>
                <a:cxn ang="0">
                  <a:pos x="10" y="78"/>
                </a:cxn>
                <a:cxn ang="0">
                  <a:pos x="10" y="78"/>
                </a:cxn>
                <a:cxn ang="0">
                  <a:pos x="0" y="78"/>
                </a:cxn>
                <a:cxn ang="0">
                  <a:pos x="0" y="78"/>
                </a:cxn>
                <a:cxn ang="0">
                  <a:pos x="8" y="46"/>
                </a:cxn>
                <a:cxn ang="0">
                  <a:pos x="10" y="32"/>
                </a:cxn>
              </a:cxnLst>
              <a:rect l="0" t="0" r="r" b="b"/>
              <a:pathLst>
                <a:path w="35" h="78">
                  <a:moveTo>
                    <a:pt x="10" y="32"/>
                  </a:moveTo>
                  <a:lnTo>
                    <a:pt x="10" y="32"/>
                  </a:lnTo>
                  <a:lnTo>
                    <a:pt x="16" y="0"/>
                  </a:lnTo>
                  <a:lnTo>
                    <a:pt x="16" y="0"/>
                  </a:lnTo>
                  <a:lnTo>
                    <a:pt x="25" y="0"/>
                  </a:lnTo>
                  <a:lnTo>
                    <a:pt x="25" y="0"/>
                  </a:lnTo>
                  <a:lnTo>
                    <a:pt x="35" y="0"/>
                  </a:lnTo>
                  <a:lnTo>
                    <a:pt x="35" y="0"/>
                  </a:lnTo>
                  <a:lnTo>
                    <a:pt x="27" y="32"/>
                  </a:lnTo>
                  <a:lnTo>
                    <a:pt x="24" y="46"/>
                  </a:lnTo>
                  <a:lnTo>
                    <a:pt x="24" y="46"/>
                  </a:lnTo>
                  <a:lnTo>
                    <a:pt x="19" y="78"/>
                  </a:lnTo>
                  <a:lnTo>
                    <a:pt x="19" y="78"/>
                  </a:lnTo>
                  <a:lnTo>
                    <a:pt x="10" y="78"/>
                  </a:lnTo>
                  <a:lnTo>
                    <a:pt x="10" y="78"/>
                  </a:lnTo>
                  <a:lnTo>
                    <a:pt x="0" y="78"/>
                  </a:lnTo>
                  <a:lnTo>
                    <a:pt x="0" y="78"/>
                  </a:lnTo>
                  <a:lnTo>
                    <a:pt x="8" y="46"/>
                  </a:lnTo>
                  <a:lnTo>
                    <a:pt x="10" y="32"/>
                  </a:lnTo>
                  <a:close/>
                </a:path>
              </a:pathLst>
            </a:custGeom>
            <a:grpFill/>
            <a:ln w="9525">
              <a:noFill/>
              <a:round/>
              <a:headEnd/>
              <a:tailEnd/>
            </a:ln>
          </p:spPr>
          <p:txBody>
            <a:bodyPr/>
            <a:lstStyle/>
            <a:p>
              <a:endParaRPr lang="en-GB" noProof="0" dirty="0"/>
            </a:p>
          </p:txBody>
        </p:sp>
        <p:sp>
          <p:nvSpPr>
            <p:cNvPr id="19" name="Freeform 47"/>
            <p:cNvSpPr>
              <a:spLocks/>
            </p:cNvSpPr>
            <p:nvPr userDrawn="1"/>
          </p:nvSpPr>
          <p:spPr bwMode="black">
            <a:xfrm>
              <a:off x="4916" y="4219"/>
              <a:ext cx="33" cy="33"/>
            </a:xfrm>
            <a:custGeom>
              <a:avLst/>
              <a:gdLst/>
              <a:ahLst/>
              <a:cxnLst>
                <a:cxn ang="0">
                  <a:pos x="26" y="12"/>
                </a:cxn>
                <a:cxn ang="0">
                  <a:pos x="26" y="12"/>
                </a:cxn>
                <a:cxn ang="0">
                  <a:pos x="26" y="12"/>
                </a:cxn>
                <a:cxn ang="0">
                  <a:pos x="31" y="7"/>
                </a:cxn>
                <a:cxn ang="0">
                  <a:pos x="35" y="4"/>
                </a:cxn>
                <a:cxn ang="0">
                  <a:pos x="40" y="2"/>
                </a:cxn>
                <a:cxn ang="0">
                  <a:pos x="45" y="0"/>
                </a:cxn>
                <a:cxn ang="0">
                  <a:pos x="45" y="0"/>
                </a:cxn>
                <a:cxn ang="0">
                  <a:pos x="53" y="2"/>
                </a:cxn>
                <a:cxn ang="0">
                  <a:pos x="58" y="7"/>
                </a:cxn>
                <a:cxn ang="0">
                  <a:pos x="59" y="13"/>
                </a:cxn>
                <a:cxn ang="0">
                  <a:pos x="59" y="23"/>
                </a:cxn>
                <a:cxn ang="0">
                  <a:pos x="59" y="23"/>
                </a:cxn>
                <a:cxn ang="0">
                  <a:pos x="54" y="42"/>
                </a:cxn>
                <a:cxn ang="0">
                  <a:pos x="54" y="42"/>
                </a:cxn>
                <a:cxn ang="0">
                  <a:pos x="51" y="58"/>
                </a:cxn>
                <a:cxn ang="0">
                  <a:pos x="51" y="58"/>
                </a:cxn>
                <a:cxn ang="0">
                  <a:pos x="43" y="58"/>
                </a:cxn>
                <a:cxn ang="0">
                  <a:pos x="43" y="58"/>
                </a:cxn>
                <a:cxn ang="0">
                  <a:pos x="35" y="58"/>
                </a:cxn>
                <a:cxn ang="0">
                  <a:pos x="35" y="58"/>
                </a:cxn>
                <a:cxn ang="0">
                  <a:pos x="38" y="43"/>
                </a:cxn>
                <a:cxn ang="0">
                  <a:pos x="42" y="26"/>
                </a:cxn>
                <a:cxn ang="0">
                  <a:pos x="42" y="26"/>
                </a:cxn>
                <a:cxn ang="0">
                  <a:pos x="43" y="19"/>
                </a:cxn>
                <a:cxn ang="0">
                  <a:pos x="42" y="15"/>
                </a:cxn>
                <a:cxn ang="0">
                  <a:pos x="40" y="12"/>
                </a:cxn>
                <a:cxn ang="0">
                  <a:pos x="35" y="12"/>
                </a:cxn>
                <a:cxn ang="0">
                  <a:pos x="35" y="12"/>
                </a:cxn>
                <a:cxn ang="0">
                  <a:pos x="31" y="13"/>
                </a:cxn>
                <a:cxn ang="0">
                  <a:pos x="27" y="16"/>
                </a:cxn>
                <a:cxn ang="0">
                  <a:pos x="24" y="21"/>
                </a:cxn>
                <a:cxn ang="0">
                  <a:pos x="23" y="27"/>
                </a:cxn>
                <a:cxn ang="0">
                  <a:pos x="21" y="32"/>
                </a:cxn>
                <a:cxn ang="0">
                  <a:pos x="21" y="32"/>
                </a:cxn>
                <a:cxn ang="0">
                  <a:pos x="18" y="58"/>
                </a:cxn>
                <a:cxn ang="0">
                  <a:pos x="18" y="58"/>
                </a:cxn>
                <a:cxn ang="0">
                  <a:pos x="8" y="58"/>
                </a:cxn>
                <a:cxn ang="0">
                  <a:pos x="8" y="58"/>
                </a:cxn>
                <a:cxn ang="0">
                  <a:pos x="0" y="58"/>
                </a:cxn>
                <a:cxn ang="0">
                  <a:pos x="0" y="58"/>
                </a:cxn>
                <a:cxn ang="0">
                  <a:pos x="7" y="32"/>
                </a:cxn>
                <a:cxn ang="0">
                  <a:pos x="7" y="27"/>
                </a:cxn>
                <a:cxn ang="0">
                  <a:pos x="7" y="27"/>
                </a:cxn>
                <a:cxn ang="0">
                  <a:pos x="12" y="2"/>
                </a:cxn>
                <a:cxn ang="0">
                  <a:pos x="12" y="2"/>
                </a:cxn>
                <a:cxn ang="0">
                  <a:pos x="19" y="4"/>
                </a:cxn>
                <a:cxn ang="0">
                  <a:pos x="19" y="4"/>
                </a:cxn>
                <a:cxn ang="0">
                  <a:pos x="27" y="2"/>
                </a:cxn>
                <a:cxn ang="0">
                  <a:pos x="26" y="12"/>
                </a:cxn>
              </a:cxnLst>
              <a:rect l="0" t="0" r="r" b="b"/>
              <a:pathLst>
                <a:path w="59" h="58">
                  <a:moveTo>
                    <a:pt x="26" y="12"/>
                  </a:moveTo>
                  <a:lnTo>
                    <a:pt x="26" y="12"/>
                  </a:lnTo>
                  <a:lnTo>
                    <a:pt x="26" y="12"/>
                  </a:lnTo>
                  <a:lnTo>
                    <a:pt x="31" y="7"/>
                  </a:lnTo>
                  <a:lnTo>
                    <a:pt x="35" y="4"/>
                  </a:lnTo>
                  <a:lnTo>
                    <a:pt x="40" y="2"/>
                  </a:lnTo>
                  <a:lnTo>
                    <a:pt x="45" y="0"/>
                  </a:lnTo>
                  <a:lnTo>
                    <a:pt x="45" y="0"/>
                  </a:lnTo>
                  <a:lnTo>
                    <a:pt x="53" y="2"/>
                  </a:lnTo>
                  <a:lnTo>
                    <a:pt x="58" y="7"/>
                  </a:lnTo>
                  <a:lnTo>
                    <a:pt x="59" y="13"/>
                  </a:lnTo>
                  <a:lnTo>
                    <a:pt x="59" y="23"/>
                  </a:lnTo>
                  <a:lnTo>
                    <a:pt x="59" y="23"/>
                  </a:lnTo>
                  <a:lnTo>
                    <a:pt x="54" y="42"/>
                  </a:lnTo>
                  <a:lnTo>
                    <a:pt x="54" y="42"/>
                  </a:lnTo>
                  <a:lnTo>
                    <a:pt x="51" y="58"/>
                  </a:lnTo>
                  <a:lnTo>
                    <a:pt x="51" y="58"/>
                  </a:lnTo>
                  <a:lnTo>
                    <a:pt x="43" y="58"/>
                  </a:lnTo>
                  <a:lnTo>
                    <a:pt x="43" y="58"/>
                  </a:lnTo>
                  <a:lnTo>
                    <a:pt x="35" y="58"/>
                  </a:lnTo>
                  <a:lnTo>
                    <a:pt x="35" y="58"/>
                  </a:lnTo>
                  <a:lnTo>
                    <a:pt x="38" y="43"/>
                  </a:lnTo>
                  <a:lnTo>
                    <a:pt x="42" y="26"/>
                  </a:lnTo>
                  <a:lnTo>
                    <a:pt x="42" y="26"/>
                  </a:lnTo>
                  <a:lnTo>
                    <a:pt x="43" y="19"/>
                  </a:lnTo>
                  <a:lnTo>
                    <a:pt x="42" y="15"/>
                  </a:lnTo>
                  <a:lnTo>
                    <a:pt x="40" y="12"/>
                  </a:lnTo>
                  <a:lnTo>
                    <a:pt x="35" y="12"/>
                  </a:lnTo>
                  <a:lnTo>
                    <a:pt x="35" y="12"/>
                  </a:lnTo>
                  <a:lnTo>
                    <a:pt x="31" y="13"/>
                  </a:lnTo>
                  <a:lnTo>
                    <a:pt x="27" y="16"/>
                  </a:lnTo>
                  <a:lnTo>
                    <a:pt x="24" y="21"/>
                  </a:lnTo>
                  <a:lnTo>
                    <a:pt x="23" y="27"/>
                  </a:lnTo>
                  <a:lnTo>
                    <a:pt x="21" y="32"/>
                  </a:lnTo>
                  <a:lnTo>
                    <a:pt x="21" y="32"/>
                  </a:lnTo>
                  <a:lnTo>
                    <a:pt x="18" y="58"/>
                  </a:lnTo>
                  <a:lnTo>
                    <a:pt x="18" y="58"/>
                  </a:lnTo>
                  <a:lnTo>
                    <a:pt x="8" y="58"/>
                  </a:lnTo>
                  <a:lnTo>
                    <a:pt x="8" y="58"/>
                  </a:lnTo>
                  <a:lnTo>
                    <a:pt x="0" y="58"/>
                  </a:lnTo>
                  <a:lnTo>
                    <a:pt x="0" y="58"/>
                  </a:lnTo>
                  <a:lnTo>
                    <a:pt x="7" y="32"/>
                  </a:lnTo>
                  <a:lnTo>
                    <a:pt x="7" y="27"/>
                  </a:lnTo>
                  <a:lnTo>
                    <a:pt x="7" y="27"/>
                  </a:lnTo>
                  <a:lnTo>
                    <a:pt x="12" y="2"/>
                  </a:lnTo>
                  <a:lnTo>
                    <a:pt x="12" y="2"/>
                  </a:lnTo>
                  <a:lnTo>
                    <a:pt x="19" y="4"/>
                  </a:lnTo>
                  <a:lnTo>
                    <a:pt x="19" y="4"/>
                  </a:lnTo>
                  <a:lnTo>
                    <a:pt x="27" y="2"/>
                  </a:lnTo>
                  <a:lnTo>
                    <a:pt x="26" y="12"/>
                  </a:lnTo>
                  <a:close/>
                </a:path>
              </a:pathLst>
            </a:custGeom>
            <a:grpFill/>
            <a:ln w="9525">
              <a:noFill/>
              <a:round/>
              <a:headEnd/>
              <a:tailEnd/>
            </a:ln>
          </p:spPr>
          <p:txBody>
            <a:bodyPr/>
            <a:lstStyle/>
            <a:p>
              <a:endParaRPr lang="en-GB" noProof="0" dirty="0"/>
            </a:p>
          </p:txBody>
        </p:sp>
        <p:sp>
          <p:nvSpPr>
            <p:cNvPr id="20" name="Freeform 48"/>
            <p:cNvSpPr>
              <a:spLocks/>
            </p:cNvSpPr>
            <p:nvPr userDrawn="1"/>
          </p:nvSpPr>
          <p:spPr bwMode="black">
            <a:xfrm>
              <a:off x="4966" y="4208"/>
              <a:ext cx="33" cy="44"/>
            </a:xfrm>
            <a:custGeom>
              <a:avLst/>
              <a:gdLst/>
              <a:ahLst/>
              <a:cxnLst>
                <a:cxn ang="0">
                  <a:pos x="9" y="32"/>
                </a:cxn>
                <a:cxn ang="0">
                  <a:pos x="9" y="32"/>
                </a:cxn>
                <a:cxn ang="0">
                  <a:pos x="16" y="0"/>
                </a:cxn>
                <a:cxn ang="0">
                  <a:pos x="16" y="0"/>
                </a:cxn>
                <a:cxn ang="0">
                  <a:pos x="35" y="0"/>
                </a:cxn>
                <a:cxn ang="0">
                  <a:pos x="35" y="0"/>
                </a:cxn>
                <a:cxn ang="0">
                  <a:pos x="59" y="0"/>
                </a:cxn>
                <a:cxn ang="0">
                  <a:pos x="59" y="0"/>
                </a:cxn>
                <a:cxn ang="0">
                  <a:pos x="57" y="5"/>
                </a:cxn>
                <a:cxn ang="0">
                  <a:pos x="57" y="5"/>
                </a:cxn>
                <a:cxn ang="0">
                  <a:pos x="57" y="9"/>
                </a:cxn>
                <a:cxn ang="0">
                  <a:pos x="57" y="9"/>
                </a:cxn>
                <a:cxn ang="0">
                  <a:pos x="32" y="8"/>
                </a:cxn>
                <a:cxn ang="0">
                  <a:pos x="32" y="8"/>
                </a:cxn>
                <a:cxn ang="0">
                  <a:pos x="27" y="33"/>
                </a:cxn>
                <a:cxn ang="0">
                  <a:pos x="27" y="33"/>
                </a:cxn>
                <a:cxn ang="0">
                  <a:pos x="52" y="32"/>
                </a:cxn>
                <a:cxn ang="0">
                  <a:pos x="52" y="32"/>
                </a:cxn>
                <a:cxn ang="0">
                  <a:pos x="51" y="36"/>
                </a:cxn>
                <a:cxn ang="0">
                  <a:pos x="51" y="36"/>
                </a:cxn>
                <a:cxn ang="0">
                  <a:pos x="51" y="41"/>
                </a:cxn>
                <a:cxn ang="0">
                  <a:pos x="51" y="41"/>
                </a:cxn>
                <a:cxn ang="0">
                  <a:pos x="25" y="41"/>
                </a:cxn>
                <a:cxn ang="0">
                  <a:pos x="25" y="41"/>
                </a:cxn>
                <a:cxn ang="0">
                  <a:pos x="22" y="55"/>
                </a:cxn>
                <a:cxn ang="0">
                  <a:pos x="22" y="55"/>
                </a:cxn>
                <a:cxn ang="0">
                  <a:pos x="19" y="70"/>
                </a:cxn>
                <a:cxn ang="0">
                  <a:pos x="19" y="70"/>
                </a:cxn>
                <a:cxn ang="0">
                  <a:pos x="46" y="68"/>
                </a:cxn>
                <a:cxn ang="0">
                  <a:pos x="46" y="68"/>
                </a:cxn>
                <a:cxn ang="0">
                  <a:pos x="44" y="73"/>
                </a:cxn>
                <a:cxn ang="0">
                  <a:pos x="44" y="73"/>
                </a:cxn>
                <a:cxn ang="0">
                  <a:pos x="44" y="78"/>
                </a:cxn>
                <a:cxn ang="0">
                  <a:pos x="44" y="78"/>
                </a:cxn>
                <a:cxn ang="0">
                  <a:pos x="24" y="78"/>
                </a:cxn>
                <a:cxn ang="0">
                  <a:pos x="24" y="78"/>
                </a:cxn>
                <a:cxn ang="0">
                  <a:pos x="0" y="78"/>
                </a:cxn>
                <a:cxn ang="0">
                  <a:pos x="0" y="78"/>
                </a:cxn>
                <a:cxn ang="0">
                  <a:pos x="6" y="46"/>
                </a:cxn>
                <a:cxn ang="0">
                  <a:pos x="9" y="32"/>
                </a:cxn>
              </a:cxnLst>
              <a:rect l="0" t="0" r="r" b="b"/>
              <a:pathLst>
                <a:path w="59" h="78">
                  <a:moveTo>
                    <a:pt x="9" y="32"/>
                  </a:moveTo>
                  <a:lnTo>
                    <a:pt x="9" y="32"/>
                  </a:lnTo>
                  <a:lnTo>
                    <a:pt x="16" y="0"/>
                  </a:lnTo>
                  <a:lnTo>
                    <a:pt x="16" y="0"/>
                  </a:lnTo>
                  <a:lnTo>
                    <a:pt x="35" y="0"/>
                  </a:lnTo>
                  <a:lnTo>
                    <a:pt x="35" y="0"/>
                  </a:lnTo>
                  <a:lnTo>
                    <a:pt x="59" y="0"/>
                  </a:lnTo>
                  <a:lnTo>
                    <a:pt x="59" y="0"/>
                  </a:lnTo>
                  <a:lnTo>
                    <a:pt x="57" y="5"/>
                  </a:lnTo>
                  <a:lnTo>
                    <a:pt x="57" y="5"/>
                  </a:lnTo>
                  <a:lnTo>
                    <a:pt x="57" y="9"/>
                  </a:lnTo>
                  <a:lnTo>
                    <a:pt x="57" y="9"/>
                  </a:lnTo>
                  <a:lnTo>
                    <a:pt x="32" y="8"/>
                  </a:lnTo>
                  <a:lnTo>
                    <a:pt x="32" y="8"/>
                  </a:lnTo>
                  <a:lnTo>
                    <a:pt x="27" y="33"/>
                  </a:lnTo>
                  <a:lnTo>
                    <a:pt x="27" y="33"/>
                  </a:lnTo>
                  <a:lnTo>
                    <a:pt x="52" y="32"/>
                  </a:lnTo>
                  <a:lnTo>
                    <a:pt x="52" y="32"/>
                  </a:lnTo>
                  <a:lnTo>
                    <a:pt x="51" y="36"/>
                  </a:lnTo>
                  <a:lnTo>
                    <a:pt x="51" y="36"/>
                  </a:lnTo>
                  <a:lnTo>
                    <a:pt x="51" y="41"/>
                  </a:lnTo>
                  <a:lnTo>
                    <a:pt x="51" y="41"/>
                  </a:lnTo>
                  <a:lnTo>
                    <a:pt x="25" y="41"/>
                  </a:lnTo>
                  <a:lnTo>
                    <a:pt x="25" y="41"/>
                  </a:lnTo>
                  <a:lnTo>
                    <a:pt x="22" y="55"/>
                  </a:lnTo>
                  <a:lnTo>
                    <a:pt x="22" y="55"/>
                  </a:lnTo>
                  <a:lnTo>
                    <a:pt x="19" y="70"/>
                  </a:lnTo>
                  <a:lnTo>
                    <a:pt x="19" y="70"/>
                  </a:lnTo>
                  <a:lnTo>
                    <a:pt x="46" y="68"/>
                  </a:lnTo>
                  <a:lnTo>
                    <a:pt x="46" y="68"/>
                  </a:lnTo>
                  <a:lnTo>
                    <a:pt x="44" y="73"/>
                  </a:lnTo>
                  <a:lnTo>
                    <a:pt x="44" y="73"/>
                  </a:lnTo>
                  <a:lnTo>
                    <a:pt x="44" y="78"/>
                  </a:lnTo>
                  <a:lnTo>
                    <a:pt x="44" y="78"/>
                  </a:lnTo>
                  <a:lnTo>
                    <a:pt x="24" y="78"/>
                  </a:lnTo>
                  <a:lnTo>
                    <a:pt x="24" y="78"/>
                  </a:lnTo>
                  <a:lnTo>
                    <a:pt x="0" y="78"/>
                  </a:lnTo>
                  <a:lnTo>
                    <a:pt x="0" y="78"/>
                  </a:lnTo>
                  <a:lnTo>
                    <a:pt x="6" y="46"/>
                  </a:lnTo>
                  <a:lnTo>
                    <a:pt x="9" y="32"/>
                  </a:lnTo>
                  <a:close/>
                </a:path>
              </a:pathLst>
            </a:custGeom>
            <a:grpFill/>
            <a:ln w="9525">
              <a:noFill/>
              <a:round/>
              <a:headEnd/>
              <a:tailEnd/>
            </a:ln>
          </p:spPr>
          <p:txBody>
            <a:bodyPr/>
            <a:lstStyle/>
            <a:p>
              <a:endParaRPr lang="en-GB" noProof="0" dirty="0"/>
            </a:p>
          </p:txBody>
        </p:sp>
        <p:sp>
          <p:nvSpPr>
            <p:cNvPr id="21" name="Freeform 49"/>
            <p:cNvSpPr>
              <a:spLocks/>
            </p:cNvSpPr>
            <p:nvPr userDrawn="1"/>
          </p:nvSpPr>
          <p:spPr bwMode="black">
            <a:xfrm>
              <a:off x="5002" y="4221"/>
              <a:ext cx="29" cy="31"/>
            </a:xfrm>
            <a:custGeom>
              <a:avLst/>
              <a:gdLst/>
              <a:ahLst/>
              <a:cxnLst>
                <a:cxn ang="0">
                  <a:pos x="23" y="41"/>
                </a:cxn>
                <a:cxn ang="0">
                  <a:pos x="23" y="41"/>
                </a:cxn>
                <a:cxn ang="0">
                  <a:pos x="43" y="0"/>
                </a:cxn>
                <a:cxn ang="0">
                  <a:pos x="43" y="0"/>
                </a:cxn>
                <a:cxn ang="0">
                  <a:pos x="48" y="2"/>
                </a:cxn>
                <a:cxn ang="0">
                  <a:pos x="48" y="2"/>
                </a:cxn>
                <a:cxn ang="0">
                  <a:pos x="53" y="0"/>
                </a:cxn>
                <a:cxn ang="0">
                  <a:pos x="53" y="0"/>
                </a:cxn>
                <a:cxn ang="0">
                  <a:pos x="38" y="24"/>
                </a:cxn>
                <a:cxn ang="0">
                  <a:pos x="30" y="38"/>
                </a:cxn>
                <a:cxn ang="0">
                  <a:pos x="21" y="56"/>
                </a:cxn>
                <a:cxn ang="0">
                  <a:pos x="21" y="56"/>
                </a:cxn>
                <a:cxn ang="0">
                  <a:pos x="15" y="56"/>
                </a:cxn>
                <a:cxn ang="0">
                  <a:pos x="15" y="56"/>
                </a:cxn>
                <a:cxn ang="0">
                  <a:pos x="8" y="56"/>
                </a:cxn>
                <a:cxn ang="0">
                  <a:pos x="8" y="56"/>
                </a:cxn>
                <a:cxn ang="0">
                  <a:pos x="0" y="0"/>
                </a:cxn>
                <a:cxn ang="0">
                  <a:pos x="0" y="0"/>
                </a:cxn>
                <a:cxn ang="0">
                  <a:pos x="8" y="2"/>
                </a:cxn>
                <a:cxn ang="0">
                  <a:pos x="8" y="2"/>
                </a:cxn>
                <a:cxn ang="0">
                  <a:pos x="18" y="0"/>
                </a:cxn>
                <a:cxn ang="0">
                  <a:pos x="18" y="0"/>
                </a:cxn>
                <a:cxn ang="0">
                  <a:pos x="23" y="41"/>
                </a:cxn>
                <a:cxn ang="0">
                  <a:pos x="23" y="41"/>
                </a:cxn>
              </a:cxnLst>
              <a:rect l="0" t="0" r="r" b="b"/>
              <a:pathLst>
                <a:path w="53" h="56">
                  <a:moveTo>
                    <a:pt x="23" y="41"/>
                  </a:moveTo>
                  <a:lnTo>
                    <a:pt x="23" y="41"/>
                  </a:lnTo>
                  <a:lnTo>
                    <a:pt x="43" y="0"/>
                  </a:lnTo>
                  <a:lnTo>
                    <a:pt x="43" y="0"/>
                  </a:lnTo>
                  <a:lnTo>
                    <a:pt x="48" y="2"/>
                  </a:lnTo>
                  <a:lnTo>
                    <a:pt x="48" y="2"/>
                  </a:lnTo>
                  <a:lnTo>
                    <a:pt x="53" y="0"/>
                  </a:lnTo>
                  <a:lnTo>
                    <a:pt x="53" y="0"/>
                  </a:lnTo>
                  <a:lnTo>
                    <a:pt x="38" y="24"/>
                  </a:lnTo>
                  <a:lnTo>
                    <a:pt x="30" y="38"/>
                  </a:lnTo>
                  <a:lnTo>
                    <a:pt x="21" y="56"/>
                  </a:lnTo>
                  <a:lnTo>
                    <a:pt x="21" y="56"/>
                  </a:lnTo>
                  <a:lnTo>
                    <a:pt x="15" y="56"/>
                  </a:lnTo>
                  <a:lnTo>
                    <a:pt x="15" y="56"/>
                  </a:lnTo>
                  <a:lnTo>
                    <a:pt x="8" y="56"/>
                  </a:lnTo>
                  <a:lnTo>
                    <a:pt x="8" y="56"/>
                  </a:lnTo>
                  <a:lnTo>
                    <a:pt x="0" y="0"/>
                  </a:lnTo>
                  <a:lnTo>
                    <a:pt x="0" y="0"/>
                  </a:lnTo>
                  <a:lnTo>
                    <a:pt x="8" y="2"/>
                  </a:lnTo>
                  <a:lnTo>
                    <a:pt x="8" y="2"/>
                  </a:lnTo>
                  <a:lnTo>
                    <a:pt x="18" y="0"/>
                  </a:lnTo>
                  <a:lnTo>
                    <a:pt x="18" y="0"/>
                  </a:lnTo>
                  <a:lnTo>
                    <a:pt x="23" y="41"/>
                  </a:lnTo>
                  <a:lnTo>
                    <a:pt x="23" y="41"/>
                  </a:lnTo>
                  <a:close/>
                </a:path>
              </a:pathLst>
            </a:custGeom>
            <a:grpFill/>
            <a:ln w="9525">
              <a:noFill/>
              <a:round/>
              <a:headEnd/>
              <a:tailEnd/>
            </a:ln>
          </p:spPr>
          <p:txBody>
            <a:bodyPr/>
            <a:lstStyle/>
            <a:p>
              <a:endParaRPr lang="en-GB" noProof="0" dirty="0"/>
            </a:p>
          </p:txBody>
        </p:sp>
        <p:sp>
          <p:nvSpPr>
            <p:cNvPr id="22" name="Freeform 50"/>
            <p:cNvSpPr>
              <a:spLocks noEditPoints="1"/>
            </p:cNvSpPr>
            <p:nvPr userDrawn="1"/>
          </p:nvSpPr>
          <p:spPr bwMode="black">
            <a:xfrm>
              <a:off x="5030"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7"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8" y="5"/>
                </a:cxn>
                <a:cxn ang="0">
                  <a:pos x="13" y="8"/>
                </a:cxn>
                <a:cxn ang="0">
                  <a:pos x="10" y="13"/>
                </a:cxn>
                <a:cxn ang="0">
                  <a:pos x="6" y="18"/>
                </a:cxn>
                <a:cxn ang="0">
                  <a:pos x="3" y="24"/>
                </a:cxn>
                <a:cxn ang="0">
                  <a:pos x="2" y="31"/>
                </a:cxn>
                <a:cxn ang="0">
                  <a:pos x="2" y="31"/>
                </a:cxn>
                <a:cxn ang="0">
                  <a:pos x="0" y="37"/>
                </a:cxn>
                <a:cxn ang="0">
                  <a:pos x="2" y="43"/>
                </a:cxn>
                <a:cxn ang="0">
                  <a:pos x="3" y="48"/>
                </a:cxn>
                <a:cxn ang="0">
                  <a:pos x="5" y="53"/>
                </a:cxn>
                <a:cxn ang="0">
                  <a:pos x="10" y="56"/>
                </a:cxn>
                <a:cxn ang="0">
                  <a:pos x="13" y="58"/>
                </a:cxn>
                <a:cxn ang="0">
                  <a:pos x="24" y="59"/>
                </a:cxn>
                <a:cxn ang="0">
                  <a:pos x="24" y="59"/>
                </a:cxn>
                <a:cxn ang="0">
                  <a:pos x="35" y="58"/>
                </a:cxn>
                <a:cxn ang="0">
                  <a:pos x="41" y="54"/>
                </a:cxn>
                <a:cxn ang="0">
                  <a:pos x="46" y="48"/>
                </a:cxn>
                <a:cxn ang="0">
                  <a:pos x="44" y="47"/>
                </a:cxn>
                <a:cxn ang="0">
                  <a:pos x="44" y="47"/>
                </a:cxn>
                <a:cxn ang="0">
                  <a:pos x="37" y="51"/>
                </a:cxn>
                <a:cxn ang="0">
                  <a:pos x="30" y="51"/>
                </a:cxn>
                <a:cxn ang="0">
                  <a:pos x="30" y="51"/>
                </a:cxn>
                <a:cxn ang="0">
                  <a:pos x="25" y="51"/>
                </a:cxn>
                <a:cxn ang="0">
                  <a:pos x="22" y="50"/>
                </a:cxn>
                <a:cxn ang="0">
                  <a:pos x="19" y="47"/>
                </a:cxn>
                <a:cxn ang="0">
                  <a:pos x="18"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7"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8" y="5"/>
                  </a:lnTo>
                  <a:lnTo>
                    <a:pt x="13" y="8"/>
                  </a:lnTo>
                  <a:lnTo>
                    <a:pt x="10" y="13"/>
                  </a:lnTo>
                  <a:lnTo>
                    <a:pt x="6" y="18"/>
                  </a:lnTo>
                  <a:lnTo>
                    <a:pt x="3" y="24"/>
                  </a:lnTo>
                  <a:lnTo>
                    <a:pt x="2" y="31"/>
                  </a:lnTo>
                  <a:lnTo>
                    <a:pt x="2" y="31"/>
                  </a:lnTo>
                  <a:lnTo>
                    <a:pt x="0" y="37"/>
                  </a:lnTo>
                  <a:lnTo>
                    <a:pt x="2" y="43"/>
                  </a:lnTo>
                  <a:lnTo>
                    <a:pt x="3" y="48"/>
                  </a:lnTo>
                  <a:lnTo>
                    <a:pt x="5" y="53"/>
                  </a:lnTo>
                  <a:lnTo>
                    <a:pt x="10" y="56"/>
                  </a:lnTo>
                  <a:lnTo>
                    <a:pt x="13" y="58"/>
                  </a:lnTo>
                  <a:lnTo>
                    <a:pt x="24" y="59"/>
                  </a:lnTo>
                  <a:lnTo>
                    <a:pt x="24" y="59"/>
                  </a:lnTo>
                  <a:lnTo>
                    <a:pt x="35" y="58"/>
                  </a:lnTo>
                  <a:lnTo>
                    <a:pt x="41" y="54"/>
                  </a:lnTo>
                  <a:lnTo>
                    <a:pt x="46" y="48"/>
                  </a:lnTo>
                  <a:lnTo>
                    <a:pt x="44" y="47"/>
                  </a:lnTo>
                  <a:lnTo>
                    <a:pt x="44" y="47"/>
                  </a:lnTo>
                  <a:lnTo>
                    <a:pt x="37" y="51"/>
                  </a:lnTo>
                  <a:lnTo>
                    <a:pt x="30" y="51"/>
                  </a:lnTo>
                  <a:lnTo>
                    <a:pt x="30" y="51"/>
                  </a:lnTo>
                  <a:lnTo>
                    <a:pt x="25" y="51"/>
                  </a:lnTo>
                  <a:lnTo>
                    <a:pt x="22" y="50"/>
                  </a:lnTo>
                  <a:lnTo>
                    <a:pt x="19" y="47"/>
                  </a:lnTo>
                  <a:lnTo>
                    <a:pt x="18" y="39"/>
                  </a:lnTo>
                  <a:lnTo>
                    <a:pt x="19" y="31"/>
                  </a:lnTo>
                  <a:lnTo>
                    <a:pt x="51" y="31"/>
                  </a:lnTo>
                  <a:close/>
                </a:path>
              </a:pathLst>
            </a:custGeom>
            <a:grpFill/>
            <a:ln w="9525">
              <a:noFill/>
              <a:round/>
              <a:headEnd/>
              <a:tailEnd/>
            </a:ln>
          </p:spPr>
          <p:txBody>
            <a:bodyPr/>
            <a:lstStyle/>
            <a:p>
              <a:endParaRPr lang="en-GB" noProof="0" dirty="0"/>
            </a:p>
          </p:txBody>
        </p:sp>
        <p:sp>
          <p:nvSpPr>
            <p:cNvPr id="23" name="Freeform 51"/>
            <p:cNvSpPr>
              <a:spLocks/>
            </p:cNvSpPr>
            <p:nvPr userDrawn="1"/>
          </p:nvSpPr>
          <p:spPr bwMode="black">
            <a:xfrm>
              <a:off x="5062" y="4221"/>
              <a:ext cx="25" cy="31"/>
            </a:xfrm>
            <a:custGeom>
              <a:avLst/>
              <a:gdLst/>
              <a:ahLst/>
              <a:cxnLst>
                <a:cxn ang="0">
                  <a:pos x="24" y="14"/>
                </a:cxn>
                <a:cxn ang="0">
                  <a:pos x="24" y="14"/>
                </a:cxn>
                <a:cxn ang="0">
                  <a:pos x="24" y="14"/>
                </a:cxn>
                <a:cxn ang="0">
                  <a:pos x="29" y="8"/>
                </a:cxn>
                <a:cxn ang="0">
                  <a:pos x="33" y="3"/>
                </a:cxn>
                <a:cxn ang="0">
                  <a:pos x="40" y="0"/>
                </a:cxn>
                <a:cxn ang="0">
                  <a:pos x="45" y="0"/>
                </a:cxn>
                <a:cxn ang="0">
                  <a:pos x="45" y="0"/>
                </a:cxn>
                <a:cxn ang="0">
                  <a:pos x="46" y="0"/>
                </a:cxn>
                <a:cxn ang="0">
                  <a:pos x="46" y="0"/>
                </a:cxn>
                <a:cxn ang="0">
                  <a:pos x="45" y="8"/>
                </a:cxn>
                <a:cxn ang="0">
                  <a:pos x="45" y="8"/>
                </a:cxn>
                <a:cxn ang="0">
                  <a:pos x="43" y="16"/>
                </a:cxn>
                <a:cxn ang="0">
                  <a:pos x="41" y="16"/>
                </a:cxn>
                <a:cxn ang="0">
                  <a:pos x="41" y="16"/>
                </a:cxn>
                <a:cxn ang="0">
                  <a:pos x="40" y="16"/>
                </a:cxn>
                <a:cxn ang="0">
                  <a:pos x="37" y="14"/>
                </a:cxn>
                <a:cxn ang="0">
                  <a:pos x="37" y="14"/>
                </a:cxn>
                <a:cxn ang="0">
                  <a:pos x="32" y="16"/>
                </a:cxn>
                <a:cxn ang="0">
                  <a:pos x="27" y="17"/>
                </a:cxn>
                <a:cxn ang="0">
                  <a:pos x="24" y="22"/>
                </a:cxn>
                <a:cxn ang="0">
                  <a:pos x="22" y="25"/>
                </a:cxn>
                <a:cxn ang="0">
                  <a:pos x="22" y="30"/>
                </a:cxn>
                <a:cxn ang="0">
                  <a:pos x="22" y="30"/>
                </a:cxn>
                <a:cxn ang="0">
                  <a:pos x="18" y="56"/>
                </a:cxn>
                <a:cxn ang="0">
                  <a:pos x="18" y="56"/>
                </a:cxn>
                <a:cxn ang="0">
                  <a:pos x="10" y="56"/>
                </a:cxn>
                <a:cxn ang="0">
                  <a:pos x="10" y="56"/>
                </a:cxn>
                <a:cxn ang="0">
                  <a:pos x="0" y="56"/>
                </a:cxn>
                <a:cxn ang="0">
                  <a:pos x="0" y="56"/>
                </a:cxn>
                <a:cxn ang="0">
                  <a:pos x="7" y="30"/>
                </a:cxn>
                <a:cxn ang="0">
                  <a:pos x="8" y="25"/>
                </a:cxn>
                <a:cxn ang="0">
                  <a:pos x="8" y="25"/>
                </a:cxn>
                <a:cxn ang="0">
                  <a:pos x="11" y="0"/>
                </a:cxn>
                <a:cxn ang="0">
                  <a:pos x="11" y="0"/>
                </a:cxn>
                <a:cxn ang="0">
                  <a:pos x="19" y="2"/>
                </a:cxn>
                <a:cxn ang="0">
                  <a:pos x="19" y="2"/>
                </a:cxn>
                <a:cxn ang="0">
                  <a:pos x="27" y="0"/>
                </a:cxn>
                <a:cxn ang="0">
                  <a:pos x="24" y="14"/>
                </a:cxn>
              </a:cxnLst>
              <a:rect l="0" t="0" r="r" b="b"/>
              <a:pathLst>
                <a:path w="46" h="56">
                  <a:moveTo>
                    <a:pt x="24" y="14"/>
                  </a:moveTo>
                  <a:lnTo>
                    <a:pt x="24" y="14"/>
                  </a:lnTo>
                  <a:lnTo>
                    <a:pt x="24" y="14"/>
                  </a:lnTo>
                  <a:lnTo>
                    <a:pt x="29" y="8"/>
                  </a:lnTo>
                  <a:lnTo>
                    <a:pt x="33" y="3"/>
                  </a:lnTo>
                  <a:lnTo>
                    <a:pt x="40" y="0"/>
                  </a:lnTo>
                  <a:lnTo>
                    <a:pt x="45" y="0"/>
                  </a:lnTo>
                  <a:lnTo>
                    <a:pt x="45" y="0"/>
                  </a:lnTo>
                  <a:lnTo>
                    <a:pt x="46" y="0"/>
                  </a:lnTo>
                  <a:lnTo>
                    <a:pt x="46" y="0"/>
                  </a:lnTo>
                  <a:lnTo>
                    <a:pt x="45" y="8"/>
                  </a:lnTo>
                  <a:lnTo>
                    <a:pt x="45" y="8"/>
                  </a:lnTo>
                  <a:lnTo>
                    <a:pt x="43" y="16"/>
                  </a:lnTo>
                  <a:lnTo>
                    <a:pt x="41" y="16"/>
                  </a:lnTo>
                  <a:lnTo>
                    <a:pt x="41" y="16"/>
                  </a:lnTo>
                  <a:lnTo>
                    <a:pt x="40" y="16"/>
                  </a:lnTo>
                  <a:lnTo>
                    <a:pt x="37" y="14"/>
                  </a:lnTo>
                  <a:lnTo>
                    <a:pt x="37" y="14"/>
                  </a:lnTo>
                  <a:lnTo>
                    <a:pt x="32" y="16"/>
                  </a:lnTo>
                  <a:lnTo>
                    <a:pt x="27" y="17"/>
                  </a:lnTo>
                  <a:lnTo>
                    <a:pt x="24" y="22"/>
                  </a:lnTo>
                  <a:lnTo>
                    <a:pt x="22" y="25"/>
                  </a:lnTo>
                  <a:lnTo>
                    <a:pt x="22" y="30"/>
                  </a:lnTo>
                  <a:lnTo>
                    <a:pt x="22" y="30"/>
                  </a:lnTo>
                  <a:lnTo>
                    <a:pt x="18" y="56"/>
                  </a:lnTo>
                  <a:lnTo>
                    <a:pt x="18" y="56"/>
                  </a:lnTo>
                  <a:lnTo>
                    <a:pt x="10" y="56"/>
                  </a:lnTo>
                  <a:lnTo>
                    <a:pt x="10" y="56"/>
                  </a:lnTo>
                  <a:lnTo>
                    <a:pt x="0" y="56"/>
                  </a:lnTo>
                  <a:lnTo>
                    <a:pt x="0" y="56"/>
                  </a:lnTo>
                  <a:lnTo>
                    <a:pt x="7" y="30"/>
                  </a:lnTo>
                  <a:lnTo>
                    <a:pt x="8" y="25"/>
                  </a:lnTo>
                  <a:lnTo>
                    <a:pt x="8" y="25"/>
                  </a:lnTo>
                  <a:lnTo>
                    <a:pt x="11" y="0"/>
                  </a:lnTo>
                  <a:lnTo>
                    <a:pt x="11" y="0"/>
                  </a:lnTo>
                  <a:lnTo>
                    <a:pt x="19" y="2"/>
                  </a:lnTo>
                  <a:lnTo>
                    <a:pt x="19" y="2"/>
                  </a:lnTo>
                  <a:lnTo>
                    <a:pt x="27" y="0"/>
                  </a:lnTo>
                  <a:lnTo>
                    <a:pt x="24" y="14"/>
                  </a:lnTo>
                  <a:close/>
                </a:path>
              </a:pathLst>
            </a:custGeom>
            <a:grpFill/>
            <a:ln w="9525">
              <a:noFill/>
              <a:round/>
              <a:headEnd/>
              <a:tailEnd/>
            </a:ln>
          </p:spPr>
          <p:txBody>
            <a:bodyPr/>
            <a:lstStyle/>
            <a:p>
              <a:endParaRPr lang="en-GB" noProof="0" dirty="0"/>
            </a:p>
          </p:txBody>
        </p:sp>
        <p:sp>
          <p:nvSpPr>
            <p:cNvPr id="24" name="Freeform 52"/>
            <p:cNvSpPr>
              <a:spLocks/>
            </p:cNvSpPr>
            <p:nvPr userDrawn="1"/>
          </p:nvSpPr>
          <p:spPr bwMode="black">
            <a:xfrm>
              <a:off x="5087" y="4221"/>
              <a:ext cx="34" cy="48"/>
            </a:xfrm>
            <a:custGeom>
              <a:avLst/>
              <a:gdLst/>
              <a:ahLst/>
              <a:cxnLst>
                <a:cxn ang="0">
                  <a:pos x="50" y="0"/>
                </a:cxn>
                <a:cxn ang="0">
                  <a:pos x="50" y="0"/>
                </a:cxn>
                <a:cxn ang="0">
                  <a:pos x="55" y="2"/>
                </a:cxn>
                <a:cxn ang="0">
                  <a:pos x="55" y="2"/>
                </a:cxn>
                <a:cxn ang="0">
                  <a:pos x="61" y="0"/>
                </a:cxn>
                <a:cxn ang="0">
                  <a:pos x="61" y="0"/>
                </a:cxn>
                <a:cxn ang="0">
                  <a:pos x="41" y="35"/>
                </a:cxn>
                <a:cxn ang="0">
                  <a:pos x="9" y="86"/>
                </a:cxn>
                <a:cxn ang="0">
                  <a:pos x="9" y="86"/>
                </a:cxn>
                <a:cxn ang="0">
                  <a:pos x="4" y="86"/>
                </a:cxn>
                <a:cxn ang="0">
                  <a:pos x="4" y="86"/>
                </a:cxn>
                <a:cxn ang="0">
                  <a:pos x="0" y="86"/>
                </a:cxn>
                <a:cxn ang="0">
                  <a:pos x="0" y="86"/>
                </a:cxn>
                <a:cxn ang="0">
                  <a:pos x="19" y="56"/>
                </a:cxn>
                <a:cxn ang="0">
                  <a:pos x="19" y="56"/>
                </a:cxn>
                <a:cxn ang="0">
                  <a:pos x="8" y="0"/>
                </a:cxn>
                <a:cxn ang="0">
                  <a:pos x="8" y="0"/>
                </a:cxn>
                <a:cxn ang="0">
                  <a:pos x="15" y="2"/>
                </a:cxn>
                <a:cxn ang="0">
                  <a:pos x="15" y="2"/>
                </a:cxn>
                <a:cxn ang="0">
                  <a:pos x="25" y="0"/>
                </a:cxn>
                <a:cxn ang="0">
                  <a:pos x="25" y="0"/>
                </a:cxn>
                <a:cxn ang="0">
                  <a:pos x="31" y="37"/>
                </a:cxn>
                <a:cxn ang="0">
                  <a:pos x="31" y="37"/>
                </a:cxn>
                <a:cxn ang="0">
                  <a:pos x="50" y="0"/>
                </a:cxn>
                <a:cxn ang="0">
                  <a:pos x="50" y="0"/>
                </a:cxn>
              </a:cxnLst>
              <a:rect l="0" t="0" r="r" b="b"/>
              <a:pathLst>
                <a:path w="61" h="86">
                  <a:moveTo>
                    <a:pt x="50" y="0"/>
                  </a:moveTo>
                  <a:lnTo>
                    <a:pt x="50" y="0"/>
                  </a:lnTo>
                  <a:lnTo>
                    <a:pt x="55" y="2"/>
                  </a:lnTo>
                  <a:lnTo>
                    <a:pt x="55" y="2"/>
                  </a:lnTo>
                  <a:lnTo>
                    <a:pt x="61" y="0"/>
                  </a:lnTo>
                  <a:lnTo>
                    <a:pt x="61" y="0"/>
                  </a:lnTo>
                  <a:lnTo>
                    <a:pt x="41" y="35"/>
                  </a:lnTo>
                  <a:lnTo>
                    <a:pt x="9" y="86"/>
                  </a:lnTo>
                  <a:lnTo>
                    <a:pt x="9" y="86"/>
                  </a:lnTo>
                  <a:lnTo>
                    <a:pt x="4" y="86"/>
                  </a:lnTo>
                  <a:lnTo>
                    <a:pt x="4" y="86"/>
                  </a:lnTo>
                  <a:lnTo>
                    <a:pt x="0" y="86"/>
                  </a:lnTo>
                  <a:lnTo>
                    <a:pt x="0" y="86"/>
                  </a:lnTo>
                  <a:lnTo>
                    <a:pt x="19" y="56"/>
                  </a:lnTo>
                  <a:lnTo>
                    <a:pt x="19" y="56"/>
                  </a:lnTo>
                  <a:lnTo>
                    <a:pt x="8" y="0"/>
                  </a:lnTo>
                  <a:lnTo>
                    <a:pt x="8" y="0"/>
                  </a:lnTo>
                  <a:lnTo>
                    <a:pt x="15" y="2"/>
                  </a:lnTo>
                  <a:lnTo>
                    <a:pt x="15" y="2"/>
                  </a:lnTo>
                  <a:lnTo>
                    <a:pt x="25" y="0"/>
                  </a:lnTo>
                  <a:lnTo>
                    <a:pt x="25" y="0"/>
                  </a:lnTo>
                  <a:lnTo>
                    <a:pt x="31" y="37"/>
                  </a:lnTo>
                  <a:lnTo>
                    <a:pt x="31" y="37"/>
                  </a:lnTo>
                  <a:lnTo>
                    <a:pt x="50" y="0"/>
                  </a:lnTo>
                  <a:lnTo>
                    <a:pt x="50" y="0"/>
                  </a:lnTo>
                  <a:close/>
                </a:path>
              </a:pathLst>
            </a:custGeom>
            <a:grpFill/>
            <a:ln w="9525">
              <a:noFill/>
              <a:round/>
              <a:headEnd/>
              <a:tailEnd/>
            </a:ln>
          </p:spPr>
          <p:txBody>
            <a:bodyPr/>
            <a:lstStyle/>
            <a:p>
              <a:endParaRPr lang="en-GB" noProof="0" dirty="0"/>
            </a:p>
          </p:txBody>
        </p:sp>
        <p:sp>
          <p:nvSpPr>
            <p:cNvPr id="25" name="Freeform 53"/>
            <p:cNvSpPr>
              <a:spLocks/>
            </p:cNvSpPr>
            <p:nvPr userDrawn="1"/>
          </p:nvSpPr>
          <p:spPr bwMode="black">
            <a:xfrm>
              <a:off x="5123" y="4210"/>
              <a:ext cx="20" cy="42"/>
            </a:xfrm>
            <a:custGeom>
              <a:avLst/>
              <a:gdLst/>
              <a:ahLst/>
              <a:cxnLst>
                <a:cxn ang="0">
                  <a:pos x="35" y="21"/>
                </a:cxn>
                <a:cxn ang="0">
                  <a:pos x="35" y="21"/>
                </a:cxn>
                <a:cxn ang="0">
                  <a:pos x="33" y="24"/>
                </a:cxn>
                <a:cxn ang="0">
                  <a:pos x="33" y="24"/>
                </a:cxn>
                <a:cxn ang="0">
                  <a:pos x="33" y="27"/>
                </a:cxn>
                <a:cxn ang="0">
                  <a:pos x="23" y="25"/>
                </a:cxn>
                <a:cxn ang="0">
                  <a:pos x="23" y="25"/>
                </a:cxn>
                <a:cxn ang="0">
                  <a:pos x="17" y="51"/>
                </a:cxn>
                <a:cxn ang="0">
                  <a:pos x="17" y="51"/>
                </a:cxn>
                <a:cxn ang="0">
                  <a:pos x="16" y="60"/>
                </a:cxn>
                <a:cxn ang="0">
                  <a:pos x="16" y="67"/>
                </a:cxn>
                <a:cxn ang="0">
                  <a:pos x="17" y="70"/>
                </a:cxn>
                <a:cxn ang="0">
                  <a:pos x="20" y="70"/>
                </a:cxn>
                <a:cxn ang="0">
                  <a:pos x="20" y="70"/>
                </a:cxn>
                <a:cxn ang="0">
                  <a:pos x="25" y="68"/>
                </a:cxn>
                <a:cxn ang="0">
                  <a:pos x="25" y="73"/>
                </a:cxn>
                <a:cxn ang="0">
                  <a:pos x="25" y="73"/>
                </a:cxn>
                <a:cxn ang="0">
                  <a:pos x="19" y="76"/>
                </a:cxn>
                <a:cxn ang="0">
                  <a:pos x="12" y="76"/>
                </a:cxn>
                <a:cxn ang="0">
                  <a:pos x="12" y="76"/>
                </a:cxn>
                <a:cxn ang="0">
                  <a:pos x="6" y="75"/>
                </a:cxn>
                <a:cxn ang="0">
                  <a:pos x="1" y="71"/>
                </a:cxn>
                <a:cxn ang="0">
                  <a:pos x="0" y="67"/>
                </a:cxn>
                <a:cxn ang="0">
                  <a:pos x="1" y="59"/>
                </a:cxn>
                <a:cxn ang="0">
                  <a:pos x="1" y="59"/>
                </a:cxn>
                <a:cxn ang="0">
                  <a:pos x="8" y="25"/>
                </a:cxn>
                <a:cxn ang="0">
                  <a:pos x="0" y="27"/>
                </a:cxn>
                <a:cxn ang="0">
                  <a:pos x="0" y="27"/>
                </a:cxn>
                <a:cxn ang="0">
                  <a:pos x="1" y="24"/>
                </a:cxn>
                <a:cxn ang="0">
                  <a:pos x="1" y="24"/>
                </a:cxn>
                <a:cxn ang="0">
                  <a:pos x="1" y="21"/>
                </a:cxn>
                <a:cxn ang="0">
                  <a:pos x="9" y="21"/>
                </a:cxn>
                <a:cxn ang="0">
                  <a:pos x="9" y="21"/>
                </a:cxn>
                <a:cxn ang="0">
                  <a:pos x="11" y="6"/>
                </a:cxn>
                <a:cxn ang="0">
                  <a:pos x="11" y="6"/>
                </a:cxn>
                <a:cxn ang="0">
                  <a:pos x="28" y="0"/>
                </a:cxn>
                <a:cxn ang="0">
                  <a:pos x="30" y="0"/>
                </a:cxn>
                <a:cxn ang="0">
                  <a:pos x="30" y="0"/>
                </a:cxn>
                <a:cxn ang="0">
                  <a:pos x="23" y="21"/>
                </a:cxn>
                <a:cxn ang="0">
                  <a:pos x="35" y="21"/>
                </a:cxn>
              </a:cxnLst>
              <a:rect l="0" t="0" r="r" b="b"/>
              <a:pathLst>
                <a:path w="35" h="76">
                  <a:moveTo>
                    <a:pt x="35" y="21"/>
                  </a:moveTo>
                  <a:lnTo>
                    <a:pt x="35" y="21"/>
                  </a:lnTo>
                  <a:lnTo>
                    <a:pt x="33" y="24"/>
                  </a:lnTo>
                  <a:lnTo>
                    <a:pt x="33" y="24"/>
                  </a:lnTo>
                  <a:lnTo>
                    <a:pt x="33" y="27"/>
                  </a:lnTo>
                  <a:lnTo>
                    <a:pt x="23" y="25"/>
                  </a:lnTo>
                  <a:lnTo>
                    <a:pt x="23" y="25"/>
                  </a:lnTo>
                  <a:lnTo>
                    <a:pt x="17" y="51"/>
                  </a:lnTo>
                  <a:lnTo>
                    <a:pt x="17" y="51"/>
                  </a:lnTo>
                  <a:lnTo>
                    <a:pt x="16" y="60"/>
                  </a:lnTo>
                  <a:lnTo>
                    <a:pt x="16" y="67"/>
                  </a:lnTo>
                  <a:lnTo>
                    <a:pt x="17" y="70"/>
                  </a:lnTo>
                  <a:lnTo>
                    <a:pt x="20" y="70"/>
                  </a:lnTo>
                  <a:lnTo>
                    <a:pt x="20" y="70"/>
                  </a:lnTo>
                  <a:lnTo>
                    <a:pt x="25" y="68"/>
                  </a:lnTo>
                  <a:lnTo>
                    <a:pt x="25" y="73"/>
                  </a:lnTo>
                  <a:lnTo>
                    <a:pt x="25" y="73"/>
                  </a:lnTo>
                  <a:lnTo>
                    <a:pt x="19" y="76"/>
                  </a:lnTo>
                  <a:lnTo>
                    <a:pt x="12" y="76"/>
                  </a:lnTo>
                  <a:lnTo>
                    <a:pt x="12" y="76"/>
                  </a:lnTo>
                  <a:lnTo>
                    <a:pt x="6" y="75"/>
                  </a:lnTo>
                  <a:lnTo>
                    <a:pt x="1" y="71"/>
                  </a:lnTo>
                  <a:lnTo>
                    <a:pt x="0" y="67"/>
                  </a:lnTo>
                  <a:lnTo>
                    <a:pt x="1" y="59"/>
                  </a:lnTo>
                  <a:lnTo>
                    <a:pt x="1" y="59"/>
                  </a:lnTo>
                  <a:lnTo>
                    <a:pt x="8" y="25"/>
                  </a:lnTo>
                  <a:lnTo>
                    <a:pt x="0" y="27"/>
                  </a:lnTo>
                  <a:lnTo>
                    <a:pt x="0" y="27"/>
                  </a:lnTo>
                  <a:lnTo>
                    <a:pt x="1" y="24"/>
                  </a:lnTo>
                  <a:lnTo>
                    <a:pt x="1" y="24"/>
                  </a:lnTo>
                  <a:lnTo>
                    <a:pt x="1" y="21"/>
                  </a:lnTo>
                  <a:lnTo>
                    <a:pt x="9" y="21"/>
                  </a:lnTo>
                  <a:lnTo>
                    <a:pt x="9" y="21"/>
                  </a:lnTo>
                  <a:lnTo>
                    <a:pt x="11" y="6"/>
                  </a:lnTo>
                  <a:lnTo>
                    <a:pt x="11" y="6"/>
                  </a:lnTo>
                  <a:lnTo>
                    <a:pt x="28" y="0"/>
                  </a:lnTo>
                  <a:lnTo>
                    <a:pt x="30" y="0"/>
                  </a:lnTo>
                  <a:lnTo>
                    <a:pt x="30" y="0"/>
                  </a:lnTo>
                  <a:lnTo>
                    <a:pt x="23" y="21"/>
                  </a:lnTo>
                  <a:lnTo>
                    <a:pt x="35" y="21"/>
                  </a:lnTo>
                  <a:close/>
                </a:path>
              </a:pathLst>
            </a:custGeom>
            <a:grpFill/>
            <a:ln w="9525">
              <a:noFill/>
              <a:round/>
              <a:headEnd/>
              <a:tailEnd/>
            </a:ln>
          </p:spPr>
          <p:txBody>
            <a:bodyPr/>
            <a:lstStyle/>
            <a:p>
              <a:endParaRPr lang="en-GB" noProof="0" dirty="0"/>
            </a:p>
          </p:txBody>
        </p:sp>
        <p:sp>
          <p:nvSpPr>
            <p:cNvPr id="26" name="Freeform 54"/>
            <p:cNvSpPr>
              <a:spLocks/>
            </p:cNvSpPr>
            <p:nvPr userDrawn="1"/>
          </p:nvSpPr>
          <p:spPr bwMode="black">
            <a:xfrm>
              <a:off x="5143" y="4204"/>
              <a:ext cx="33" cy="48"/>
            </a:xfrm>
            <a:custGeom>
              <a:avLst/>
              <a:gdLst/>
              <a:ahLst/>
              <a:cxnLst>
                <a:cxn ang="0">
                  <a:pos x="11" y="40"/>
                </a:cxn>
                <a:cxn ang="0">
                  <a:pos x="11" y="40"/>
                </a:cxn>
                <a:cxn ang="0">
                  <a:pos x="18" y="0"/>
                </a:cxn>
                <a:cxn ang="0">
                  <a:pos x="18" y="0"/>
                </a:cxn>
                <a:cxn ang="0">
                  <a:pos x="26" y="0"/>
                </a:cxn>
                <a:cxn ang="0">
                  <a:pos x="26" y="0"/>
                </a:cxn>
                <a:cxn ang="0">
                  <a:pos x="35" y="0"/>
                </a:cxn>
                <a:cxn ang="0">
                  <a:pos x="35" y="0"/>
                </a:cxn>
                <a:cxn ang="0">
                  <a:pos x="26" y="40"/>
                </a:cxn>
                <a:cxn ang="0">
                  <a:pos x="26" y="40"/>
                </a:cxn>
                <a:cxn ang="0">
                  <a:pos x="26" y="40"/>
                </a:cxn>
                <a:cxn ang="0">
                  <a:pos x="30" y="35"/>
                </a:cxn>
                <a:cxn ang="0">
                  <a:pos x="35" y="32"/>
                </a:cxn>
                <a:cxn ang="0">
                  <a:pos x="40" y="30"/>
                </a:cxn>
                <a:cxn ang="0">
                  <a:pos x="45" y="28"/>
                </a:cxn>
                <a:cxn ang="0">
                  <a:pos x="45" y="28"/>
                </a:cxn>
                <a:cxn ang="0">
                  <a:pos x="52" y="30"/>
                </a:cxn>
                <a:cxn ang="0">
                  <a:pos x="57" y="35"/>
                </a:cxn>
                <a:cxn ang="0">
                  <a:pos x="59" y="41"/>
                </a:cxn>
                <a:cxn ang="0">
                  <a:pos x="59" y="51"/>
                </a:cxn>
                <a:cxn ang="0">
                  <a:pos x="59" y="51"/>
                </a:cxn>
                <a:cxn ang="0">
                  <a:pos x="54" y="70"/>
                </a:cxn>
                <a:cxn ang="0">
                  <a:pos x="54" y="70"/>
                </a:cxn>
                <a:cxn ang="0">
                  <a:pos x="52" y="86"/>
                </a:cxn>
                <a:cxn ang="0">
                  <a:pos x="52" y="86"/>
                </a:cxn>
                <a:cxn ang="0">
                  <a:pos x="43" y="86"/>
                </a:cxn>
                <a:cxn ang="0">
                  <a:pos x="43" y="86"/>
                </a:cxn>
                <a:cxn ang="0">
                  <a:pos x="35" y="86"/>
                </a:cxn>
                <a:cxn ang="0">
                  <a:pos x="35" y="86"/>
                </a:cxn>
                <a:cxn ang="0">
                  <a:pos x="38" y="71"/>
                </a:cxn>
                <a:cxn ang="0">
                  <a:pos x="43" y="54"/>
                </a:cxn>
                <a:cxn ang="0">
                  <a:pos x="43" y="54"/>
                </a:cxn>
                <a:cxn ang="0">
                  <a:pos x="43" y="47"/>
                </a:cxn>
                <a:cxn ang="0">
                  <a:pos x="41" y="43"/>
                </a:cxn>
                <a:cxn ang="0">
                  <a:pos x="40" y="40"/>
                </a:cxn>
                <a:cxn ang="0">
                  <a:pos x="35" y="40"/>
                </a:cxn>
                <a:cxn ang="0">
                  <a:pos x="35" y="40"/>
                </a:cxn>
                <a:cxn ang="0">
                  <a:pos x="32" y="41"/>
                </a:cxn>
                <a:cxn ang="0">
                  <a:pos x="27" y="44"/>
                </a:cxn>
                <a:cxn ang="0">
                  <a:pos x="24" y="49"/>
                </a:cxn>
                <a:cxn ang="0">
                  <a:pos x="22" y="55"/>
                </a:cxn>
                <a:cxn ang="0">
                  <a:pos x="22" y="60"/>
                </a:cxn>
                <a:cxn ang="0">
                  <a:pos x="22" y="60"/>
                </a:cxn>
                <a:cxn ang="0">
                  <a:pos x="18" y="86"/>
                </a:cxn>
                <a:cxn ang="0">
                  <a:pos x="18" y="86"/>
                </a:cxn>
                <a:cxn ang="0">
                  <a:pos x="10" y="86"/>
                </a:cxn>
                <a:cxn ang="0">
                  <a:pos x="10" y="86"/>
                </a:cxn>
                <a:cxn ang="0">
                  <a:pos x="0" y="86"/>
                </a:cxn>
                <a:cxn ang="0">
                  <a:pos x="0" y="86"/>
                </a:cxn>
                <a:cxn ang="0">
                  <a:pos x="10" y="46"/>
                </a:cxn>
                <a:cxn ang="0">
                  <a:pos x="11" y="40"/>
                </a:cxn>
              </a:cxnLst>
              <a:rect l="0" t="0" r="r" b="b"/>
              <a:pathLst>
                <a:path w="59" h="86">
                  <a:moveTo>
                    <a:pt x="11" y="40"/>
                  </a:moveTo>
                  <a:lnTo>
                    <a:pt x="11" y="40"/>
                  </a:lnTo>
                  <a:lnTo>
                    <a:pt x="18" y="0"/>
                  </a:lnTo>
                  <a:lnTo>
                    <a:pt x="18" y="0"/>
                  </a:lnTo>
                  <a:lnTo>
                    <a:pt x="26" y="0"/>
                  </a:lnTo>
                  <a:lnTo>
                    <a:pt x="26" y="0"/>
                  </a:lnTo>
                  <a:lnTo>
                    <a:pt x="35" y="0"/>
                  </a:lnTo>
                  <a:lnTo>
                    <a:pt x="35" y="0"/>
                  </a:lnTo>
                  <a:lnTo>
                    <a:pt x="26" y="40"/>
                  </a:lnTo>
                  <a:lnTo>
                    <a:pt x="26" y="40"/>
                  </a:lnTo>
                  <a:lnTo>
                    <a:pt x="26" y="40"/>
                  </a:lnTo>
                  <a:lnTo>
                    <a:pt x="30" y="35"/>
                  </a:lnTo>
                  <a:lnTo>
                    <a:pt x="35" y="32"/>
                  </a:lnTo>
                  <a:lnTo>
                    <a:pt x="40" y="30"/>
                  </a:lnTo>
                  <a:lnTo>
                    <a:pt x="45" y="28"/>
                  </a:lnTo>
                  <a:lnTo>
                    <a:pt x="45" y="28"/>
                  </a:lnTo>
                  <a:lnTo>
                    <a:pt x="52" y="30"/>
                  </a:lnTo>
                  <a:lnTo>
                    <a:pt x="57" y="35"/>
                  </a:lnTo>
                  <a:lnTo>
                    <a:pt x="59" y="41"/>
                  </a:lnTo>
                  <a:lnTo>
                    <a:pt x="59" y="51"/>
                  </a:lnTo>
                  <a:lnTo>
                    <a:pt x="59" y="51"/>
                  </a:lnTo>
                  <a:lnTo>
                    <a:pt x="54" y="70"/>
                  </a:lnTo>
                  <a:lnTo>
                    <a:pt x="54" y="70"/>
                  </a:lnTo>
                  <a:lnTo>
                    <a:pt x="52" y="86"/>
                  </a:lnTo>
                  <a:lnTo>
                    <a:pt x="52" y="86"/>
                  </a:lnTo>
                  <a:lnTo>
                    <a:pt x="43" y="86"/>
                  </a:lnTo>
                  <a:lnTo>
                    <a:pt x="43" y="86"/>
                  </a:lnTo>
                  <a:lnTo>
                    <a:pt x="35" y="86"/>
                  </a:lnTo>
                  <a:lnTo>
                    <a:pt x="35" y="86"/>
                  </a:lnTo>
                  <a:lnTo>
                    <a:pt x="38" y="71"/>
                  </a:lnTo>
                  <a:lnTo>
                    <a:pt x="43" y="54"/>
                  </a:lnTo>
                  <a:lnTo>
                    <a:pt x="43" y="54"/>
                  </a:lnTo>
                  <a:lnTo>
                    <a:pt x="43" y="47"/>
                  </a:lnTo>
                  <a:lnTo>
                    <a:pt x="41" y="43"/>
                  </a:lnTo>
                  <a:lnTo>
                    <a:pt x="40" y="40"/>
                  </a:lnTo>
                  <a:lnTo>
                    <a:pt x="35" y="40"/>
                  </a:lnTo>
                  <a:lnTo>
                    <a:pt x="35" y="40"/>
                  </a:lnTo>
                  <a:lnTo>
                    <a:pt x="32" y="41"/>
                  </a:lnTo>
                  <a:lnTo>
                    <a:pt x="27" y="44"/>
                  </a:lnTo>
                  <a:lnTo>
                    <a:pt x="24" y="49"/>
                  </a:lnTo>
                  <a:lnTo>
                    <a:pt x="22" y="55"/>
                  </a:lnTo>
                  <a:lnTo>
                    <a:pt x="22" y="60"/>
                  </a:lnTo>
                  <a:lnTo>
                    <a:pt x="22" y="60"/>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27" name="Freeform 55"/>
            <p:cNvSpPr>
              <a:spLocks noEditPoints="1"/>
            </p:cNvSpPr>
            <p:nvPr userDrawn="1"/>
          </p:nvSpPr>
          <p:spPr bwMode="black">
            <a:xfrm>
              <a:off x="5181" y="4204"/>
              <a:ext cx="18" cy="48"/>
            </a:xfrm>
            <a:custGeom>
              <a:avLst/>
              <a:gdLst/>
              <a:ahLst/>
              <a:cxnLst>
                <a:cxn ang="0">
                  <a:pos x="6" y="55"/>
                </a:cxn>
                <a:cxn ang="0">
                  <a:pos x="6" y="55"/>
                </a:cxn>
                <a:cxn ang="0">
                  <a:pos x="11" y="30"/>
                </a:cxn>
                <a:cxn ang="0">
                  <a:pos x="11" y="30"/>
                </a:cxn>
                <a:cxn ang="0">
                  <a:pos x="19" y="32"/>
                </a:cxn>
                <a:cxn ang="0">
                  <a:pos x="19" y="32"/>
                </a:cxn>
                <a:cxn ang="0">
                  <a:pos x="28" y="30"/>
                </a:cxn>
                <a:cxn ang="0">
                  <a:pos x="28" y="30"/>
                </a:cxn>
                <a:cxn ang="0">
                  <a:pos x="22" y="55"/>
                </a:cxn>
                <a:cxn ang="0">
                  <a:pos x="20" y="60"/>
                </a:cxn>
                <a:cxn ang="0">
                  <a:pos x="20" y="60"/>
                </a:cxn>
                <a:cxn ang="0">
                  <a:pos x="17" y="86"/>
                </a:cxn>
                <a:cxn ang="0">
                  <a:pos x="17" y="86"/>
                </a:cxn>
                <a:cxn ang="0">
                  <a:pos x="9" y="86"/>
                </a:cxn>
                <a:cxn ang="0">
                  <a:pos x="9" y="86"/>
                </a:cxn>
                <a:cxn ang="0">
                  <a:pos x="0" y="86"/>
                </a:cxn>
                <a:cxn ang="0">
                  <a:pos x="0" y="86"/>
                </a:cxn>
                <a:cxn ang="0">
                  <a:pos x="6" y="60"/>
                </a:cxn>
                <a:cxn ang="0">
                  <a:pos x="6" y="55"/>
                </a:cxn>
                <a:cxn ang="0">
                  <a:pos x="25" y="0"/>
                </a:cxn>
                <a:cxn ang="0">
                  <a:pos x="25" y="0"/>
                </a:cxn>
                <a:cxn ang="0">
                  <a:pos x="28" y="1"/>
                </a:cxn>
                <a:cxn ang="0">
                  <a:pos x="31" y="3"/>
                </a:cxn>
                <a:cxn ang="0">
                  <a:pos x="33" y="6"/>
                </a:cxn>
                <a:cxn ang="0">
                  <a:pos x="33" y="9"/>
                </a:cxn>
                <a:cxn ang="0">
                  <a:pos x="33" y="9"/>
                </a:cxn>
                <a:cxn ang="0">
                  <a:pos x="31" y="13"/>
                </a:cxn>
                <a:cxn ang="0">
                  <a:pos x="28" y="16"/>
                </a:cxn>
                <a:cxn ang="0">
                  <a:pos x="25" y="17"/>
                </a:cxn>
                <a:cxn ang="0">
                  <a:pos x="22" y="19"/>
                </a:cxn>
                <a:cxn ang="0">
                  <a:pos x="22" y="19"/>
                </a:cxn>
                <a:cxn ang="0">
                  <a:pos x="19" y="17"/>
                </a:cxn>
                <a:cxn ang="0">
                  <a:pos x="16" y="16"/>
                </a:cxn>
                <a:cxn ang="0">
                  <a:pos x="14" y="13"/>
                </a:cxn>
                <a:cxn ang="0">
                  <a:pos x="14" y="9"/>
                </a:cxn>
                <a:cxn ang="0">
                  <a:pos x="14" y="9"/>
                </a:cxn>
                <a:cxn ang="0">
                  <a:pos x="16" y="6"/>
                </a:cxn>
                <a:cxn ang="0">
                  <a:pos x="19" y="3"/>
                </a:cxn>
                <a:cxn ang="0">
                  <a:pos x="22" y="1"/>
                </a:cxn>
                <a:cxn ang="0">
                  <a:pos x="25" y="0"/>
                </a:cxn>
                <a:cxn ang="0">
                  <a:pos x="25" y="0"/>
                </a:cxn>
              </a:cxnLst>
              <a:rect l="0" t="0" r="r" b="b"/>
              <a:pathLst>
                <a:path w="33" h="86">
                  <a:moveTo>
                    <a:pt x="6" y="55"/>
                  </a:moveTo>
                  <a:lnTo>
                    <a:pt x="6" y="55"/>
                  </a:lnTo>
                  <a:lnTo>
                    <a:pt x="11" y="30"/>
                  </a:lnTo>
                  <a:lnTo>
                    <a:pt x="11" y="30"/>
                  </a:lnTo>
                  <a:lnTo>
                    <a:pt x="19" y="32"/>
                  </a:lnTo>
                  <a:lnTo>
                    <a:pt x="19" y="32"/>
                  </a:lnTo>
                  <a:lnTo>
                    <a:pt x="28" y="30"/>
                  </a:lnTo>
                  <a:lnTo>
                    <a:pt x="28" y="30"/>
                  </a:lnTo>
                  <a:lnTo>
                    <a:pt x="22" y="55"/>
                  </a:lnTo>
                  <a:lnTo>
                    <a:pt x="20" y="60"/>
                  </a:lnTo>
                  <a:lnTo>
                    <a:pt x="20" y="60"/>
                  </a:lnTo>
                  <a:lnTo>
                    <a:pt x="17" y="86"/>
                  </a:lnTo>
                  <a:lnTo>
                    <a:pt x="17" y="86"/>
                  </a:lnTo>
                  <a:lnTo>
                    <a:pt x="9" y="86"/>
                  </a:lnTo>
                  <a:lnTo>
                    <a:pt x="9" y="86"/>
                  </a:lnTo>
                  <a:lnTo>
                    <a:pt x="0" y="86"/>
                  </a:lnTo>
                  <a:lnTo>
                    <a:pt x="0" y="86"/>
                  </a:lnTo>
                  <a:lnTo>
                    <a:pt x="6" y="60"/>
                  </a:lnTo>
                  <a:lnTo>
                    <a:pt x="6" y="55"/>
                  </a:lnTo>
                  <a:close/>
                  <a:moveTo>
                    <a:pt x="25" y="0"/>
                  </a:moveTo>
                  <a:lnTo>
                    <a:pt x="25" y="0"/>
                  </a:lnTo>
                  <a:lnTo>
                    <a:pt x="28" y="1"/>
                  </a:lnTo>
                  <a:lnTo>
                    <a:pt x="31" y="3"/>
                  </a:lnTo>
                  <a:lnTo>
                    <a:pt x="33" y="6"/>
                  </a:lnTo>
                  <a:lnTo>
                    <a:pt x="33" y="9"/>
                  </a:lnTo>
                  <a:lnTo>
                    <a:pt x="33" y="9"/>
                  </a:lnTo>
                  <a:lnTo>
                    <a:pt x="31" y="13"/>
                  </a:lnTo>
                  <a:lnTo>
                    <a:pt x="28" y="16"/>
                  </a:lnTo>
                  <a:lnTo>
                    <a:pt x="25" y="17"/>
                  </a:lnTo>
                  <a:lnTo>
                    <a:pt x="22" y="19"/>
                  </a:lnTo>
                  <a:lnTo>
                    <a:pt x="22" y="19"/>
                  </a:lnTo>
                  <a:lnTo>
                    <a:pt x="19" y="17"/>
                  </a:lnTo>
                  <a:lnTo>
                    <a:pt x="16" y="16"/>
                  </a:lnTo>
                  <a:lnTo>
                    <a:pt x="14" y="13"/>
                  </a:lnTo>
                  <a:lnTo>
                    <a:pt x="14" y="9"/>
                  </a:lnTo>
                  <a:lnTo>
                    <a:pt x="14" y="9"/>
                  </a:lnTo>
                  <a:lnTo>
                    <a:pt x="16" y="6"/>
                  </a:lnTo>
                  <a:lnTo>
                    <a:pt x="19" y="3"/>
                  </a:lnTo>
                  <a:lnTo>
                    <a:pt x="22" y="1"/>
                  </a:lnTo>
                  <a:lnTo>
                    <a:pt x="25" y="0"/>
                  </a:lnTo>
                  <a:lnTo>
                    <a:pt x="25" y="0"/>
                  </a:lnTo>
                  <a:close/>
                </a:path>
              </a:pathLst>
            </a:custGeom>
            <a:grpFill/>
            <a:ln w="9525">
              <a:noFill/>
              <a:round/>
              <a:headEnd/>
              <a:tailEnd/>
            </a:ln>
          </p:spPr>
          <p:txBody>
            <a:bodyPr/>
            <a:lstStyle/>
            <a:p>
              <a:endParaRPr lang="en-GB" noProof="0" dirty="0"/>
            </a:p>
          </p:txBody>
        </p:sp>
        <p:sp>
          <p:nvSpPr>
            <p:cNvPr id="28" name="Freeform 56"/>
            <p:cNvSpPr>
              <a:spLocks/>
            </p:cNvSpPr>
            <p:nvPr userDrawn="1"/>
          </p:nvSpPr>
          <p:spPr bwMode="black">
            <a:xfrm>
              <a:off x="5199" y="4219"/>
              <a:ext cx="33" cy="33"/>
            </a:xfrm>
            <a:custGeom>
              <a:avLst/>
              <a:gdLst/>
              <a:ahLst/>
              <a:cxnLst>
                <a:cxn ang="0">
                  <a:pos x="25" y="12"/>
                </a:cxn>
                <a:cxn ang="0">
                  <a:pos x="25" y="12"/>
                </a:cxn>
                <a:cxn ang="0">
                  <a:pos x="25" y="12"/>
                </a:cxn>
                <a:cxn ang="0">
                  <a:pos x="30" y="7"/>
                </a:cxn>
                <a:cxn ang="0">
                  <a:pos x="35" y="4"/>
                </a:cxn>
                <a:cxn ang="0">
                  <a:pos x="40" y="2"/>
                </a:cxn>
                <a:cxn ang="0">
                  <a:pos x="44" y="0"/>
                </a:cxn>
                <a:cxn ang="0">
                  <a:pos x="44" y="0"/>
                </a:cxn>
                <a:cxn ang="0">
                  <a:pos x="52" y="2"/>
                </a:cxn>
                <a:cxn ang="0">
                  <a:pos x="57" y="7"/>
                </a:cxn>
                <a:cxn ang="0">
                  <a:pos x="59" y="13"/>
                </a:cxn>
                <a:cxn ang="0">
                  <a:pos x="59" y="23"/>
                </a:cxn>
                <a:cxn ang="0">
                  <a:pos x="59" y="23"/>
                </a:cxn>
                <a:cxn ang="0">
                  <a:pos x="54" y="42"/>
                </a:cxn>
                <a:cxn ang="0">
                  <a:pos x="54" y="42"/>
                </a:cxn>
                <a:cxn ang="0">
                  <a:pos x="52" y="58"/>
                </a:cxn>
                <a:cxn ang="0">
                  <a:pos x="52" y="58"/>
                </a:cxn>
                <a:cxn ang="0">
                  <a:pos x="43" y="58"/>
                </a:cxn>
                <a:cxn ang="0">
                  <a:pos x="43" y="58"/>
                </a:cxn>
                <a:cxn ang="0">
                  <a:pos x="35" y="58"/>
                </a:cxn>
                <a:cxn ang="0">
                  <a:pos x="35" y="58"/>
                </a:cxn>
                <a:cxn ang="0">
                  <a:pos x="38" y="43"/>
                </a:cxn>
                <a:cxn ang="0">
                  <a:pos x="43" y="26"/>
                </a:cxn>
                <a:cxn ang="0">
                  <a:pos x="43" y="26"/>
                </a:cxn>
                <a:cxn ang="0">
                  <a:pos x="43" y="19"/>
                </a:cxn>
                <a:cxn ang="0">
                  <a:pos x="41" y="15"/>
                </a:cxn>
                <a:cxn ang="0">
                  <a:pos x="40" y="12"/>
                </a:cxn>
                <a:cxn ang="0">
                  <a:pos x="37" y="12"/>
                </a:cxn>
                <a:cxn ang="0">
                  <a:pos x="37" y="12"/>
                </a:cxn>
                <a:cxn ang="0">
                  <a:pos x="32" y="13"/>
                </a:cxn>
                <a:cxn ang="0">
                  <a:pos x="27" y="16"/>
                </a:cxn>
                <a:cxn ang="0">
                  <a:pos x="24" y="21"/>
                </a:cxn>
                <a:cxn ang="0">
                  <a:pos x="22" y="27"/>
                </a:cxn>
                <a:cxn ang="0">
                  <a:pos x="22" y="32"/>
                </a:cxn>
                <a:cxn ang="0">
                  <a:pos x="22" y="32"/>
                </a:cxn>
                <a:cxn ang="0">
                  <a:pos x="18" y="58"/>
                </a:cxn>
                <a:cxn ang="0">
                  <a:pos x="18" y="58"/>
                </a:cxn>
                <a:cxn ang="0">
                  <a:pos x="10" y="58"/>
                </a:cxn>
                <a:cxn ang="0">
                  <a:pos x="10" y="58"/>
                </a:cxn>
                <a:cxn ang="0">
                  <a:pos x="0" y="58"/>
                </a:cxn>
                <a:cxn ang="0">
                  <a:pos x="0" y="58"/>
                </a:cxn>
                <a:cxn ang="0">
                  <a:pos x="6" y="32"/>
                </a:cxn>
                <a:cxn ang="0">
                  <a:pos x="8" y="27"/>
                </a:cxn>
                <a:cxn ang="0">
                  <a:pos x="8" y="27"/>
                </a:cxn>
                <a:cxn ang="0">
                  <a:pos x="11" y="2"/>
                </a:cxn>
                <a:cxn ang="0">
                  <a:pos x="11" y="2"/>
                </a:cxn>
                <a:cxn ang="0">
                  <a:pos x="19" y="4"/>
                </a:cxn>
                <a:cxn ang="0">
                  <a:pos x="19" y="4"/>
                </a:cxn>
                <a:cxn ang="0">
                  <a:pos x="29" y="2"/>
                </a:cxn>
                <a:cxn ang="0">
                  <a:pos x="25" y="12"/>
                </a:cxn>
              </a:cxnLst>
              <a:rect l="0" t="0" r="r" b="b"/>
              <a:pathLst>
                <a:path w="59" h="58">
                  <a:moveTo>
                    <a:pt x="25" y="12"/>
                  </a:moveTo>
                  <a:lnTo>
                    <a:pt x="25" y="12"/>
                  </a:lnTo>
                  <a:lnTo>
                    <a:pt x="25" y="12"/>
                  </a:lnTo>
                  <a:lnTo>
                    <a:pt x="30" y="7"/>
                  </a:lnTo>
                  <a:lnTo>
                    <a:pt x="35" y="4"/>
                  </a:lnTo>
                  <a:lnTo>
                    <a:pt x="40" y="2"/>
                  </a:lnTo>
                  <a:lnTo>
                    <a:pt x="44" y="0"/>
                  </a:lnTo>
                  <a:lnTo>
                    <a:pt x="44" y="0"/>
                  </a:lnTo>
                  <a:lnTo>
                    <a:pt x="52" y="2"/>
                  </a:lnTo>
                  <a:lnTo>
                    <a:pt x="57" y="7"/>
                  </a:lnTo>
                  <a:lnTo>
                    <a:pt x="59" y="13"/>
                  </a:lnTo>
                  <a:lnTo>
                    <a:pt x="59" y="23"/>
                  </a:lnTo>
                  <a:lnTo>
                    <a:pt x="59" y="23"/>
                  </a:lnTo>
                  <a:lnTo>
                    <a:pt x="54" y="42"/>
                  </a:lnTo>
                  <a:lnTo>
                    <a:pt x="54" y="42"/>
                  </a:lnTo>
                  <a:lnTo>
                    <a:pt x="52" y="58"/>
                  </a:lnTo>
                  <a:lnTo>
                    <a:pt x="52" y="58"/>
                  </a:lnTo>
                  <a:lnTo>
                    <a:pt x="43" y="58"/>
                  </a:lnTo>
                  <a:lnTo>
                    <a:pt x="43" y="58"/>
                  </a:lnTo>
                  <a:lnTo>
                    <a:pt x="35" y="58"/>
                  </a:lnTo>
                  <a:lnTo>
                    <a:pt x="35" y="58"/>
                  </a:lnTo>
                  <a:lnTo>
                    <a:pt x="38" y="43"/>
                  </a:lnTo>
                  <a:lnTo>
                    <a:pt x="43" y="26"/>
                  </a:lnTo>
                  <a:lnTo>
                    <a:pt x="43" y="26"/>
                  </a:lnTo>
                  <a:lnTo>
                    <a:pt x="43" y="19"/>
                  </a:lnTo>
                  <a:lnTo>
                    <a:pt x="41" y="15"/>
                  </a:lnTo>
                  <a:lnTo>
                    <a:pt x="40" y="12"/>
                  </a:lnTo>
                  <a:lnTo>
                    <a:pt x="37" y="12"/>
                  </a:lnTo>
                  <a:lnTo>
                    <a:pt x="37" y="12"/>
                  </a:lnTo>
                  <a:lnTo>
                    <a:pt x="32" y="13"/>
                  </a:lnTo>
                  <a:lnTo>
                    <a:pt x="27" y="16"/>
                  </a:lnTo>
                  <a:lnTo>
                    <a:pt x="24" y="21"/>
                  </a:lnTo>
                  <a:lnTo>
                    <a:pt x="22" y="27"/>
                  </a:lnTo>
                  <a:lnTo>
                    <a:pt x="22" y="32"/>
                  </a:lnTo>
                  <a:lnTo>
                    <a:pt x="22" y="32"/>
                  </a:lnTo>
                  <a:lnTo>
                    <a:pt x="18" y="58"/>
                  </a:lnTo>
                  <a:lnTo>
                    <a:pt x="18" y="58"/>
                  </a:lnTo>
                  <a:lnTo>
                    <a:pt x="10" y="58"/>
                  </a:lnTo>
                  <a:lnTo>
                    <a:pt x="10" y="58"/>
                  </a:lnTo>
                  <a:lnTo>
                    <a:pt x="0" y="58"/>
                  </a:lnTo>
                  <a:lnTo>
                    <a:pt x="0" y="58"/>
                  </a:lnTo>
                  <a:lnTo>
                    <a:pt x="6" y="32"/>
                  </a:lnTo>
                  <a:lnTo>
                    <a:pt x="8" y="27"/>
                  </a:lnTo>
                  <a:lnTo>
                    <a:pt x="8" y="27"/>
                  </a:lnTo>
                  <a:lnTo>
                    <a:pt x="11" y="2"/>
                  </a:lnTo>
                  <a:lnTo>
                    <a:pt x="11" y="2"/>
                  </a:lnTo>
                  <a:lnTo>
                    <a:pt x="19" y="4"/>
                  </a:lnTo>
                  <a:lnTo>
                    <a:pt x="19" y="4"/>
                  </a:lnTo>
                  <a:lnTo>
                    <a:pt x="29" y="2"/>
                  </a:lnTo>
                  <a:lnTo>
                    <a:pt x="25" y="12"/>
                  </a:lnTo>
                  <a:close/>
                </a:path>
              </a:pathLst>
            </a:custGeom>
            <a:grpFill/>
            <a:ln w="9525">
              <a:noFill/>
              <a:round/>
              <a:headEnd/>
              <a:tailEnd/>
            </a:ln>
          </p:spPr>
          <p:txBody>
            <a:bodyPr/>
            <a:lstStyle/>
            <a:p>
              <a:endParaRPr lang="en-GB" noProof="0" dirty="0"/>
            </a:p>
          </p:txBody>
        </p:sp>
        <p:sp>
          <p:nvSpPr>
            <p:cNvPr id="29" name="Freeform 57"/>
            <p:cNvSpPr>
              <a:spLocks noEditPoints="1"/>
            </p:cNvSpPr>
            <p:nvPr userDrawn="1"/>
          </p:nvSpPr>
          <p:spPr bwMode="black">
            <a:xfrm>
              <a:off x="5233" y="4219"/>
              <a:ext cx="36" cy="50"/>
            </a:xfrm>
            <a:custGeom>
              <a:avLst/>
              <a:gdLst/>
              <a:ahLst/>
              <a:cxnLst>
                <a:cxn ang="0">
                  <a:pos x="40" y="70"/>
                </a:cxn>
                <a:cxn ang="0">
                  <a:pos x="35" y="80"/>
                </a:cxn>
                <a:cxn ang="0">
                  <a:pos x="24" y="83"/>
                </a:cxn>
                <a:cxn ang="0">
                  <a:pos x="18" y="83"/>
                </a:cxn>
                <a:cxn ang="0">
                  <a:pos x="11" y="77"/>
                </a:cxn>
                <a:cxn ang="0">
                  <a:pos x="11" y="70"/>
                </a:cxn>
                <a:cxn ang="0">
                  <a:pos x="18" y="61"/>
                </a:cxn>
                <a:cxn ang="0">
                  <a:pos x="26" y="59"/>
                </a:cxn>
                <a:cxn ang="0">
                  <a:pos x="32" y="59"/>
                </a:cxn>
                <a:cxn ang="0">
                  <a:pos x="40" y="64"/>
                </a:cxn>
                <a:cxn ang="0">
                  <a:pos x="40" y="70"/>
                </a:cxn>
                <a:cxn ang="0">
                  <a:pos x="65" y="7"/>
                </a:cxn>
                <a:cxn ang="0">
                  <a:pos x="65" y="5"/>
                </a:cxn>
                <a:cxn ang="0">
                  <a:pos x="65" y="2"/>
                </a:cxn>
                <a:cxn ang="0">
                  <a:pos x="54" y="2"/>
                </a:cxn>
                <a:cxn ang="0">
                  <a:pos x="48" y="2"/>
                </a:cxn>
                <a:cxn ang="0">
                  <a:pos x="38" y="0"/>
                </a:cxn>
                <a:cxn ang="0">
                  <a:pos x="21" y="7"/>
                </a:cxn>
                <a:cxn ang="0">
                  <a:pos x="11" y="19"/>
                </a:cxn>
                <a:cxn ang="0">
                  <a:pos x="11" y="26"/>
                </a:cxn>
                <a:cxn ang="0">
                  <a:pos x="13" y="32"/>
                </a:cxn>
                <a:cxn ang="0">
                  <a:pos x="23" y="37"/>
                </a:cxn>
                <a:cxn ang="0">
                  <a:pos x="23" y="39"/>
                </a:cxn>
                <a:cxn ang="0">
                  <a:pos x="13" y="43"/>
                </a:cxn>
                <a:cxn ang="0">
                  <a:pos x="10" y="50"/>
                </a:cxn>
                <a:cxn ang="0">
                  <a:pos x="10" y="53"/>
                </a:cxn>
                <a:cxn ang="0">
                  <a:pos x="15" y="59"/>
                </a:cxn>
                <a:cxn ang="0">
                  <a:pos x="15" y="59"/>
                </a:cxn>
                <a:cxn ang="0">
                  <a:pos x="5" y="64"/>
                </a:cxn>
                <a:cxn ang="0">
                  <a:pos x="0" y="74"/>
                </a:cxn>
                <a:cxn ang="0">
                  <a:pos x="0" y="80"/>
                </a:cxn>
                <a:cxn ang="0">
                  <a:pos x="10" y="88"/>
                </a:cxn>
                <a:cxn ang="0">
                  <a:pos x="19" y="88"/>
                </a:cxn>
                <a:cxn ang="0">
                  <a:pos x="42" y="83"/>
                </a:cxn>
                <a:cxn ang="0">
                  <a:pos x="50" y="75"/>
                </a:cxn>
                <a:cxn ang="0">
                  <a:pos x="54" y="64"/>
                </a:cxn>
                <a:cxn ang="0">
                  <a:pos x="54" y="58"/>
                </a:cxn>
                <a:cxn ang="0">
                  <a:pos x="46" y="50"/>
                </a:cxn>
                <a:cxn ang="0">
                  <a:pos x="30" y="48"/>
                </a:cxn>
                <a:cxn ang="0">
                  <a:pos x="27" y="48"/>
                </a:cxn>
                <a:cxn ang="0">
                  <a:pos x="23" y="45"/>
                </a:cxn>
                <a:cxn ang="0">
                  <a:pos x="23" y="43"/>
                </a:cxn>
                <a:cxn ang="0">
                  <a:pos x="27" y="39"/>
                </a:cxn>
                <a:cxn ang="0">
                  <a:pos x="32" y="39"/>
                </a:cxn>
                <a:cxn ang="0">
                  <a:pos x="42" y="37"/>
                </a:cxn>
                <a:cxn ang="0">
                  <a:pos x="54" y="27"/>
                </a:cxn>
                <a:cxn ang="0">
                  <a:pos x="57" y="19"/>
                </a:cxn>
                <a:cxn ang="0">
                  <a:pos x="57" y="12"/>
                </a:cxn>
                <a:cxn ang="0">
                  <a:pos x="54" y="7"/>
                </a:cxn>
                <a:cxn ang="0">
                  <a:pos x="37" y="5"/>
                </a:cxn>
                <a:cxn ang="0">
                  <a:pos x="40" y="7"/>
                </a:cxn>
                <a:cxn ang="0">
                  <a:pos x="43" y="13"/>
                </a:cxn>
                <a:cxn ang="0">
                  <a:pos x="42" y="19"/>
                </a:cxn>
                <a:cxn ang="0">
                  <a:pos x="38" y="31"/>
                </a:cxn>
                <a:cxn ang="0">
                  <a:pos x="32" y="34"/>
                </a:cxn>
                <a:cxn ang="0">
                  <a:pos x="29" y="34"/>
                </a:cxn>
                <a:cxn ang="0">
                  <a:pos x="26" y="27"/>
                </a:cxn>
                <a:cxn ang="0">
                  <a:pos x="27" y="21"/>
                </a:cxn>
                <a:cxn ang="0">
                  <a:pos x="30" y="10"/>
                </a:cxn>
                <a:cxn ang="0">
                  <a:pos x="37" y="5"/>
                </a:cxn>
              </a:cxnLst>
              <a:rect l="0" t="0" r="r" b="b"/>
              <a:pathLst>
                <a:path w="65" h="88">
                  <a:moveTo>
                    <a:pt x="40" y="70"/>
                  </a:moveTo>
                  <a:lnTo>
                    <a:pt x="40" y="70"/>
                  </a:lnTo>
                  <a:lnTo>
                    <a:pt x="38" y="75"/>
                  </a:lnTo>
                  <a:lnTo>
                    <a:pt x="35" y="80"/>
                  </a:lnTo>
                  <a:lnTo>
                    <a:pt x="29" y="83"/>
                  </a:lnTo>
                  <a:lnTo>
                    <a:pt x="24" y="83"/>
                  </a:lnTo>
                  <a:lnTo>
                    <a:pt x="24" y="83"/>
                  </a:lnTo>
                  <a:lnTo>
                    <a:pt x="18" y="83"/>
                  </a:lnTo>
                  <a:lnTo>
                    <a:pt x="13" y="80"/>
                  </a:lnTo>
                  <a:lnTo>
                    <a:pt x="11" y="77"/>
                  </a:lnTo>
                  <a:lnTo>
                    <a:pt x="11" y="70"/>
                  </a:lnTo>
                  <a:lnTo>
                    <a:pt x="11" y="70"/>
                  </a:lnTo>
                  <a:lnTo>
                    <a:pt x="15" y="64"/>
                  </a:lnTo>
                  <a:lnTo>
                    <a:pt x="18" y="61"/>
                  </a:lnTo>
                  <a:lnTo>
                    <a:pt x="18" y="61"/>
                  </a:lnTo>
                  <a:lnTo>
                    <a:pt x="26" y="59"/>
                  </a:lnTo>
                  <a:lnTo>
                    <a:pt x="26" y="59"/>
                  </a:lnTo>
                  <a:lnTo>
                    <a:pt x="32" y="59"/>
                  </a:lnTo>
                  <a:lnTo>
                    <a:pt x="37" y="61"/>
                  </a:lnTo>
                  <a:lnTo>
                    <a:pt x="40" y="64"/>
                  </a:lnTo>
                  <a:lnTo>
                    <a:pt x="40" y="70"/>
                  </a:lnTo>
                  <a:lnTo>
                    <a:pt x="40" y="70"/>
                  </a:lnTo>
                  <a:close/>
                  <a:moveTo>
                    <a:pt x="65" y="7"/>
                  </a:moveTo>
                  <a:lnTo>
                    <a:pt x="65" y="7"/>
                  </a:lnTo>
                  <a:lnTo>
                    <a:pt x="65" y="5"/>
                  </a:lnTo>
                  <a:lnTo>
                    <a:pt x="65" y="5"/>
                  </a:lnTo>
                  <a:lnTo>
                    <a:pt x="65" y="2"/>
                  </a:lnTo>
                  <a:lnTo>
                    <a:pt x="65" y="2"/>
                  </a:lnTo>
                  <a:lnTo>
                    <a:pt x="54" y="2"/>
                  </a:lnTo>
                  <a:lnTo>
                    <a:pt x="54" y="2"/>
                  </a:lnTo>
                  <a:lnTo>
                    <a:pt x="48" y="2"/>
                  </a:lnTo>
                  <a:lnTo>
                    <a:pt x="48" y="2"/>
                  </a:lnTo>
                  <a:lnTo>
                    <a:pt x="38" y="0"/>
                  </a:lnTo>
                  <a:lnTo>
                    <a:pt x="38" y="0"/>
                  </a:lnTo>
                  <a:lnTo>
                    <a:pt x="29" y="2"/>
                  </a:lnTo>
                  <a:lnTo>
                    <a:pt x="21" y="7"/>
                  </a:lnTo>
                  <a:lnTo>
                    <a:pt x="15" y="12"/>
                  </a:lnTo>
                  <a:lnTo>
                    <a:pt x="11" y="19"/>
                  </a:lnTo>
                  <a:lnTo>
                    <a:pt x="11" y="19"/>
                  </a:lnTo>
                  <a:lnTo>
                    <a:pt x="11" y="26"/>
                  </a:lnTo>
                  <a:lnTo>
                    <a:pt x="13" y="32"/>
                  </a:lnTo>
                  <a:lnTo>
                    <a:pt x="13" y="32"/>
                  </a:lnTo>
                  <a:lnTo>
                    <a:pt x="16" y="35"/>
                  </a:lnTo>
                  <a:lnTo>
                    <a:pt x="23" y="37"/>
                  </a:lnTo>
                  <a:lnTo>
                    <a:pt x="23" y="39"/>
                  </a:lnTo>
                  <a:lnTo>
                    <a:pt x="23" y="39"/>
                  </a:lnTo>
                  <a:lnTo>
                    <a:pt x="18" y="40"/>
                  </a:lnTo>
                  <a:lnTo>
                    <a:pt x="13" y="43"/>
                  </a:lnTo>
                  <a:lnTo>
                    <a:pt x="11" y="47"/>
                  </a:lnTo>
                  <a:lnTo>
                    <a:pt x="10" y="50"/>
                  </a:lnTo>
                  <a:lnTo>
                    <a:pt x="10" y="50"/>
                  </a:lnTo>
                  <a:lnTo>
                    <a:pt x="10" y="53"/>
                  </a:lnTo>
                  <a:lnTo>
                    <a:pt x="10" y="54"/>
                  </a:lnTo>
                  <a:lnTo>
                    <a:pt x="15" y="59"/>
                  </a:lnTo>
                  <a:lnTo>
                    <a:pt x="15" y="59"/>
                  </a:lnTo>
                  <a:lnTo>
                    <a:pt x="15" y="59"/>
                  </a:lnTo>
                  <a:lnTo>
                    <a:pt x="10" y="61"/>
                  </a:lnTo>
                  <a:lnTo>
                    <a:pt x="5" y="64"/>
                  </a:lnTo>
                  <a:lnTo>
                    <a:pt x="2" y="69"/>
                  </a:lnTo>
                  <a:lnTo>
                    <a:pt x="0" y="74"/>
                  </a:lnTo>
                  <a:lnTo>
                    <a:pt x="0" y="74"/>
                  </a:lnTo>
                  <a:lnTo>
                    <a:pt x="0" y="80"/>
                  </a:lnTo>
                  <a:lnTo>
                    <a:pt x="4" y="85"/>
                  </a:lnTo>
                  <a:lnTo>
                    <a:pt x="10" y="88"/>
                  </a:lnTo>
                  <a:lnTo>
                    <a:pt x="19" y="88"/>
                  </a:lnTo>
                  <a:lnTo>
                    <a:pt x="19" y="88"/>
                  </a:lnTo>
                  <a:lnTo>
                    <a:pt x="30" y="86"/>
                  </a:lnTo>
                  <a:lnTo>
                    <a:pt x="42" y="83"/>
                  </a:lnTo>
                  <a:lnTo>
                    <a:pt x="46" y="80"/>
                  </a:lnTo>
                  <a:lnTo>
                    <a:pt x="50" y="75"/>
                  </a:lnTo>
                  <a:lnTo>
                    <a:pt x="53" y="70"/>
                  </a:lnTo>
                  <a:lnTo>
                    <a:pt x="54" y="64"/>
                  </a:lnTo>
                  <a:lnTo>
                    <a:pt x="54" y="64"/>
                  </a:lnTo>
                  <a:lnTo>
                    <a:pt x="54" y="58"/>
                  </a:lnTo>
                  <a:lnTo>
                    <a:pt x="53" y="53"/>
                  </a:lnTo>
                  <a:lnTo>
                    <a:pt x="46" y="50"/>
                  </a:lnTo>
                  <a:lnTo>
                    <a:pt x="38" y="48"/>
                  </a:lnTo>
                  <a:lnTo>
                    <a:pt x="30" y="48"/>
                  </a:lnTo>
                  <a:lnTo>
                    <a:pt x="30" y="48"/>
                  </a:lnTo>
                  <a:lnTo>
                    <a:pt x="27" y="48"/>
                  </a:lnTo>
                  <a:lnTo>
                    <a:pt x="24" y="47"/>
                  </a:lnTo>
                  <a:lnTo>
                    <a:pt x="23" y="45"/>
                  </a:lnTo>
                  <a:lnTo>
                    <a:pt x="23" y="43"/>
                  </a:lnTo>
                  <a:lnTo>
                    <a:pt x="23" y="43"/>
                  </a:lnTo>
                  <a:lnTo>
                    <a:pt x="24" y="40"/>
                  </a:lnTo>
                  <a:lnTo>
                    <a:pt x="27" y="39"/>
                  </a:lnTo>
                  <a:lnTo>
                    <a:pt x="27" y="39"/>
                  </a:lnTo>
                  <a:lnTo>
                    <a:pt x="32" y="39"/>
                  </a:lnTo>
                  <a:lnTo>
                    <a:pt x="32" y="39"/>
                  </a:lnTo>
                  <a:lnTo>
                    <a:pt x="42" y="37"/>
                  </a:lnTo>
                  <a:lnTo>
                    <a:pt x="50" y="34"/>
                  </a:lnTo>
                  <a:lnTo>
                    <a:pt x="54" y="27"/>
                  </a:lnTo>
                  <a:lnTo>
                    <a:pt x="57" y="19"/>
                  </a:lnTo>
                  <a:lnTo>
                    <a:pt x="57" y="19"/>
                  </a:lnTo>
                  <a:lnTo>
                    <a:pt x="59" y="16"/>
                  </a:lnTo>
                  <a:lnTo>
                    <a:pt x="57" y="12"/>
                  </a:lnTo>
                  <a:lnTo>
                    <a:pt x="54" y="7"/>
                  </a:lnTo>
                  <a:lnTo>
                    <a:pt x="54" y="7"/>
                  </a:lnTo>
                  <a:lnTo>
                    <a:pt x="65" y="7"/>
                  </a:lnTo>
                  <a:close/>
                  <a:moveTo>
                    <a:pt x="37" y="5"/>
                  </a:moveTo>
                  <a:lnTo>
                    <a:pt x="37" y="5"/>
                  </a:lnTo>
                  <a:lnTo>
                    <a:pt x="40" y="7"/>
                  </a:lnTo>
                  <a:lnTo>
                    <a:pt x="42" y="8"/>
                  </a:lnTo>
                  <a:lnTo>
                    <a:pt x="43" y="13"/>
                  </a:lnTo>
                  <a:lnTo>
                    <a:pt x="42" y="19"/>
                  </a:lnTo>
                  <a:lnTo>
                    <a:pt x="42" y="19"/>
                  </a:lnTo>
                  <a:lnTo>
                    <a:pt x="40" y="26"/>
                  </a:lnTo>
                  <a:lnTo>
                    <a:pt x="38" y="31"/>
                  </a:lnTo>
                  <a:lnTo>
                    <a:pt x="35" y="34"/>
                  </a:lnTo>
                  <a:lnTo>
                    <a:pt x="32" y="34"/>
                  </a:lnTo>
                  <a:lnTo>
                    <a:pt x="32" y="34"/>
                  </a:lnTo>
                  <a:lnTo>
                    <a:pt x="29" y="34"/>
                  </a:lnTo>
                  <a:lnTo>
                    <a:pt x="27" y="31"/>
                  </a:lnTo>
                  <a:lnTo>
                    <a:pt x="26" y="27"/>
                  </a:lnTo>
                  <a:lnTo>
                    <a:pt x="27" y="21"/>
                  </a:lnTo>
                  <a:lnTo>
                    <a:pt x="27" y="21"/>
                  </a:lnTo>
                  <a:lnTo>
                    <a:pt x="29" y="15"/>
                  </a:lnTo>
                  <a:lnTo>
                    <a:pt x="30" y="10"/>
                  </a:lnTo>
                  <a:lnTo>
                    <a:pt x="34" y="7"/>
                  </a:lnTo>
                  <a:lnTo>
                    <a:pt x="37" y="5"/>
                  </a:lnTo>
                  <a:lnTo>
                    <a:pt x="37" y="5"/>
                  </a:lnTo>
                  <a:close/>
                </a:path>
              </a:pathLst>
            </a:custGeom>
            <a:grpFill/>
            <a:ln w="9525">
              <a:noFill/>
              <a:round/>
              <a:headEnd/>
              <a:tailEnd/>
            </a:ln>
          </p:spPr>
          <p:txBody>
            <a:bodyPr/>
            <a:lstStyle/>
            <a:p>
              <a:endParaRPr lang="en-GB" noProof="0" dirty="0"/>
            </a:p>
          </p:txBody>
        </p:sp>
        <p:sp>
          <p:nvSpPr>
            <p:cNvPr id="30" name="Freeform 58"/>
            <p:cNvSpPr>
              <a:spLocks/>
            </p:cNvSpPr>
            <p:nvPr userDrawn="1"/>
          </p:nvSpPr>
          <p:spPr bwMode="black">
            <a:xfrm>
              <a:off x="5287" y="4208"/>
              <a:ext cx="62" cy="44"/>
            </a:xfrm>
            <a:custGeom>
              <a:avLst/>
              <a:gdLst/>
              <a:ahLst/>
              <a:cxnLst>
                <a:cxn ang="0">
                  <a:pos x="49" y="22"/>
                </a:cxn>
                <a:cxn ang="0">
                  <a:pos x="49" y="22"/>
                </a:cxn>
                <a:cxn ang="0">
                  <a:pos x="35" y="49"/>
                </a:cxn>
                <a:cxn ang="0">
                  <a:pos x="19" y="78"/>
                </a:cxn>
                <a:cxn ang="0">
                  <a:pos x="19" y="78"/>
                </a:cxn>
                <a:cxn ang="0">
                  <a:pos x="14" y="78"/>
                </a:cxn>
                <a:cxn ang="0">
                  <a:pos x="14" y="78"/>
                </a:cxn>
                <a:cxn ang="0">
                  <a:pos x="8" y="78"/>
                </a:cxn>
                <a:cxn ang="0">
                  <a:pos x="8" y="78"/>
                </a:cxn>
                <a:cxn ang="0">
                  <a:pos x="5" y="33"/>
                </a:cxn>
                <a:cxn ang="0">
                  <a:pos x="0" y="0"/>
                </a:cxn>
                <a:cxn ang="0">
                  <a:pos x="0" y="0"/>
                </a:cxn>
                <a:cxn ang="0">
                  <a:pos x="10" y="0"/>
                </a:cxn>
                <a:cxn ang="0">
                  <a:pos x="10" y="0"/>
                </a:cxn>
                <a:cxn ang="0">
                  <a:pos x="19" y="0"/>
                </a:cxn>
                <a:cxn ang="0">
                  <a:pos x="19" y="0"/>
                </a:cxn>
                <a:cxn ang="0">
                  <a:pos x="22" y="57"/>
                </a:cxn>
                <a:cxn ang="0">
                  <a:pos x="24" y="57"/>
                </a:cxn>
                <a:cxn ang="0">
                  <a:pos x="24" y="57"/>
                </a:cxn>
                <a:cxn ang="0">
                  <a:pos x="54" y="0"/>
                </a:cxn>
                <a:cxn ang="0">
                  <a:pos x="54" y="0"/>
                </a:cxn>
                <a:cxn ang="0">
                  <a:pos x="59" y="0"/>
                </a:cxn>
                <a:cxn ang="0">
                  <a:pos x="59" y="0"/>
                </a:cxn>
                <a:cxn ang="0">
                  <a:pos x="65" y="0"/>
                </a:cxn>
                <a:cxn ang="0">
                  <a:pos x="65" y="0"/>
                </a:cxn>
                <a:cxn ang="0">
                  <a:pos x="68" y="27"/>
                </a:cxn>
                <a:cxn ang="0">
                  <a:pos x="72" y="57"/>
                </a:cxn>
                <a:cxn ang="0">
                  <a:pos x="73" y="57"/>
                </a:cxn>
                <a:cxn ang="0">
                  <a:pos x="73" y="57"/>
                </a:cxn>
                <a:cxn ang="0">
                  <a:pos x="100" y="0"/>
                </a:cxn>
                <a:cxn ang="0">
                  <a:pos x="100" y="0"/>
                </a:cxn>
                <a:cxn ang="0">
                  <a:pos x="105" y="0"/>
                </a:cxn>
                <a:cxn ang="0">
                  <a:pos x="105" y="0"/>
                </a:cxn>
                <a:cxn ang="0">
                  <a:pos x="110" y="0"/>
                </a:cxn>
                <a:cxn ang="0">
                  <a:pos x="110" y="0"/>
                </a:cxn>
                <a:cxn ang="0">
                  <a:pos x="92" y="33"/>
                </a:cxn>
                <a:cxn ang="0">
                  <a:pos x="70" y="78"/>
                </a:cxn>
                <a:cxn ang="0">
                  <a:pos x="70" y="78"/>
                </a:cxn>
                <a:cxn ang="0">
                  <a:pos x="64" y="78"/>
                </a:cxn>
                <a:cxn ang="0">
                  <a:pos x="64" y="78"/>
                </a:cxn>
                <a:cxn ang="0">
                  <a:pos x="57" y="78"/>
                </a:cxn>
                <a:cxn ang="0">
                  <a:pos x="57" y="78"/>
                </a:cxn>
                <a:cxn ang="0">
                  <a:pos x="54" y="51"/>
                </a:cxn>
                <a:cxn ang="0">
                  <a:pos x="51" y="22"/>
                </a:cxn>
                <a:cxn ang="0">
                  <a:pos x="49" y="22"/>
                </a:cxn>
              </a:cxnLst>
              <a:rect l="0" t="0" r="r" b="b"/>
              <a:pathLst>
                <a:path w="110" h="78">
                  <a:moveTo>
                    <a:pt x="49" y="22"/>
                  </a:moveTo>
                  <a:lnTo>
                    <a:pt x="49" y="22"/>
                  </a:lnTo>
                  <a:lnTo>
                    <a:pt x="35" y="49"/>
                  </a:lnTo>
                  <a:lnTo>
                    <a:pt x="19" y="78"/>
                  </a:lnTo>
                  <a:lnTo>
                    <a:pt x="19" y="78"/>
                  </a:lnTo>
                  <a:lnTo>
                    <a:pt x="14" y="78"/>
                  </a:lnTo>
                  <a:lnTo>
                    <a:pt x="14" y="78"/>
                  </a:lnTo>
                  <a:lnTo>
                    <a:pt x="8" y="78"/>
                  </a:lnTo>
                  <a:lnTo>
                    <a:pt x="8" y="78"/>
                  </a:lnTo>
                  <a:lnTo>
                    <a:pt x="5" y="33"/>
                  </a:lnTo>
                  <a:lnTo>
                    <a:pt x="0" y="0"/>
                  </a:lnTo>
                  <a:lnTo>
                    <a:pt x="0" y="0"/>
                  </a:lnTo>
                  <a:lnTo>
                    <a:pt x="10" y="0"/>
                  </a:lnTo>
                  <a:lnTo>
                    <a:pt x="10" y="0"/>
                  </a:lnTo>
                  <a:lnTo>
                    <a:pt x="19" y="0"/>
                  </a:lnTo>
                  <a:lnTo>
                    <a:pt x="19" y="0"/>
                  </a:lnTo>
                  <a:lnTo>
                    <a:pt x="22" y="57"/>
                  </a:lnTo>
                  <a:lnTo>
                    <a:pt x="24" y="57"/>
                  </a:lnTo>
                  <a:lnTo>
                    <a:pt x="24" y="57"/>
                  </a:lnTo>
                  <a:lnTo>
                    <a:pt x="54" y="0"/>
                  </a:lnTo>
                  <a:lnTo>
                    <a:pt x="54" y="0"/>
                  </a:lnTo>
                  <a:lnTo>
                    <a:pt x="59" y="0"/>
                  </a:lnTo>
                  <a:lnTo>
                    <a:pt x="59" y="0"/>
                  </a:lnTo>
                  <a:lnTo>
                    <a:pt x="65" y="0"/>
                  </a:lnTo>
                  <a:lnTo>
                    <a:pt x="65" y="0"/>
                  </a:lnTo>
                  <a:lnTo>
                    <a:pt x="68" y="27"/>
                  </a:lnTo>
                  <a:lnTo>
                    <a:pt x="72" y="57"/>
                  </a:lnTo>
                  <a:lnTo>
                    <a:pt x="73" y="57"/>
                  </a:lnTo>
                  <a:lnTo>
                    <a:pt x="73" y="57"/>
                  </a:lnTo>
                  <a:lnTo>
                    <a:pt x="100" y="0"/>
                  </a:lnTo>
                  <a:lnTo>
                    <a:pt x="100" y="0"/>
                  </a:lnTo>
                  <a:lnTo>
                    <a:pt x="105" y="0"/>
                  </a:lnTo>
                  <a:lnTo>
                    <a:pt x="105" y="0"/>
                  </a:lnTo>
                  <a:lnTo>
                    <a:pt x="110" y="0"/>
                  </a:lnTo>
                  <a:lnTo>
                    <a:pt x="110" y="0"/>
                  </a:lnTo>
                  <a:lnTo>
                    <a:pt x="92" y="33"/>
                  </a:lnTo>
                  <a:lnTo>
                    <a:pt x="70" y="78"/>
                  </a:lnTo>
                  <a:lnTo>
                    <a:pt x="70" y="78"/>
                  </a:lnTo>
                  <a:lnTo>
                    <a:pt x="64" y="78"/>
                  </a:lnTo>
                  <a:lnTo>
                    <a:pt x="64" y="78"/>
                  </a:lnTo>
                  <a:lnTo>
                    <a:pt x="57" y="78"/>
                  </a:lnTo>
                  <a:lnTo>
                    <a:pt x="57" y="78"/>
                  </a:lnTo>
                  <a:lnTo>
                    <a:pt x="54" y="51"/>
                  </a:lnTo>
                  <a:lnTo>
                    <a:pt x="51" y="22"/>
                  </a:lnTo>
                  <a:lnTo>
                    <a:pt x="49" y="22"/>
                  </a:lnTo>
                  <a:close/>
                </a:path>
              </a:pathLst>
            </a:custGeom>
            <a:grpFill/>
            <a:ln w="9525">
              <a:noFill/>
              <a:round/>
              <a:headEnd/>
              <a:tailEnd/>
            </a:ln>
          </p:spPr>
          <p:txBody>
            <a:bodyPr/>
            <a:lstStyle/>
            <a:p>
              <a:endParaRPr lang="en-GB" noProof="0" dirty="0"/>
            </a:p>
          </p:txBody>
        </p:sp>
        <p:sp>
          <p:nvSpPr>
            <p:cNvPr id="31" name="Freeform 59"/>
            <p:cNvSpPr>
              <a:spLocks noEditPoints="1"/>
            </p:cNvSpPr>
            <p:nvPr userDrawn="1"/>
          </p:nvSpPr>
          <p:spPr bwMode="black">
            <a:xfrm>
              <a:off x="5341"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6"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7" y="5"/>
                </a:cxn>
                <a:cxn ang="0">
                  <a:pos x="13" y="8"/>
                </a:cxn>
                <a:cxn ang="0">
                  <a:pos x="9" y="13"/>
                </a:cxn>
                <a:cxn ang="0">
                  <a:pos x="6" y="18"/>
                </a:cxn>
                <a:cxn ang="0">
                  <a:pos x="3" y="24"/>
                </a:cxn>
                <a:cxn ang="0">
                  <a:pos x="1" y="31"/>
                </a:cxn>
                <a:cxn ang="0">
                  <a:pos x="1" y="31"/>
                </a:cxn>
                <a:cxn ang="0">
                  <a:pos x="0" y="37"/>
                </a:cxn>
                <a:cxn ang="0">
                  <a:pos x="1" y="43"/>
                </a:cxn>
                <a:cxn ang="0">
                  <a:pos x="3" y="48"/>
                </a:cxn>
                <a:cxn ang="0">
                  <a:pos x="5" y="53"/>
                </a:cxn>
                <a:cxn ang="0">
                  <a:pos x="9" y="56"/>
                </a:cxn>
                <a:cxn ang="0">
                  <a:pos x="13" y="58"/>
                </a:cxn>
                <a:cxn ang="0">
                  <a:pos x="24" y="59"/>
                </a:cxn>
                <a:cxn ang="0">
                  <a:pos x="24" y="59"/>
                </a:cxn>
                <a:cxn ang="0">
                  <a:pos x="35" y="58"/>
                </a:cxn>
                <a:cxn ang="0">
                  <a:pos x="41" y="54"/>
                </a:cxn>
                <a:cxn ang="0">
                  <a:pos x="46" y="48"/>
                </a:cxn>
                <a:cxn ang="0">
                  <a:pos x="44" y="47"/>
                </a:cxn>
                <a:cxn ang="0">
                  <a:pos x="44" y="47"/>
                </a:cxn>
                <a:cxn ang="0">
                  <a:pos x="36" y="51"/>
                </a:cxn>
                <a:cxn ang="0">
                  <a:pos x="28" y="51"/>
                </a:cxn>
                <a:cxn ang="0">
                  <a:pos x="28" y="51"/>
                </a:cxn>
                <a:cxn ang="0">
                  <a:pos x="25" y="51"/>
                </a:cxn>
                <a:cxn ang="0">
                  <a:pos x="22" y="50"/>
                </a:cxn>
                <a:cxn ang="0">
                  <a:pos x="19" y="47"/>
                </a:cxn>
                <a:cxn ang="0">
                  <a:pos x="17"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6"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7" y="5"/>
                  </a:lnTo>
                  <a:lnTo>
                    <a:pt x="13" y="8"/>
                  </a:lnTo>
                  <a:lnTo>
                    <a:pt x="9" y="13"/>
                  </a:lnTo>
                  <a:lnTo>
                    <a:pt x="6" y="18"/>
                  </a:lnTo>
                  <a:lnTo>
                    <a:pt x="3" y="24"/>
                  </a:lnTo>
                  <a:lnTo>
                    <a:pt x="1" y="31"/>
                  </a:lnTo>
                  <a:lnTo>
                    <a:pt x="1" y="31"/>
                  </a:lnTo>
                  <a:lnTo>
                    <a:pt x="0" y="37"/>
                  </a:lnTo>
                  <a:lnTo>
                    <a:pt x="1" y="43"/>
                  </a:lnTo>
                  <a:lnTo>
                    <a:pt x="3" y="48"/>
                  </a:lnTo>
                  <a:lnTo>
                    <a:pt x="5" y="53"/>
                  </a:lnTo>
                  <a:lnTo>
                    <a:pt x="9" y="56"/>
                  </a:lnTo>
                  <a:lnTo>
                    <a:pt x="13" y="58"/>
                  </a:lnTo>
                  <a:lnTo>
                    <a:pt x="24" y="59"/>
                  </a:lnTo>
                  <a:lnTo>
                    <a:pt x="24" y="59"/>
                  </a:lnTo>
                  <a:lnTo>
                    <a:pt x="35" y="58"/>
                  </a:lnTo>
                  <a:lnTo>
                    <a:pt x="41" y="54"/>
                  </a:lnTo>
                  <a:lnTo>
                    <a:pt x="46" y="48"/>
                  </a:lnTo>
                  <a:lnTo>
                    <a:pt x="44" y="47"/>
                  </a:lnTo>
                  <a:lnTo>
                    <a:pt x="44" y="47"/>
                  </a:lnTo>
                  <a:lnTo>
                    <a:pt x="36" y="51"/>
                  </a:lnTo>
                  <a:lnTo>
                    <a:pt x="28" y="51"/>
                  </a:lnTo>
                  <a:lnTo>
                    <a:pt x="28" y="51"/>
                  </a:lnTo>
                  <a:lnTo>
                    <a:pt x="25" y="51"/>
                  </a:lnTo>
                  <a:lnTo>
                    <a:pt x="22" y="50"/>
                  </a:lnTo>
                  <a:lnTo>
                    <a:pt x="19" y="47"/>
                  </a:lnTo>
                  <a:lnTo>
                    <a:pt x="17" y="39"/>
                  </a:lnTo>
                  <a:lnTo>
                    <a:pt x="19" y="31"/>
                  </a:lnTo>
                  <a:lnTo>
                    <a:pt x="51" y="31"/>
                  </a:lnTo>
                  <a:close/>
                </a:path>
              </a:pathLst>
            </a:custGeom>
            <a:grpFill/>
            <a:ln w="9525">
              <a:noFill/>
              <a:round/>
              <a:headEnd/>
              <a:tailEnd/>
            </a:ln>
          </p:spPr>
          <p:txBody>
            <a:bodyPr/>
            <a:lstStyle/>
            <a:p>
              <a:endParaRPr lang="en-GB" noProof="0" dirty="0"/>
            </a:p>
          </p:txBody>
        </p:sp>
        <p:sp>
          <p:nvSpPr>
            <p:cNvPr id="32" name="Freeform 60"/>
            <p:cNvSpPr>
              <a:spLocks noEditPoints="1"/>
            </p:cNvSpPr>
            <p:nvPr userDrawn="1"/>
          </p:nvSpPr>
          <p:spPr bwMode="black">
            <a:xfrm>
              <a:off x="5389" y="4208"/>
              <a:ext cx="46" cy="44"/>
            </a:xfrm>
            <a:custGeom>
              <a:avLst/>
              <a:gdLst/>
              <a:ahLst/>
              <a:cxnLst>
                <a:cxn ang="0">
                  <a:pos x="27" y="28"/>
                </a:cxn>
                <a:cxn ang="0">
                  <a:pos x="27" y="28"/>
                </a:cxn>
                <a:cxn ang="0">
                  <a:pos x="31" y="6"/>
                </a:cxn>
                <a:cxn ang="0">
                  <a:pos x="31" y="6"/>
                </a:cxn>
                <a:cxn ang="0">
                  <a:pos x="42" y="6"/>
                </a:cxn>
                <a:cxn ang="0">
                  <a:pos x="42" y="6"/>
                </a:cxn>
                <a:cxn ang="0">
                  <a:pos x="49" y="6"/>
                </a:cxn>
                <a:cxn ang="0">
                  <a:pos x="54" y="8"/>
                </a:cxn>
                <a:cxn ang="0">
                  <a:pos x="57" y="11"/>
                </a:cxn>
                <a:cxn ang="0">
                  <a:pos x="60" y="14"/>
                </a:cxn>
                <a:cxn ang="0">
                  <a:pos x="63" y="19"/>
                </a:cxn>
                <a:cxn ang="0">
                  <a:pos x="65" y="24"/>
                </a:cxn>
                <a:cxn ang="0">
                  <a:pos x="65" y="30"/>
                </a:cxn>
                <a:cxn ang="0">
                  <a:pos x="63" y="36"/>
                </a:cxn>
                <a:cxn ang="0">
                  <a:pos x="63" y="36"/>
                </a:cxn>
                <a:cxn ang="0">
                  <a:pos x="61" y="44"/>
                </a:cxn>
                <a:cxn ang="0">
                  <a:pos x="58" y="52"/>
                </a:cxn>
                <a:cxn ang="0">
                  <a:pos x="55" y="57"/>
                </a:cxn>
                <a:cxn ang="0">
                  <a:pos x="50" y="63"/>
                </a:cxn>
                <a:cxn ang="0">
                  <a:pos x="46" y="67"/>
                </a:cxn>
                <a:cxn ang="0">
                  <a:pos x="41" y="70"/>
                </a:cxn>
                <a:cxn ang="0">
                  <a:pos x="34" y="71"/>
                </a:cxn>
                <a:cxn ang="0">
                  <a:pos x="28" y="71"/>
                </a:cxn>
                <a:cxn ang="0">
                  <a:pos x="28" y="71"/>
                </a:cxn>
                <a:cxn ang="0">
                  <a:pos x="19" y="71"/>
                </a:cxn>
                <a:cxn ang="0">
                  <a:pos x="19" y="71"/>
                </a:cxn>
                <a:cxn ang="0">
                  <a:pos x="23" y="49"/>
                </a:cxn>
                <a:cxn ang="0">
                  <a:pos x="27" y="28"/>
                </a:cxn>
                <a:cxn ang="0">
                  <a:pos x="6" y="46"/>
                </a:cxn>
                <a:cxn ang="0">
                  <a:pos x="6" y="46"/>
                </a:cxn>
                <a:cxn ang="0">
                  <a:pos x="0" y="78"/>
                </a:cxn>
                <a:cxn ang="0">
                  <a:pos x="0" y="78"/>
                </a:cxn>
                <a:cxn ang="0">
                  <a:pos x="9" y="78"/>
                </a:cxn>
                <a:cxn ang="0">
                  <a:pos x="9" y="78"/>
                </a:cxn>
                <a:cxn ang="0">
                  <a:pos x="34" y="78"/>
                </a:cxn>
                <a:cxn ang="0">
                  <a:pos x="34" y="78"/>
                </a:cxn>
                <a:cxn ang="0">
                  <a:pos x="42" y="78"/>
                </a:cxn>
                <a:cxn ang="0">
                  <a:pos x="50" y="74"/>
                </a:cxn>
                <a:cxn ang="0">
                  <a:pos x="57" y="71"/>
                </a:cxn>
                <a:cxn ang="0">
                  <a:pos x="63" y="67"/>
                </a:cxn>
                <a:cxn ang="0">
                  <a:pos x="69" y="60"/>
                </a:cxn>
                <a:cxn ang="0">
                  <a:pos x="74" y="54"/>
                </a:cxn>
                <a:cxn ang="0">
                  <a:pos x="79" y="46"/>
                </a:cxn>
                <a:cxn ang="0">
                  <a:pos x="82" y="36"/>
                </a:cxn>
                <a:cxn ang="0">
                  <a:pos x="82" y="36"/>
                </a:cxn>
                <a:cxn ang="0">
                  <a:pos x="82" y="27"/>
                </a:cxn>
                <a:cxn ang="0">
                  <a:pos x="82" y="19"/>
                </a:cxn>
                <a:cxn ang="0">
                  <a:pos x="79" y="12"/>
                </a:cxn>
                <a:cxn ang="0">
                  <a:pos x="74" y="8"/>
                </a:cxn>
                <a:cxn ang="0">
                  <a:pos x="69" y="3"/>
                </a:cxn>
                <a:cxn ang="0">
                  <a:pos x="61" y="1"/>
                </a:cxn>
                <a:cxn ang="0">
                  <a:pos x="54" y="0"/>
                </a:cxn>
                <a:cxn ang="0">
                  <a:pos x="44" y="0"/>
                </a:cxn>
                <a:cxn ang="0">
                  <a:pos x="44" y="0"/>
                </a:cxn>
                <a:cxn ang="0">
                  <a:pos x="23" y="0"/>
                </a:cxn>
                <a:cxn ang="0">
                  <a:pos x="23" y="0"/>
                </a:cxn>
                <a:cxn ang="0">
                  <a:pos x="15" y="0"/>
                </a:cxn>
                <a:cxn ang="0">
                  <a:pos x="15" y="0"/>
                </a:cxn>
                <a:cxn ang="0">
                  <a:pos x="9" y="32"/>
                </a:cxn>
                <a:cxn ang="0">
                  <a:pos x="6" y="46"/>
                </a:cxn>
              </a:cxnLst>
              <a:rect l="0" t="0" r="r" b="b"/>
              <a:pathLst>
                <a:path w="82" h="78">
                  <a:moveTo>
                    <a:pt x="27" y="28"/>
                  </a:moveTo>
                  <a:lnTo>
                    <a:pt x="27" y="28"/>
                  </a:lnTo>
                  <a:lnTo>
                    <a:pt x="31" y="6"/>
                  </a:lnTo>
                  <a:lnTo>
                    <a:pt x="31" y="6"/>
                  </a:lnTo>
                  <a:lnTo>
                    <a:pt x="42" y="6"/>
                  </a:lnTo>
                  <a:lnTo>
                    <a:pt x="42" y="6"/>
                  </a:lnTo>
                  <a:lnTo>
                    <a:pt x="49" y="6"/>
                  </a:lnTo>
                  <a:lnTo>
                    <a:pt x="54" y="8"/>
                  </a:lnTo>
                  <a:lnTo>
                    <a:pt x="57" y="11"/>
                  </a:lnTo>
                  <a:lnTo>
                    <a:pt x="60" y="14"/>
                  </a:lnTo>
                  <a:lnTo>
                    <a:pt x="63" y="19"/>
                  </a:lnTo>
                  <a:lnTo>
                    <a:pt x="65" y="24"/>
                  </a:lnTo>
                  <a:lnTo>
                    <a:pt x="65" y="30"/>
                  </a:lnTo>
                  <a:lnTo>
                    <a:pt x="63" y="36"/>
                  </a:lnTo>
                  <a:lnTo>
                    <a:pt x="63" y="36"/>
                  </a:lnTo>
                  <a:lnTo>
                    <a:pt x="61" y="44"/>
                  </a:lnTo>
                  <a:lnTo>
                    <a:pt x="58" y="52"/>
                  </a:lnTo>
                  <a:lnTo>
                    <a:pt x="55" y="57"/>
                  </a:lnTo>
                  <a:lnTo>
                    <a:pt x="50" y="63"/>
                  </a:lnTo>
                  <a:lnTo>
                    <a:pt x="46" y="67"/>
                  </a:lnTo>
                  <a:lnTo>
                    <a:pt x="41" y="70"/>
                  </a:lnTo>
                  <a:lnTo>
                    <a:pt x="34" y="71"/>
                  </a:lnTo>
                  <a:lnTo>
                    <a:pt x="28" y="71"/>
                  </a:lnTo>
                  <a:lnTo>
                    <a:pt x="28" y="71"/>
                  </a:lnTo>
                  <a:lnTo>
                    <a:pt x="19" y="71"/>
                  </a:lnTo>
                  <a:lnTo>
                    <a:pt x="19" y="71"/>
                  </a:lnTo>
                  <a:lnTo>
                    <a:pt x="23" y="49"/>
                  </a:lnTo>
                  <a:lnTo>
                    <a:pt x="27" y="28"/>
                  </a:lnTo>
                  <a:close/>
                  <a:moveTo>
                    <a:pt x="6" y="46"/>
                  </a:moveTo>
                  <a:lnTo>
                    <a:pt x="6" y="46"/>
                  </a:lnTo>
                  <a:lnTo>
                    <a:pt x="0" y="78"/>
                  </a:lnTo>
                  <a:lnTo>
                    <a:pt x="0" y="78"/>
                  </a:lnTo>
                  <a:lnTo>
                    <a:pt x="9" y="78"/>
                  </a:lnTo>
                  <a:lnTo>
                    <a:pt x="9" y="78"/>
                  </a:lnTo>
                  <a:lnTo>
                    <a:pt x="34" y="78"/>
                  </a:lnTo>
                  <a:lnTo>
                    <a:pt x="34" y="78"/>
                  </a:lnTo>
                  <a:lnTo>
                    <a:pt x="42" y="78"/>
                  </a:lnTo>
                  <a:lnTo>
                    <a:pt x="50" y="74"/>
                  </a:lnTo>
                  <a:lnTo>
                    <a:pt x="57" y="71"/>
                  </a:lnTo>
                  <a:lnTo>
                    <a:pt x="63" y="67"/>
                  </a:lnTo>
                  <a:lnTo>
                    <a:pt x="69" y="60"/>
                  </a:lnTo>
                  <a:lnTo>
                    <a:pt x="74" y="54"/>
                  </a:lnTo>
                  <a:lnTo>
                    <a:pt x="79" y="46"/>
                  </a:lnTo>
                  <a:lnTo>
                    <a:pt x="82" y="36"/>
                  </a:lnTo>
                  <a:lnTo>
                    <a:pt x="82" y="36"/>
                  </a:lnTo>
                  <a:lnTo>
                    <a:pt x="82" y="27"/>
                  </a:lnTo>
                  <a:lnTo>
                    <a:pt x="82" y="19"/>
                  </a:lnTo>
                  <a:lnTo>
                    <a:pt x="79" y="12"/>
                  </a:lnTo>
                  <a:lnTo>
                    <a:pt x="74" y="8"/>
                  </a:lnTo>
                  <a:lnTo>
                    <a:pt x="69" y="3"/>
                  </a:lnTo>
                  <a:lnTo>
                    <a:pt x="61" y="1"/>
                  </a:lnTo>
                  <a:lnTo>
                    <a:pt x="54" y="0"/>
                  </a:lnTo>
                  <a:lnTo>
                    <a:pt x="44" y="0"/>
                  </a:lnTo>
                  <a:lnTo>
                    <a:pt x="44" y="0"/>
                  </a:lnTo>
                  <a:lnTo>
                    <a:pt x="23" y="0"/>
                  </a:lnTo>
                  <a:lnTo>
                    <a:pt x="23" y="0"/>
                  </a:lnTo>
                  <a:lnTo>
                    <a:pt x="15" y="0"/>
                  </a:lnTo>
                  <a:lnTo>
                    <a:pt x="15" y="0"/>
                  </a:lnTo>
                  <a:lnTo>
                    <a:pt x="9" y="32"/>
                  </a:lnTo>
                  <a:lnTo>
                    <a:pt x="6" y="46"/>
                  </a:lnTo>
                  <a:close/>
                </a:path>
              </a:pathLst>
            </a:custGeom>
            <a:grpFill/>
            <a:ln w="9525">
              <a:noFill/>
              <a:round/>
              <a:headEnd/>
              <a:tailEnd/>
            </a:ln>
          </p:spPr>
          <p:txBody>
            <a:bodyPr/>
            <a:lstStyle/>
            <a:p>
              <a:endParaRPr lang="en-GB" noProof="0" dirty="0"/>
            </a:p>
          </p:txBody>
        </p:sp>
        <p:sp>
          <p:nvSpPr>
            <p:cNvPr id="33" name="Freeform 61"/>
            <p:cNvSpPr>
              <a:spLocks noEditPoints="1"/>
            </p:cNvSpPr>
            <p:nvPr userDrawn="1"/>
          </p:nvSpPr>
          <p:spPr bwMode="black">
            <a:xfrm>
              <a:off x="5436" y="4219"/>
              <a:ext cx="32" cy="33"/>
            </a:xfrm>
            <a:custGeom>
              <a:avLst/>
              <a:gdLst/>
              <a:ahLst/>
              <a:cxnLst>
                <a:cxn ang="0">
                  <a:pos x="40" y="27"/>
                </a:cxn>
                <a:cxn ang="0">
                  <a:pos x="40" y="27"/>
                </a:cxn>
                <a:cxn ang="0">
                  <a:pos x="38" y="39"/>
                </a:cxn>
                <a:cxn ang="0">
                  <a:pos x="34" y="48"/>
                </a:cxn>
                <a:cxn ang="0">
                  <a:pos x="29" y="53"/>
                </a:cxn>
                <a:cxn ang="0">
                  <a:pos x="24" y="54"/>
                </a:cxn>
                <a:cxn ang="0">
                  <a:pos x="24" y="54"/>
                </a:cxn>
                <a:cxn ang="0">
                  <a:pos x="22" y="54"/>
                </a:cxn>
                <a:cxn ang="0">
                  <a:pos x="19" y="53"/>
                </a:cxn>
                <a:cxn ang="0">
                  <a:pos x="18" y="48"/>
                </a:cxn>
                <a:cxn ang="0">
                  <a:pos x="16" y="40"/>
                </a:cxn>
                <a:cxn ang="0">
                  <a:pos x="18" y="32"/>
                </a:cxn>
                <a:cxn ang="0">
                  <a:pos x="18" y="32"/>
                </a:cxn>
                <a:cxn ang="0">
                  <a:pos x="21" y="21"/>
                </a:cxn>
                <a:cxn ang="0">
                  <a:pos x="24" y="13"/>
                </a:cxn>
                <a:cxn ang="0">
                  <a:pos x="29" y="8"/>
                </a:cxn>
                <a:cxn ang="0">
                  <a:pos x="34" y="7"/>
                </a:cxn>
                <a:cxn ang="0">
                  <a:pos x="34" y="7"/>
                </a:cxn>
                <a:cxn ang="0">
                  <a:pos x="38" y="8"/>
                </a:cxn>
                <a:cxn ang="0">
                  <a:pos x="41" y="12"/>
                </a:cxn>
                <a:cxn ang="0">
                  <a:pos x="41" y="18"/>
                </a:cxn>
                <a:cxn ang="0">
                  <a:pos x="40" y="27"/>
                </a:cxn>
                <a:cxn ang="0">
                  <a:pos x="40" y="27"/>
                </a:cxn>
                <a:cxn ang="0">
                  <a:pos x="0" y="32"/>
                </a:cxn>
                <a:cxn ang="0">
                  <a:pos x="0" y="32"/>
                </a:cxn>
                <a:cxn ang="0">
                  <a:pos x="0" y="39"/>
                </a:cxn>
                <a:cxn ang="0">
                  <a:pos x="0" y="45"/>
                </a:cxn>
                <a:cxn ang="0">
                  <a:pos x="3" y="50"/>
                </a:cxn>
                <a:cxn ang="0">
                  <a:pos x="5" y="53"/>
                </a:cxn>
                <a:cxn ang="0">
                  <a:pos x="10" y="56"/>
                </a:cxn>
                <a:cxn ang="0">
                  <a:pos x="13" y="58"/>
                </a:cxn>
                <a:cxn ang="0">
                  <a:pos x="24" y="59"/>
                </a:cxn>
                <a:cxn ang="0">
                  <a:pos x="24" y="59"/>
                </a:cxn>
                <a:cxn ang="0">
                  <a:pos x="29" y="59"/>
                </a:cxn>
                <a:cxn ang="0">
                  <a:pos x="35" y="58"/>
                </a:cxn>
                <a:cxn ang="0">
                  <a:pos x="40" y="54"/>
                </a:cxn>
                <a:cxn ang="0">
                  <a:pos x="45" y="51"/>
                </a:cxn>
                <a:cxn ang="0">
                  <a:pos x="49" y="47"/>
                </a:cxn>
                <a:cxn ang="0">
                  <a:pos x="53" y="42"/>
                </a:cxn>
                <a:cxn ang="0">
                  <a:pos x="56" y="35"/>
                </a:cxn>
                <a:cxn ang="0">
                  <a:pos x="57" y="29"/>
                </a:cxn>
                <a:cxn ang="0">
                  <a:pos x="57" y="29"/>
                </a:cxn>
                <a:cxn ang="0">
                  <a:pos x="57" y="23"/>
                </a:cxn>
                <a:cxn ang="0">
                  <a:pos x="57" y="18"/>
                </a:cxn>
                <a:cxn ang="0">
                  <a:pos x="56" y="13"/>
                </a:cxn>
                <a:cxn ang="0">
                  <a:pos x="54" y="8"/>
                </a:cxn>
                <a:cxn ang="0">
                  <a:pos x="51" y="5"/>
                </a:cxn>
                <a:cxn ang="0">
                  <a:pos x="46" y="4"/>
                </a:cxn>
                <a:cxn ang="0">
                  <a:pos x="41" y="2"/>
                </a:cxn>
                <a:cxn ang="0">
                  <a:pos x="35" y="0"/>
                </a:cxn>
                <a:cxn ang="0">
                  <a:pos x="35" y="0"/>
                </a:cxn>
                <a:cxn ang="0">
                  <a:pos x="24" y="4"/>
                </a:cxn>
                <a:cxn ang="0">
                  <a:pos x="19" y="5"/>
                </a:cxn>
                <a:cxn ang="0">
                  <a:pos x="15" y="8"/>
                </a:cxn>
                <a:cxn ang="0">
                  <a:pos x="10" y="13"/>
                </a:cxn>
                <a:cxn ang="0">
                  <a:pos x="7" y="18"/>
                </a:cxn>
                <a:cxn ang="0">
                  <a:pos x="3" y="24"/>
                </a:cxn>
                <a:cxn ang="0">
                  <a:pos x="0" y="32"/>
                </a:cxn>
                <a:cxn ang="0">
                  <a:pos x="0" y="32"/>
                </a:cxn>
              </a:cxnLst>
              <a:rect l="0" t="0" r="r" b="b"/>
              <a:pathLst>
                <a:path w="57" h="59">
                  <a:moveTo>
                    <a:pt x="40" y="27"/>
                  </a:moveTo>
                  <a:lnTo>
                    <a:pt x="40" y="27"/>
                  </a:lnTo>
                  <a:lnTo>
                    <a:pt x="38" y="39"/>
                  </a:lnTo>
                  <a:lnTo>
                    <a:pt x="34" y="48"/>
                  </a:lnTo>
                  <a:lnTo>
                    <a:pt x="29" y="53"/>
                  </a:lnTo>
                  <a:lnTo>
                    <a:pt x="24" y="54"/>
                  </a:lnTo>
                  <a:lnTo>
                    <a:pt x="24" y="54"/>
                  </a:lnTo>
                  <a:lnTo>
                    <a:pt x="22" y="54"/>
                  </a:lnTo>
                  <a:lnTo>
                    <a:pt x="19" y="53"/>
                  </a:lnTo>
                  <a:lnTo>
                    <a:pt x="18" y="48"/>
                  </a:lnTo>
                  <a:lnTo>
                    <a:pt x="16" y="40"/>
                  </a:lnTo>
                  <a:lnTo>
                    <a:pt x="18" y="32"/>
                  </a:lnTo>
                  <a:lnTo>
                    <a:pt x="18" y="32"/>
                  </a:lnTo>
                  <a:lnTo>
                    <a:pt x="21" y="21"/>
                  </a:lnTo>
                  <a:lnTo>
                    <a:pt x="24" y="13"/>
                  </a:lnTo>
                  <a:lnTo>
                    <a:pt x="29" y="8"/>
                  </a:lnTo>
                  <a:lnTo>
                    <a:pt x="34" y="7"/>
                  </a:lnTo>
                  <a:lnTo>
                    <a:pt x="34" y="7"/>
                  </a:lnTo>
                  <a:lnTo>
                    <a:pt x="38" y="8"/>
                  </a:lnTo>
                  <a:lnTo>
                    <a:pt x="41" y="12"/>
                  </a:lnTo>
                  <a:lnTo>
                    <a:pt x="41" y="18"/>
                  </a:lnTo>
                  <a:lnTo>
                    <a:pt x="40" y="27"/>
                  </a:lnTo>
                  <a:lnTo>
                    <a:pt x="40" y="27"/>
                  </a:lnTo>
                  <a:close/>
                  <a:moveTo>
                    <a:pt x="0" y="32"/>
                  </a:moveTo>
                  <a:lnTo>
                    <a:pt x="0" y="32"/>
                  </a:lnTo>
                  <a:lnTo>
                    <a:pt x="0" y="39"/>
                  </a:lnTo>
                  <a:lnTo>
                    <a:pt x="0" y="45"/>
                  </a:lnTo>
                  <a:lnTo>
                    <a:pt x="3" y="50"/>
                  </a:lnTo>
                  <a:lnTo>
                    <a:pt x="5" y="53"/>
                  </a:lnTo>
                  <a:lnTo>
                    <a:pt x="10" y="56"/>
                  </a:lnTo>
                  <a:lnTo>
                    <a:pt x="13" y="58"/>
                  </a:lnTo>
                  <a:lnTo>
                    <a:pt x="24" y="59"/>
                  </a:lnTo>
                  <a:lnTo>
                    <a:pt x="24" y="59"/>
                  </a:lnTo>
                  <a:lnTo>
                    <a:pt x="29" y="59"/>
                  </a:lnTo>
                  <a:lnTo>
                    <a:pt x="35" y="58"/>
                  </a:lnTo>
                  <a:lnTo>
                    <a:pt x="40" y="54"/>
                  </a:lnTo>
                  <a:lnTo>
                    <a:pt x="45" y="51"/>
                  </a:lnTo>
                  <a:lnTo>
                    <a:pt x="49" y="47"/>
                  </a:lnTo>
                  <a:lnTo>
                    <a:pt x="53" y="42"/>
                  </a:lnTo>
                  <a:lnTo>
                    <a:pt x="56" y="35"/>
                  </a:lnTo>
                  <a:lnTo>
                    <a:pt x="57" y="29"/>
                  </a:lnTo>
                  <a:lnTo>
                    <a:pt x="57" y="29"/>
                  </a:lnTo>
                  <a:lnTo>
                    <a:pt x="57" y="23"/>
                  </a:lnTo>
                  <a:lnTo>
                    <a:pt x="57" y="18"/>
                  </a:lnTo>
                  <a:lnTo>
                    <a:pt x="56" y="13"/>
                  </a:lnTo>
                  <a:lnTo>
                    <a:pt x="54" y="8"/>
                  </a:lnTo>
                  <a:lnTo>
                    <a:pt x="51" y="5"/>
                  </a:lnTo>
                  <a:lnTo>
                    <a:pt x="46" y="4"/>
                  </a:lnTo>
                  <a:lnTo>
                    <a:pt x="41" y="2"/>
                  </a:lnTo>
                  <a:lnTo>
                    <a:pt x="35" y="0"/>
                  </a:lnTo>
                  <a:lnTo>
                    <a:pt x="35" y="0"/>
                  </a:lnTo>
                  <a:lnTo>
                    <a:pt x="24" y="4"/>
                  </a:lnTo>
                  <a:lnTo>
                    <a:pt x="19" y="5"/>
                  </a:lnTo>
                  <a:lnTo>
                    <a:pt x="15" y="8"/>
                  </a:lnTo>
                  <a:lnTo>
                    <a:pt x="10" y="13"/>
                  </a:lnTo>
                  <a:lnTo>
                    <a:pt x="7" y="18"/>
                  </a:lnTo>
                  <a:lnTo>
                    <a:pt x="3" y="24"/>
                  </a:lnTo>
                  <a:lnTo>
                    <a:pt x="0" y="32"/>
                  </a:lnTo>
                  <a:lnTo>
                    <a:pt x="0" y="32"/>
                  </a:lnTo>
                  <a:close/>
                </a:path>
              </a:pathLst>
            </a:custGeom>
            <a:grpFill/>
            <a:ln w="9525">
              <a:noFill/>
              <a:round/>
              <a:headEnd/>
              <a:tailEnd/>
            </a:ln>
          </p:spPr>
          <p:txBody>
            <a:bodyPr/>
            <a:lstStyle/>
            <a:p>
              <a:endParaRPr lang="en-GB" noProof="0" dirty="0"/>
            </a:p>
          </p:txBody>
        </p:sp>
      </p:grpSp>
      <p:sp>
        <p:nvSpPr>
          <p:cNvPr id="2" name="Title 1"/>
          <p:cNvSpPr>
            <a:spLocks noGrp="1"/>
          </p:cNvSpPr>
          <p:nvPr>
            <p:ph type="title" hasCustomPrompt="1"/>
          </p:nvPr>
        </p:nvSpPr>
        <p:spPr>
          <a:xfrm>
            <a:off x="463550" y="261938"/>
            <a:ext cx="8213725" cy="790575"/>
          </a:xfrm>
        </p:spPr>
        <p:txBody>
          <a:bodyPr anchor="t"/>
          <a:lstStyle>
            <a:lvl1pPr algn="l">
              <a:defRPr sz="3000" b="1" cap="none" baseline="0">
                <a:solidFill>
                  <a:schemeClr val="tx2"/>
                </a:solidFill>
              </a:defRPr>
            </a:lvl1pPr>
          </a:lstStyle>
          <a:p>
            <a:r>
              <a:rPr lang="en-GB" noProof="0" smtClean="0"/>
              <a:t>Divider title</a:t>
            </a:r>
            <a:endParaRPr lang="en-GB" noProof="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Divider (Output)">
    <p:spTree>
      <p:nvGrpSpPr>
        <p:cNvPr id="1" name=""/>
        <p:cNvGrpSpPr/>
        <p:nvPr/>
      </p:nvGrpSpPr>
      <p:grpSpPr>
        <a:xfrm>
          <a:off x="0" y="0"/>
          <a:ext cx="0" cy="0"/>
          <a:chOff x="0" y="0"/>
          <a:chExt cx="0" cy="0"/>
        </a:xfrm>
      </p:grpSpPr>
      <p:sp>
        <p:nvSpPr>
          <p:cNvPr id="34" name="Freeform 5"/>
          <p:cNvSpPr>
            <a:spLocks/>
          </p:cNvSpPr>
          <p:nvPr userDrawn="1"/>
        </p:nvSpPr>
        <p:spPr bwMode="ltGray">
          <a:xfrm flipH="1" flipV="1">
            <a:off x="455613" y="1042988"/>
            <a:ext cx="8231187" cy="5194300"/>
          </a:xfrm>
          <a:custGeom>
            <a:avLst/>
            <a:gdLst/>
            <a:ahLst/>
            <a:cxnLst>
              <a:cxn ang="0">
                <a:pos x="0" y="0"/>
              </a:cxn>
              <a:cxn ang="0">
                <a:pos x="5170" y="0"/>
              </a:cxn>
              <a:cxn ang="0">
                <a:pos x="4535" y="3266"/>
              </a:cxn>
              <a:cxn ang="0">
                <a:pos x="0" y="3266"/>
              </a:cxn>
              <a:cxn ang="0">
                <a:pos x="0" y="0"/>
              </a:cxn>
            </a:cxnLst>
            <a:rect l="0" t="0" r="r" b="b"/>
            <a:pathLst>
              <a:path w="5170" h="3266">
                <a:moveTo>
                  <a:pt x="0" y="0"/>
                </a:moveTo>
                <a:lnTo>
                  <a:pt x="5170" y="0"/>
                </a:lnTo>
                <a:lnTo>
                  <a:pt x="4535" y="3266"/>
                </a:lnTo>
                <a:lnTo>
                  <a:pt x="0" y="3266"/>
                </a:lnTo>
                <a:lnTo>
                  <a:pt x="0" y="0"/>
                </a:lnTo>
                <a:close/>
              </a:path>
            </a:pathLst>
          </a:custGeom>
          <a:solidFill>
            <a:srgbClr val="FFD200"/>
          </a:solidFill>
          <a:ln w="9525">
            <a:noFill/>
            <a:round/>
            <a:headEnd/>
            <a:tailEnd/>
          </a:ln>
          <a:effectLst/>
        </p:spPr>
        <p:txBody>
          <a:bodyPr/>
          <a:lstStyle/>
          <a:p>
            <a:endParaRPr lang="en-GB" noProof="0" dirty="0"/>
          </a:p>
        </p:txBody>
      </p:sp>
      <p:sp>
        <p:nvSpPr>
          <p:cNvPr id="4" name="Date Placeholder 3"/>
          <p:cNvSpPr>
            <a:spLocks noGrp="1"/>
          </p:cNvSpPr>
          <p:nvPr>
            <p:ph type="dt" sz="half" idx="10"/>
          </p:nvPr>
        </p:nvSpPr>
        <p:spPr/>
        <p:txBody>
          <a:bodyPr/>
          <a:lstStyle/>
          <a:p>
            <a:endParaRPr lang="en-GB" noProof="0" dirty="0"/>
          </a:p>
        </p:txBody>
      </p:sp>
      <p:sp>
        <p:nvSpPr>
          <p:cNvPr id="5" name="Footer Placeholder 4"/>
          <p:cNvSpPr>
            <a:spLocks noGrp="1"/>
          </p:cNvSpPr>
          <p:nvPr>
            <p:ph type="ftr" sz="quarter" idx="11"/>
          </p:nvPr>
        </p:nvSpPr>
        <p:spPr/>
        <p:txBody>
          <a:bodyPr/>
          <a:lstStyle/>
          <a:p>
            <a:r>
              <a:rPr lang="en-GB" noProof="0" dirty="0" smtClean="0"/>
              <a:t>MIMA Conference 2013</a:t>
            </a:r>
            <a:endParaRPr lang="en-GB" noProof="0" dirty="0"/>
          </a:p>
        </p:txBody>
      </p:sp>
      <p:sp>
        <p:nvSpPr>
          <p:cNvPr id="6" name="Slide Number Placeholder 5"/>
          <p:cNvSpPr>
            <a:spLocks noGrp="1"/>
          </p:cNvSpPr>
          <p:nvPr>
            <p:ph type="sldNum" sz="quarter" idx="12"/>
          </p:nvPr>
        </p:nvSpPr>
        <p:spPr/>
        <p:txBody>
          <a:bodyPr/>
          <a:lstStyle/>
          <a:p>
            <a:r>
              <a:rPr lang="en-GB" noProof="0" dirty="0" smtClean="0"/>
              <a:t>Page </a:t>
            </a:r>
            <a:fld id="{E5A1EDF7-6110-42C0-A4FC-CB56AF1E2FBC}" type="slidenum">
              <a:rPr lang="en-GB" noProof="0" smtClean="0"/>
              <a:pPr/>
              <a:t>‹#›</a:t>
            </a:fld>
            <a:endParaRPr lang="en-GB" noProof="0" dirty="0"/>
          </a:p>
        </p:txBody>
      </p:sp>
      <p:grpSp>
        <p:nvGrpSpPr>
          <p:cNvPr id="8" name="Group 62"/>
          <p:cNvGrpSpPr>
            <a:grpSpLocks/>
          </p:cNvGrpSpPr>
          <p:nvPr userDrawn="1"/>
        </p:nvGrpSpPr>
        <p:grpSpPr bwMode="black">
          <a:xfrm>
            <a:off x="7191375" y="6380163"/>
            <a:ext cx="1484313" cy="334962"/>
            <a:chOff x="4554" y="4058"/>
            <a:chExt cx="935" cy="211"/>
          </a:xfrm>
          <a:solidFill>
            <a:schemeClr val="bg1"/>
          </a:solidFill>
        </p:grpSpPr>
        <p:sp>
          <p:nvSpPr>
            <p:cNvPr id="9" name="Freeform 37"/>
            <p:cNvSpPr>
              <a:spLocks noEditPoints="1"/>
            </p:cNvSpPr>
            <p:nvPr userDrawn="1"/>
          </p:nvSpPr>
          <p:spPr bwMode="black">
            <a:xfrm>
              <a:off x="4554" y="4058"/>
              <a:ext cx="118" cy="99"/>
            </a:xfrm>
            <a:custGeom>
              <a:avLst/>
              <a:gdLst/>
              <a:ahLst/>
              <a:cxnLst>
                <a:cxn ang="0">
                  <a:pos x="164" y="0"/>
                </a:cxn>
                <a:cxn ang="0">
                  <a:pos x="138" y="129"/>
                </a:cxn>
                <a:cxn ang="0">
                  <a:pos x="108" y="129"/>
                </a:cxn>
                <a:cxn ang="0">
                  <a:pos x="132" y="0"/>
                </a:cxn>
                <a:cxn ang="0">
                  <a:pos x="164" y="0"/>
                </a:cxn>
                <a:cxn ang="0">
                  <a:pos x="116" y="0"/>
                </a:cxn>
                <a:cxn ang="0">
                  <a:pos x="110" y="32"/>
                </a:cxn>
                <a:cxn ang="0">
                  <a:pos x="27" y="32"/>
                </a:cxn>
                <a:cxn ang="0">
                  <a:pos x="33" y="0"/>
                </a:cxn>
                <a:cxn ang="0">
                  <a:pos x="116" y="0"/>
                </a:cxn>
                <a:cxn ang="0">
                  <a:pos x="211" y="0"/>
                </a:cxn>
                <a:cxn ang="0">
                  <a:pos x="176" y="177"/>
                </a:cxn>
                <a:cxn ang="0">
                  <a:pos x="0" y="177"/>
                </a:cxn>
                <a:cxn ang="0">
                  <a:pos x="7" y="145"/>
                </a:cxn>
                <a:cxn ang="0">
                  <a:pos x="152" y="145"/>
                </a:cxn>
                <a:cxn ang="0">
                  <a:pos x="181" y="0"/>
                </a:cxn>
                <a:cxn ang="0">
                  <a:pos x="211" y="0"/>
                </a:cxn>
                <a:cxn ang="0">
                  <a:pos x="106" y="48"/>
                </a:cxn>
                <a:cxn ang="0">
                  <a:pos x="100" y="80"/>
                </a:cxn>
                <a:cxn ang="0">
                  <a:pos x="18" y="80"/>
                </a:cxn>
                <a:cxn ang="0">
                  <a:pos x="24" y="48"/>
                </a:cxn>
                <a:cxn ang="0">
                  <a:pos x="106" y="48"/>
                </a:cxn>
                <a:cxn ang="0">
                  <a:pos x="97" y="97"/>
                </a:cxn>
                <a:cxn ang="0">
                  <a:pos x="91" y="129"/>
                </a:cxn>
                <a:cxn ang="0">
                  <a:pos x="10" y="129"/>
                </a:cxn>
                <a:cxn ang="0">
                  <a:pos x="14" y="97"/>
                </a:cxn>
                <a:cxn ang="0">
                  <a:pos x="97" y="97"/>
                </a:cxn>
              </a:cxnLst>
              <a:rect l="0" t="0" r="r" b="b"/>
              <a:pathLst>
                <a:path w="211" h="177">
                  <a:moveTo>
                    <a:pt x="164" y="0"/>
                  </a:moveTo>
                  <a:lnTo>
                    <a:pt x="138" y="129"/>
                  </a:lnTo>
                  <a:lnTo>
                    <a:pt x="108" y="129"/>
                  </a:lnTo>
                  <a:lnTo>
                    <a:pt x="132" y="0"/>
                  </a:lnTo>
                  <a:lnTo>
                    <a:pt x="164" y="0"/>
                  </a:lnTo>
                  <a:close/>
                  <a:moveTo>
                    <a:pt x="116" y="0"/>
                  </a:moveTo>
                  <a:lnTo>
                    <a:pt x="110" y="32"/>
                  </a:lnTo>
                  <a:lnTo>
                    <a:pt x="27" y="32"/>
                  </a:lnTo>
                  <a:lnTo>
                    <a:pt x="33" y="0"/>
                  </a:lnTo>
                  <a:lnTo>
                    <a:pt x="116" y="0"/>
                  </a:lnTo>
                  <a:close/>
                  <a:moveTo>
                    <a:pt x="211" y="0"/>
                  </a:moveTo>
                  <a:lnTo>
                    <a:pt x="176" y="177"/>
                  </a:lnTo>
                  <a:lnTo>
                    <a:pt x="0" y="177"/>
                  </a:lnTo>
                  <a:lnTo>
                    <a:pt x="7" y="145"/>
                  </a:lnTo>
                  <a:lnTo>
                    <a:pt x="152" y="145"/>
                  </a:lnTo>
                  <a:lnTo>
                    <a:pt x="181" y="0"/>
                  </a:lnTo>
                  <a:lnTo>
                    <a:pt x="211" y="0"/>
                  </a:lnTo>
                  <a:close/>
                  <a:moveTo>
                    <a:pt x="106" y="48"/>
                  </a:moveTo>
                  <a:lnTo>
                    <a:pt x="100" y="80"/>
                  </a:lnTo>
                  <a:lnTo>
                    <a:pt x="18" y="80"/>
                  </a:lnTo>
                  <a:lnTo>
                    <a:pt x="24" y="48"/>
                  </a:lnTo>
                  <a:lnTo>
                    <a:pt x="106" y="48"/>
                  </a:lnTo>
                  <a:close/>
                  <a:moveTo>
                    <a:pt x="97" y="97"/>
                  </a:moveTo>
                  <a:lnTo>
                    <a:pt x="91" y="129"/>
                  </a:lnTo>
                  <a:lnTo>
                    <a:pt x="10" y="129"/>
                  </a:lnTo>
                  <a:lnTo>
                    <a:pt x="14" y="97"/>
                  </a:lnTo>
                  <a:lnTo>
                    <a:pt x="97" y="97"/>
                  </a:lnTo>
                  <a:close/>
                </a:path>
              </a:pathLst>
            </a:custGeom>
            <a:grpFill/>
            <a:ln w="9525">
              <a:noFill/>
              <a:round/>
              <a:headEnd/>
              <a:tailEnd/>
            </a:ln>
          </p:spPr>
          <p:txBody>
            <a:bodyPr/>
            <a:lstStyle/>
            <a:p>
              <a:endParaRPr lang="en-GB" noProof="0" dirty="0"/>
            </a:p>
          </p:txBody>
        </p:sp>
        <p:sp>
          <p:nvSpPr>
            <p:cNvPr id="10" name="Freeform 38"/>
            <p:cNvSpPr>
              <a:spLocks noEditPoints="1"/>
            </p:cNvSpPr>
            <p:nvPr userDrawn="1"/>
          </p:nvSpPr>
          <p:spPr bwMode="black">
            <a:xfrm>
              <a:off x="4690" y="4058"/>
              <a:ext cx="799" cy="102"/>
            </a:xfrm>
            <a:custGeom>
              <a:avLst/>
              <a:gdLst/>
              <a:ahLst/>
              <a:cxnLst>
                <a:cxn ang="0">
                  <a:pos x="909" y="167"/>
                </a:cxn>
                <a:cxn ang="0">
                  <a:pos x="895" y="108"/>
                </a:cxn>
                <a:cxn ang="0">
                  <a:pos x="955" y="56"/>
                </a:cxn>
                <a:cxn ang="0">
                  <a:pos x="979" y="94"/>
                </a:cxn>
                <a:cxn ang="0">
                  <a:pos x="1351" y="49"/>
                </a:cxn>
                <a:cxn ang="0">
                  <a:pos x="1295" y="140"/>
                </a:cxn>
                <a:cxn ang="0">
                  <a:pos x="1357" y="181"/>
                </a:cxn>
                <a:cxn ang="0">
                  <a:pos x="1384" y="162"/>
                </a:cxn>
                <a:cxn ang="0">
                  <a:pos x="1338" y="162"/>
                </a:cxn>
                <a:cxn ang="0">
                  <a:pos x="1328" y="103"/>
                </a:cxn>
                <a:cxn ang="0">
                  <a:pos x="1395" y="56"/>
                </a:cxn>
                <a:cxn ang="0">
                  <a:pos x="1420" y="49"/>
                </a:cxn>
                <a:cxn ang="0">
                  <a:pos x="1192" y="46"/>
                </a:cxn>
                <a:cxn ang="0">
                  <a:pos x="1282" y="46"/>
                </a:cxn>
                <a:cxn ang="0">
                  <a:pos x="1111" y="153"/>
                </a:cxn>
                <a:cxn ang="0">
                  <a:pos x="1067" y="167"/>
                </a:cxn>
                <a:cxn ang="0">
                  <a:pos x="1049" y="134"/>
                </a:cxn>
                <a:cxn ang="0">
                  <a:pos x="1021" y="143"/>
                </a:cxn>
                <a:cxn ang="0">
                  <a:pos x="1071" y="181"/>
                </a:cxn>
                <a:cxn ang="0">
                  <a:pos x="1132" y="143"/>
                </a:cxn>
                <a:cxn ang="0">
                  <a:pos x="975" y="46"/>
                </a:cxn>
                <a:cxn ang="0">
                  <a:pos x="878" y="80"/>
                </a:cxn>
                <a:cxn ang="0">
                  <a:pos x="879" y="167"/>
                </a:cxn>
                <a:cxn ang="0">
                  <a:pos x="984" y="156"/>
                </a:cxn>
                <a:cxn ang="0">
                  <a:pos x="1000" y="64"/>
                </a:cxn>
                <a:cxn ang="0">
                  <a:pos x="829" y="80"/>
                </a:cxn>
                <a:cxn ang="0">
                  <a:pos x="795" y="100"/>
                </a:cxn>
                <a:cxn ang="0">
                  <a:pos x="721" y="99"/>
                </a:cxn>
                <a:cxn ang="0">
                  <a:pos x="698" y="65"/>
                </a:cxn>
                <a:cxn ang="0">
                  <a:pos x="668" y="40"/>
                </a:cxn>
                <a:cxn ang="0">
                  <a:pos x="630" y="69"/>
                </a:cxn>
                <a:cxn ang="0">
                  <a:pos x="603" y="126"/>
                </a:cxn>
                <a:cxn ang="0">
                  <a:pos x="602" y="172"/>
                </a:cxn>
                <a:cxn ang="0">
                  <a:pos x="659" y="170"/>
                </a:cxn>
                <a:cxn ang="0">
                  <a:pos x="478" y="45"/>
                </a:cxn>
                <a:cxn ang="0">
                  <a:pos x="559" y="61"/>
                </a:cxn>
                <a:cxn ang="0">
                  <a:pos x="435" y="43"/>
                </a:cxn>
                <a:cxn ang="0">
                  <a:pos x="383" y="81"/>
                </a:cxn>
                <a:cxn ang="0">
                  <a:pos x="416" y="129"/>
                </a:cxn>
                <a:cxn ang="0">
                  <a:pos x="421" y="162"/>
                </a:cxn>
                <a:cxn ang="0">
                  <a:pos x="378" y="148"/>
                </a:cxn>
                <a:cxn ang="0">
                  <a:pos x="407" y="180"/>
                </a:cxn>
                <a:cxn ang="0">
                  <a:pos x="453" y="130"/>
                </a:cxn>
                <a:cxn ang="0">
                  <a:pos x="410" y="84"/>
                </a:cxn>
                <a:cxn ang="0">
                  <a:pos x="422" y="56"/>
                </a:cxn>
                <a:cxn ang="0">
                  <a:pos x="464" y="53"/>
                </a:cxn>
                <a:cxn ang="0">
                  <a:pos x="273" y="46"/>
                </a:cxn>
                <a:cxn ang="0">
                  <a:pos x="364" y="46"/>
                </a:cxn>
                <a:cxn ang="0">
                  <a:pos x="216" y="177"/>
                </a:cxn>
                <a:cxn ang="0">
                  <a:pos x="226" y="73"/>
                </a:cxn>
                <a:cxn ang="0">
                  <a:pos x="194" y="46"/>
                </a:cxn>
                <a:cxn ang="0">
                  <a:pos x="102" y="156"/>
                </a:cxn>
                <a:cxn ang="0">
                  <a:pos x="118" y="73"/>
                </a:cxn>
                <a:cxn ang="0">
                  <a:pos x="127" y="22"/>
                </a:cxn>
                <a:cxn ang="0">
                  <a:pos x="654" y="69"/>
                </a:cxn>
                <a:cxn ang="0">
                  <a:pos x="679" y="53"/>
                </a:cxn>
                <a:cxn ang="0">
                  <a:pos x="645" y="164"/>
                </a:cxn>
                <a:cxn ang="0">
                  <a:pos x="621" y="132"/>
                </a:cxn>
                <a:cxn ang="0">
                  <a:pos x="645" y="164"/>
                </a:cxn>
                <a:cxn ang="0">
                  <a:pos x="181" y="59"/>
                </a:cxn>
                <a:cxn ang="0">
                  <a:pos x="192" y="94"/>
                </a:cxn>
              </a:cxnLst>
              <a:rect l="0" t="0" r="r" b="b"/>
              <a:pathLst>
                <a:path w="1430" h="181">
                  <a:moveTo>
                    <a:pt x="965" y="143"/>
                  </a:moveTo>
                  <a:lnTo>
                    <a:pt x="965" y="143"/>
                  </a:lnTo>
                  <a:lnTo>
                    <a:pt x="955" y="154"/>
                  </a:lnTo>
                  <a:lnTo>
                    <a:pt x="946" y="164"/>
                  </a:lnTo>
                  <a:lnTo>
                    <a:pt x="935" y="169"/>
                  </a:lnTo>
                  <a:lnTo>
                    <a:pt x="924" y="170"/>
                  </a:lnTo>
                  <a:lnTo>
                    <a:pt x="924" y="170"/>
                  </a:lnTo>
                  <a:lnTo>
                    <a:pt x="916" y="170"/>
                  </a:lnTo>
                  <a:lnTo>
                    <a:pt x="909" y="167"/>
                  </a:lnTo>
                  <a:lnTo>
                    <a:pt x="905" y="165"/>
                  </a:lnTo>
                  <a:lnTo>
                    <a:pt x="900" y="161"/>
                  </a:lnTo>
                  <a:lnTo>
                    <a:pt x="897" y="156"/>
                  </a:lnTo>
                  <a:lnTo>
                    <a:pt x="894" y="150"/>
                  </a:lnTo>
                  <a:lnTo>
                    <a:pt x="892" y="143"/>
                  </a:lnTo>
                  <a:lnTo>
                    <a:pt x="892" y="134"/>
                  </a:lnTo>
                  <a:lnTo>
                    <a:pt x="892" y="134"/>
                  </a:lnTo>
                  <a:lnTo>
                    <a:pt x="892" y="121"/>
                  </a:lnTo>
                  <a:lnTo>
                    <a:pt x="895" y="108"/>
                  </a:lnTo>
                  <a:lnTo>
                    <a:pt x="900" y="96"/>
                  </a:lnTo>
                  <a:lnTo>
                    <a:pt x="906" y="83"/>
                  </a:lnTo>
                  <a:lnTo>
                    <a:pt x="906" y="83"/>
                  </a:lnTo>
                  <a:lnTo>
                    <a:pt x="916" y="72"/>
                  </a:lnTo>
                  <a:lnTo>
                    <a:pt x="925" y="62"/>
                  </a:lnTo>
                  <a:lnTo>
                    <a:pt x="936" y="57"/>
                  </a:lnTo>
                  <a:lnTo>
                    <a:pt x="949" y="56"/>
                  </a:lnTo>
                  <a:lnTo>
                    <a:pt x="949" y="56"/>
                  </a:lnTo>
                  <a:lnTo>
                    <a:pt x="955" y="56"/>
                  </a:lnTo>
                  <a:lnTo>
                    <a:pt x="962" y="59"/>
                  </a:lnTo>
                  <a:lnTo>
                    <a:pt x="968" y="62"/>
                  </a:lnTo>
                  <a:lnTo>
                    <a:pt x="973" y="67"/>
                  </a:lnTo>
                  <a:lnTo>
                    <a:pt x="973" y="67"/>
                  </a:lnTo>
                  <a:lnTo>
                    <a:pt x="976" y="73"/>
                  </a:lnTo>
                  <a:lnTo>
                    <a:pt x="978" y="80"/>
                  </a:lnTo>
                  <a:lnTo>
                    <a:pt x="979" y="86"/>
                  </a:lnTo>
                  <a:lnTo>
                    <a:pt x="979" y="94"/>
                  </a:lnTo>
                  <a:lnTo>
                    <a:pt x="979" y="94"/>
                  </a:lnTo>
                  <a:lnTo>
                    <a:pt x="979" y="107"/>
                  </a:lnTo>
                  <a:lnTo>
                    <a:pt x="976" y="119"/>
                  </a:lnTo>
                  <a:lnTo>
                    <a:pt x="971" y="132"/>
                  </a:lnTo>
                  <a:lnTo>
                    <a:pt x="965" y="143"/>
                  </a:lnTo>
                  <a:lnTo>
                    <a:pt x="965" y="143"/>
                  </a:lnTo>
                  <a:close/>
                  <a:moveTo>
                    <a:pt x="1385" y="43"/>
                  </a:moveTo>
                  <a:lnTo>
                    <a:pt x="1385" y="43"/>
                  </a:lnTo>
                  <a:lnTo>
                    <a:pt x="1366" y="45"/>
                  </a:lnTo>
                  <a:lnTo>
                    <a:pt x="1351" y="49"/>
                  </a:lnTo>
                  <a:lnTo>
                    <a:pt x="1335" y="56"/>
                  </a:lnTo>
                  <a:lnTo>
                    <a:pt x="1322" y="67"/>
                  </a:lnTo>
                  <a:lnTo>
                    <a:pt x="1322" y="67"/>
                  </a:lnTo>
                  <a:lnTo>
                    <a:pt x="1309" y="80"/>
                  </a:lnTo>
                  <a:lnTo>
                    <a:pt x="1301" y="94"/>
                  </a:lnTo>
                  <a:lnTo>
                    <a:pt x="1295" y="111"/>
                  </a:lnTo>
                  <a:lnTo>
                    <a:pt x="1293" y="129"/>
                  </a:lnTo>
                  <a:lnTo>
                    <a:pt x="1293" y="129"/>
                  </a:lnTo>
                  <a:lnTo>
                    <a:pt x="1295" y="140"/>
                  </a:lnTo>
                  <a:lnTo>
                    <a:pt x="1298" y="151"/>
                  </a:lnTo>
                  <a:lnTo>
                    <a:pt x="1305" y="161"/>
                  </a:lnTo>
                  <a:lnTo>
                    <a:pt x="1314" y="169"/>
                  </a:lnTo>
                  <a:lnTo>
                    <a:pt x="1314" y="169"/>
                  </a:lnTo>
                  <a:lnTo>
                    <a:pt x="1324" y="173"/>
                  </a:lnTo>
                  <a:lnTo>
                    <a:pt x="1333" y="178"/>
                  </a:lnTo>
                  <a:lnTo>
                    <a:pt x="1344" y="180"/>
                  </a:lnTo>
                  <a:lnTo>
                    <a:pt x="1357" y="181"/>
                  </a:lnTo>
                  <a:lnTo>
                    <a:pt x="1357" y="181"/>
                  </a:lnTo>
                  <a:lnTo>
                    <a:pt x="1368" y="180"/>
                  </a:lnTo>
                  <a:lnTo>
                    <a:pt x="1381" y="178"/>
                  </a:lnTo>
                  <a:lnTo>
                    <a:pt x="1409" y="170"/>
                  </a:lnTo>
                  <a:lnTo>
                    <a:pt x="1420" y="119"/>
                  </a:lnTo>
                  <a:lnTo>
                    <a:pt x="1420" y="119"/>
                  </a:lnTo>
                  <a:lnTo>
                    <a:pt x="1408" y="121"/>
                  </a:lnTo>
                  <a:lnTo>
                    <a:pt x="1408" y="121"/>
                  </a:lnTo>
                  <a:lnTo>
                    <a:pt x="1392" y="119"/>
                  </a:lnTo>
                  <a:lnTo>
                    <a:pt x="1384" y="162"/>
                  </a:lnTo>
                  <a:lnTo>
                    <a:pt x="1384" y="162"/>
                  </a:lnTo>
                  <a:lnTo>
                    <a:pt x="1381" y="165"/>
                  </a:lnTo>
                  <a:lnTo>
                    <a:pt x="1374" y="167"/>
                  </a:lnTo>
                  <a:lnTo>
                    <a:pt x="1368" y="169"/>
                  </a:lnTo>
                  <a:lnTo>
                    <a:pt x="1357" y="169"/>
                  </a:lnTo>
                  <a:lnTo>
                    <a:pt x="1357" y="169"/>
                  </a:lnTo>
                  <a:lnTo>
                    <a:pt x="1351" y="167"/>
                  </a:lnTo>
                  <a:lnTo>
                    <a:pt x="1343" y="165"/>
                  </a:lnTo>
                  <a:lnTo>
                    <a:pt x="1338" y="162"/>
                  </a:lnTo>
                  <a:lnTo>
                    <a:pt x="1333" y="158"/>
                  </a:lnTo>
                  <a:lnTo>
                    <a:pt x="1333" y="158"/>
                  </a:lnTo>
                  <a:lnTo>
                    <a:pt x="1330" y="153"/>
                  </a:lnTo>
                  <a:lnTo>
                    <a:pt x="1327" y="146"/>
                  </a:lnTo>
                  <a:lnTo>
                    <a:pt x="1325" y="138"/>
                  </a:lnTo>
                  <a:lnTo>
                    <a:pt x="1325" y="130"/>
                  </a:lnTo>
                  <a:lnTo>
                    <a:pt x="1325" y="130"/>
                  </a:lnTo>
                  <a:lnTo>
                    <a:pt x="1325" y="118"/>
                  </a:lnTo>
                  <a:lnTo>
                    <a:pt x="1328" y="103"/>
                  </a:lnTo>
                  <a:lnTo>
                    <a:pt x="1333" y="92"/>
                  </a:lnTo>
                  <a:lnTo>
                    <a:pt x="1341" y="80"/>
                  </a:lnTo>
                  <a:lnTo>
                    <a:pt x="1341" y="80"/>
                  </a:lnTo>
                  <a:lnTo>
                    <a:pt x="1351" y="69"/>
                  </a:lnTo>
                  <a:lnTo>
                    <a:pt x="1360" y="61"/>
                  </a:lnTo>
                  <a:lnTo>
                    <a:pt x="1373" y="56"/>
                  </a:lnTo>
                  <a:lnTo>
                    <a:pt x="1385" y="54"/>
                  </a:lnTo>
                  <a:lnTo>
                    <a:pt x="1385" y="54"/>
                  </a:lnTo>
                  <a:lnTo>
                    <a:pt x="1395" y="56"/>
                  </a:lnTo>
                  <a:lnTo>
                    <a:pt x="1404" y="59"/>
                  </a:lnTo>
                  <a:lnTo>
                    <a:pt x="1404" y="59"/>
                  </a:lnTo>
                  <a:lnTo>
                    <a:pt x="1414" y="65"/>
                  </a:lnTo>
                  <a:lnTo>
                    <a:pt x="1417" y="70"/>
                  </a:lnTo>
                  <a:lnTo>
                    <a:pt x="1419" y="73"/>
                  </a:lnTo>
                  <a:lnTo>
                    <a:pt x="1422" y="73"/>
                  </a:lnTo>
                  <a:lnTo>
                    <a:pt x="1430" y="56"/>
                  </a:lnTo>
                  <a:lnTo>
                    <a:pt x="1430" y="56"/>
                  </a:lnTo>
                  <a:lnTo>
                    <a:pt x="1420" y="49"/>
                  </a:lnTo>
                  <a:lnTo>
                    <a:pt x="1411" y="46"/>
                  </a:lnTo>
                  <a:lnTo>
                    <a:pt x="1398" y="45"/>
                  </a:lnTo>
                  <a:lnTo>
                    <a:pt x="1385" y="43"/>
                  </a:lnTo>
                  <a:lnTo>
                    <a:pt x="1385" y="43"/>
                  </a:lnTo>
                  <a:close/>
                  <a:moveTo>
                    <a:pt x="1282" y="46"/>
                  </a:moveTo>
                  <a:lnTo>
                    <a:pt x="1282" y="46"/>
                  </a:lnTo>
                  <a:lnTo>
                    <a:pt x="1276" y="46"/>
                  </a:lnTo>
                  <a:lnTo>
                    <a:pt x="1257" y="134"/>
                  </a:lnTo>
                  <a:lnTo>
                    <a:pt x="1192" y="46"/>
                  </a:lnTo>
                  <a:lnTo>
                    <a:pt x="1174" y="46"/>
                  </a:lnTo>
                  <a:lnTo>
                    <a:pt x="1149" y="177"/>
                  </a:lnTo>
                  <a:lnTo>
                    <a:pt x="1165" y="177"/>
                  </a:lnTo>
                  <a:lnTo>
                    <a:pt x="1182" y="83"/>
                  </a:lnTo>
                  <a:lnTo>
                    <a:pt x="1249" y="177"/>
                  </a:lnTo>
                  <a:lnTo>
                    <a:pt x="1263" y="177"/>
                  </a:lnTo>
                  <a:lnTo>
                    <a:pt x="1290" y="46"/>
                  </a:lnTo>
                  <a:lnTo>
                    <a:pt x="1290" y="46"/>
                  </a:lnTo>
                  <a:lnTo>
                    <a:pt x="1282" y="46"/>
                  </a:lnTo>
                  <a:lnTo>
                    <a:pt x="1282" y="46"/>
                  </a:lnTo>
                  <a:close/>
                  <a:moveTo>
                    <a:pt x="1144" y="48"/>
                  </a:moveTo>
                  <a:lnTo>
                    <a:pt x="1144" y="48"/>
                  </a:lnTo>
                  <a:lnTo>
                    <a:pt x="1138" y="46"/>
                  </a:lnTo>
                  <a:lnTo>
                    <a:pt x="1120" y="132"/>
                  </a:lnTo>
                  <a:lnTo>
                    <a:pt x="1120" y="132"/>
                  </a:lnTo>
                  <a:lnTo>
                    <a:pt x="1117" y="140"/>
                  </a:lnTo>
                  <a:lnTo>
                    <a:pt x="1114" y="146"/>
                  </a:lnTo>
                  <a:lnTo>
                    <a:pt x="1111" y="153"/>
                  </a:lnTo>
                  <a:lnTo>
                    <a:pt x="1105" y="158"/>
                  </a:lnTo>
                  <a:lnTo>
                    <a:pt x="1105" y="158"/>
                  </a:lnTo>
                  <a:lnTo>
                    <a:pt x="1100" y="162"/>
                  </a:lnTo>
                  <a:lnTo>
                    <a:pt x="1092" y="165"/>
                  </a:lnTo>
                  <a:lnTo>
                    <a:pt x="1086" y="167"/>
                  </a:lnTo>
                  <a:lnTo>
                    <a:pt x="1078" y="169"/>
                  </a:lnTo>
                  <a:lnTo>
                    <a:pt x="1078" y="169"/>
                  </a:lnTo>
                  <a:lnTo>
                    <a:pt x="1071" y="169"/>
                  </a:lnTo>
                  <a:lnTo>
                    <a:pt x="1067" y="167"/>
                  </a:lnTo>
                  <a:lnTo>
                    <a:pt x="1062" y="164"/>
                  </a:lnTo>
                  <a:lnTo>
                    <a:pt x="1057" y="161"/>
                  </a:lnTo>
                  <a:lnTo>
                    <a:pt x="1057" y="161"/>
                  </a:lnTo>
                  <a:lnTo>
                    <a:pt x="1054" y="158"/>
                  </a:lnTo>
                  <a:lnTo>
                    <a:pt x="1051" y="153"/>
                  </a:lnTo>
                  <a:lnTo>
                    <a:pt x="1049" y="146"/>
                  </a:lnTo>
                  <a:lnTo>
                    <a:pt x="1049" y="142"/>
                  </a:lnTo>
                  <a:lnTo>
                    <a:pt x="1049" y="142"/>
                  </a:lnTo>
                  <a:lnTo>
                    <a:pt x="1049" y="134"/>
                  </a:lnTo>
                  <a:lnTo>
                    <a:pt x="1067" y="48"/>
                  </a:lnTo>
                  <a:lnTo>
                    <a:pt x="1067" y="48"/>
                  </a:lnTo>
                  <a:lnTo>
                    <a:pt x="1055" y="48"/>
                  </a:lnTo>
                  <a:lnTo>
                    <a:pt x="1055" y="48"/>
                  </a:lnTo>
                  <a:lnTo>
                    <a:pt x="1038" y="48"/>
                  </a:lnTo>
                  <a:lnTo>
                    <a:pt x="1022" y="134"/>
                  </a:lnTo>
                  <a:lnTo>
                    <a:pt x="1022" y="134"/>
                  </a:lnTo>
                  <a:lnTo>
                    <a:pt x="1021" y="143"/>
                  </a:lnTo>
                  <a:lnTo>
                    <a:pt x="1021" y="143"/>
                  </a:lnTo>
                  <a:lnTo>
                    <a:pt x="1022" y="153"/>
                  </a:lnTo>
                  <a:lnTo>
                    <a:pt x="1025" y="161"/>
                  </a:lnTo>
                  <a:lnTo>
                    <a:pt x="1030" y="167"/>
                  </a:lnTo>
                  <a:lnTo>
                    <a:pt x="1036" y="173"/>
                  </a:lnTo>
                  <a:lnTo>
                    <a:pt x="1036" y="173"/>
                  </a:lnTo>
                  <a:lnTo>
                    <a:pt x="1044" y="177"/>
                  </a:lnTo>
                  <a:lnTo>
                    <a:pt x="1052" y="178"/>
                  </a:lnTo>
                  <a:lnTo>
                    <a:pt x="1062" y="180"/>
                  </a:lnTo>
                  <a:lnTo>
                    <a:pt x="1071" y="181"/>
                  </a:lnTo>
                  <a:lnTo>
                    <a:pt x="1071" y="181"/>
                  </a:lnTo>
                  <a:lnTo>
                    <a:pt x="1082" y="180"/>
                  </a:lnTo>
                  <a:lnTo>
                    <a:pt x="1094" y="178"/>
                  </a:lnTo>
                  <a:lnTo>
                    <a:pt x="1103" y="173"/>
                  </a:lnTo>
                  <a:lnTo>
                    <a:pt x="1113" y="169"/>
                  </a:lnTo>
                  <a:lnTo>
                    <a:pt x="1113" y="169"/>
                  </a:lnTo>
                  <a:lnTo>
                    <a:pt x="1120" y="161"/>
                  </a:lnTo>
                  <a:lnTo>
                    <a:pt x="1127" y="153"/>
                  </a:lnTo>
                  <a:lnTo>
                    <a:pt x="1132" y="143"/>
                  </a:lnTo>
                  <a:lnTo>
                    <a:pt x="1135" y="132"/>
                  </a:lnTo>
                  <a:lnTo>
                    <a:pt x="1152" y="48"/>
                  </a:lnTo>
                  <a:lnTo>
                    <a:pt x="1152" y="48"/>
                  </a:lnTo>
                  <a:lnTo>
                    <a:pt x="1144" y="48"/>
                  </a:lnTo>
                  <a:lnTo>
                    <a:pt x="1144" y="48"/>
                  </a:lnTo>
                  <a:close/>
                  <a:moveTo>
                    <a:pt x="994" y="56"/>
                  </a:moveTo>
                  <a:lnTo>
                    <a:pt x="994" y="56"/>
                  </a:lnTo>
                  <a:lnTo>
                    <a:pt x="984" y="51"/>
                  </a:lnTo>
                  <a:lnTo>
                    <a:pt x="975" y="46"/>
                  </a:lnTo>
                  <a:lnTo>
                    <a:pt x="963" y="45"/>
                  </a:lnTo>
                  <a:lnTo>
                    <a:pt x="951" y="43"/>
                  </a:lnTo>
                  <a:lnTo>
                    <a:pt x="951" y="43"/>
                  </a:lnTo>
                  <a:lnTo>
                    <a:pt x="933" y="45"/>
                  </a:lnTo>
                  <a:lnTo>
                    <a:pt x="917" y="49"/>
                  </a:lnTo>
                  <a:lnTo>
                    <a:pt x="903" y="56"/>
                  </a:lnTo>
                  <a:lnTo>
                    <a:pt x="890" y="67"/>
                  </a:lnTo>
                  <a:lnTo>
                    <a:pt x="890" y="67"/>
                  </a:lnTo>
                  <a:lnTo>
                    <a:pt x="878" y="80"/>
                  </a:lnTo>
                  <a:lnTo>
                    <a:pt x="870" y="94"/>
                  </a:lnTo>
                  <a:lnTo>
                    <a:pt x="865" y="110"/>
                  </a:lnTo>
                  <a:lnTo>
                    <a:pt x="863" y="127"/>
                  </a:lnTo>
                  <a:lnTo>
                    <a:pt x="863" y="127"/>
                  </a:lnTo>
                  <a:lnTo>
                    <a:pt x="863" y="138"/>
                  </a:lnTo>
                  <a:lnTo>
                    <a:pt x="867" y="150"/>
                  </a:lnTo>
                  <a:lnTo>
                    <a:pt x="871" y="159"/>
                  </a:lnTo>
                  <a:lnTo>
                    <a:pt x="879" y="167"/>
                  </a:lnTo>
                  <a:lnTo>
                    <a:pt x="879" y="167"/>
                  </a:lnTo>
                  <a:lnTo>
                    <a:pt x="887" y="173"/>
                  </a:lnTo>
                  <a:lnTo>
                    <a:pt x="897" y="177"/>
                  </a:lnTo>
                  <a:lnTo>
                    <a:pt x="908" y="180"/>
                  </a:lnTo>
                  <a:lnTo>
                    <a:pt x="921" y="181"/>
                  </a:lnTo>
                  <a:lnTo>
                    <a:pt x="921" y="181"/>
                  </a:lnTo>
                  <a:lnTo>
                    <a:pt x="938" y="180"/>
                  </a:lnTo>
                  <a:lnTo>
                    <a:pt x="954" y="175"/>
                  </a:lnTo>
                  <a:lnTo>
                    <a:pt x="970" y="167"/>
                  </a:lnTo>
                  <a:lnTo>
                    <a:pt x="984" y="156"/>
                  </a:lnTo>
                  <a:lnTo>
                    <a:pt x="984" y="156"/>
                  </a:lnTo>
                  <a:lnTo>
                    <a:pt x="995" y="143"/>
                  </a:lnTo>
                  <a:lnTo>
                    <a:pt x="1003" y="129"/>
                  </a:lnTo>
                  <a:lnTo>
                    <a:pt x="1008" y="113"/>
                  </a:lnTo>
                  <a:lnTo>
                    <a:pt x="1009" y="96"/>
                  </a:lnTo>
                  <a:lnTo>
                    <a:pt x="1009" y="96"/>
                  </a:lnTo>
                  <a:lnTo>
                    <a:pt x="1009" y="84"/>
                  </a:lnTo>
                  <a:lnTo>
                    <a:pt x="1006" y="73"/>
                  </a:lnTo>
                  <a:lnTo>
                    <a:pt x="1000" y="64"/>
                  </a:lnTo>
                  <a:lnTo>
                    <a:pt x="994" y="56"/>
                  </a:lnTo>
                  <a:lnTo>
                    <a:pt x="994" y="56"/>
                  </a:lnTo>
                  <a:close/>
                  <a:moveTo>
                    <a:pt x="894" y="2"/>
                  </a:moveTo>
                  <a:lnTo>
                    <a:pt x="894" y="2"/>
                  </a:lnTo>
                  <a:lnTo>
                    <a:pt x="889" y="2"/>
                  </a:lnTo>
                  <a:lnTo>
                    <a:pt x="883" y="0"/>
                  </a:lnTo>
                  <a:lnTo>
                    <a:pt x="883" y="0"/>
                  </a:lnTo>
                  <a:lnTo>
                    <a:pt x="856" y="43"/>
                  </a:lnTo>
                  <a:lnTo>
                    <a:pt x="829" y="80"/>
                  </a:lnTo>
                  <a:lnTo>
                    <a:pt x="829" y="80"/>
                  </a:lnTo>
                  <a:lnTo>
                    <a:pt x="805" y="0"/>
                  </a:lnTo>
                  <a:lnTo>
                    <a:pt x="805" y="0"/>
                  </a:lnTo>
                  <a:lnTo>
                    <a:pt x="795" y="2"/>
                  </a:lnTo>
                  <a:lnTo>
                    <a:pt x="786" y="2"/>
                  </a:lnTo>
                  <a:lnTo>
                    <a:pt x="786" y="2"/>
                  </a:lnTo>
                  <a:lnTo>
                    <a:pt x="773" y="2"/>
                  </a:lnTo>
                  <a:lnTo>
                    <a:pt x="760" y="0"/>
                  </a:lnTo>
                  <a:lnTo>
                    <a:pt x="795" y="100"/>
                  </a:lnTo>
                  <a:lnTo>
                    <a:pt x="781" y="177"/>
                  </a:lnTo>
                  <a:lnTo>
                    <a:pt x="819" y="177"/>
                  </a:lnTo>
                  <a:lnTo>
                    <a:pt x="833" y="97"/>
                  </a:lnTo>
                  <a:lnTo>
                    <a:pt x="833" y="97"/>
                  </a:lnTo>
                  <a:lnTo>
                    <a:pt x="908" y="0"/>
                  </a:lnTo>
                  <a:lnTo>
                    <a:pt x="908" y="0"/>
                  </a:lnTo>
                  <a:lnTo>
                    <a:pt x="894" y="2"/>
                  </a:lnTo>
                  <a:lnTo>
                    <a:pt x="894" y="2"/>
                  </a:lnTo>
                  <a:close/>
                  <a:moveTo>
                    <a:pt x="721" y="99"/>
                  </a:moveTo>
                  <a:lnTo>
                    <a:pt x="721" y="99"/>
                  </a:lnTo>
                  <a:lnTo>
                    <a:pt x="705" y="119"/>
                  </a:lnTo>
                  <a:lnTo>
                    <a:pt x="691" y="135"/>
                  </a:lnTo>
                  <a:lnTo>
                    <a:pt x="667" y="99"/>
                  </a:lnTo>
                  <a:lnTo>
                    <a:pt x="667" y="99"/>
                  </a:lnTo>
                  <a:lnTo>
                    <a:pt x="681" y="89"/>
                  </a:lnTo>
                  <a:lnTo>
                    <a:pt x="691" y="80"/>
                  </a:lnTo>
                  <a:lnTo>
                    <a:pt x="697" y="70"/>
                  </a:lnTo>
                  <a:lnTo>
                    <a:pt x="698" y="65"/>
                  </a:lnTo>
                  <a:lnTo>
                    <a:pt x="698" y="62"/>
                  </a:lnTo>
                  <a:lnTo>
                    <a:pt x="698" y="62"/>
                  </a:lnTo>
                  <a:lnTo>
                    <a:pt x="698" y="56"/>
                  </a:lnTo>
                  <a:lnTo>
                    <a:pt x="697" y="53"/>
                  </a:lnTo>
                  <a:lnTo>
                    <a:pt x="695" y="48"/>
                  </a:lnTo>
                  <a:lnTo>
                    <a:pt x="692" y="45"/>
                  </a:lnTo>
                  <a:lnTo>
                    <a:pt x="687" y="43"/>
                  </a:lnTo>
                  <a:lnTo>
                    <a:pt x="683" y="41"/>
                  </a:lnTo>
                  <a:lnTo>
                    <a:pt x="668" y="40"/>
                  </a:lnTo>
                  <a:lnTo>
                    <a:pt x="668" y="40"/>
                  </a:lnTo>
                  <a:lnTo>
                    <a:pt x="660" y="40"/>
                  </a:lnTo>
                  <a:lnTo>
                    <a:pt x="654" y="41"/>
                  </a:lnTo>
                  <a:lnTo>
                    <a:pt x="646" y="45"/>
                  </a:lnTo>
                  <a:lnTo>
                    <a:pt x="641" y="49"/>
                  </a:lnTo>
                  <a:lnTo>
                    <a:pt x="641" y="49"/>
                  </a:lnTo>
                  <a:lnTo>
                    <a:pt x="635" y="56"/>
                  </a:lnTo>
                  <a:lnTo>
                    <a:pt x="632" y="62"/>
                  </a:lnTo>
                  <a:lnTo>
                    <a:pt x="630" y="69"/>
                  </a:lnTo>
                  <a:lnTo>
                    <a:pt x="629" y="76"/>
                  </a:lnTo>
                  <a:lnTo>
                    <a:pt x="629" y="76"/>
                  </a:lnTo>
                  <a:lnTo>
                    <a:pt x="629" y="83"/>
                  </a:lnTo>
                  <a:lnTo>
                    <a:pt x="630" y="89"/>
                  </a:lnTo>
                  <a:lnTo>
                    <a:pt x="637" y="103"/>
                  </a:lnTo>
                  <a:lnTo>
                    <a:pt x="637" y="103"/>
                  </a:lnTo>
                  <a:lnTo>
                    <a:pt x="618" y="115"/>
                  </a:lnTo>
                  <a:lnTo>
                    <a:pt x="610" y="119"/>
                  </a:lnTo>
                  <a:lnTo>
                    <a:pt x="603" y="126"/>
                  </a:lnTo>
                  <a:lnTo>
                    <a:pt x="599" y="132"/>
                  </a:lnTo>
                  <a:lnTo>
                    <a:pt x="595" y="137"/>
                  </a:lnTo>
                  <a:lnTo>
                    <a:pt x="592" y="143"/>
                  </a:lnTo>
                  <a:lnTo>
                    <a:pt x="592" y="150"/>
                  </a:lnTo>
                  <a:lnTo>
                    <a:pt x="592" y="150"/>
                  </a:lnTo>
                  <a:lnTo>
                    <a:pt x="592" y="156"/>
                  </a:lnTo>
                  <a:lnTo>
                    <a:pt x="595" y="162"/>
                  </a:lnTo>
                  <a:lnTo>
                    <a:pt x="599" y="167"/>
                  </a:lnTo>
                  <a:lnTo>
                    <a:pt x="602" y="172"/>
                  </a:lnTo>
                  <a:lnTo>
                    <a:pt x="602" y="172"/>
                  </a:lnTo>
                  <a:lnTo>
                    <a:pt x="606" y="175"/>
                  </a:lnTo>
                  <a:lnTo>
                    <a:pt x="613" y="177"/>
                  </a:lnTo>
                  <a:lnTo>
                    <a:pt x="619" y="178"/>
                  </a:lnTo>
                  <a:lnTo>
                    <a:pt x="626" y="178"/>
                  </a:lnTo>
                  <a:lnTo>
                    <a:pt x="626" y="178"/>
                  </a:lnTo>
                  <a:lnTo>
                    <a:pt x="637" y="178"/>
                  </a:lnTo>
                  <a:lnTo>
                    <a:pt x="648" y="175"/>
                  </a:lnTo>
                  <a:lnTo>
                    <a:pt x="659" y="170"/>
                  </a:lnTo>
                  <a:lnTo>
                    <a:pt x="672" y="162"/>
                  </a:lnTo>
                  <a:lnTo>
                    <a:pt x="679" y="177"/>
                  </a:lnTo>
                  <a:lnTo>
                    <a:pt x="718" y="177"/>
                  </a:lnTo>
                  <a:lnTo>
                    <a:pt x="695" y="145"/>
                  </a:lnTo>
                  <a:lnTo>
                    <a:pt x="695" y="145"/>
                  </a:lnTo>
                  <a:lnTo>
                    <a:pt x="730" y="110"/>
                  </a:lnTo>
                  <a:lnTo>
                    <a:pt x="721" y="99"/>
                  </a:lnTo>
                  <a:close/>
                  <a:moveTo>
                    <a:pt x="478" y="45"/>
                  </a:moveTo>
                  <a:lnTo>
                    <a:pt x="478" y="45"/>
                  </a:lnTo>
                  <a:lnTo>
                    <a:pt x="476" y="54"/>
                  </a:lnTo>
                  <a:lnTo>
                    <a:pt x="475" y="61"/>
                  </a:lnTo>
                  <a:lnTo>
                    <a:pt x="475" y="61"/>
                  </a:lnTo>
                  <a:lnTo>
                    <a:pt x="510" y="59"/>
                  </a:lnTo>
                  <a:lnTo>
                    <a:pt x="488" y="177"/>
                  </a:lnTo>
                  <a:lnTo>
                    <a:pt x="514" y="177"/>
                  </a:lnTo>
                  <a:lnTo>
                    <a:pt x="538" y="59"/>
                  </a:lnTo>
                  <a:lnTo>
                    <a:pt x="538" y="59"/>
                  </a:lnTo>
                  <a:lnTo>
                    <a:pt x="559" y="61"/>
                  </a:lnTo>
                  <a:lnTo>
                    <a:pt x="572" y="62"/>
                  </a:lnTo>
                  <a:lnTo>
                    <a:pt x="572" y="62"/>
                  </a:lnTo>
                  <a:lnTo>
                    <a:pt x="572" y="53"/>
                  </a:lnTo>
                  <a:lnTo>
                    <a:pt x="575" y="45"/>
                  </a:lnTo>
                  <a:lnTo>
                    <a:pt x="478" y="45"/>
                  </a:lnTo>
                  <a:close/>
                  <a:moveTo>
                    <a:pt x="449" y="46"/>
                  </a:moveTo>
                  <a:lnTo>
                    <a:pt x="449" y="46"/>
                  </a:lnTo>
                  <a:lnTo>
                    <a:pt x="441" y="43"/>
                  </a:lnTo>
                  <a:lnTo>
                    <a:pt x="435" y="43"/>
                  </a:lnTo>
                  <a:lnTo>
                    <a:pt x="435" y="43"/>
                  </a:lnTo>
                  <a:lnTo>
                    <a:pt x="424" y="45"/>
                  </a:lnTo>
                  <a:lnTo>
                    <a:pt x="415" y="46"/>
                  </a:lnTo>
                  <a:lnTo>
                    <a:pt x="407" y="51"/>
                  </a:lnTo>
                  <a:lnTo>
                    <a:pt x="399" y="56"/>
                  </a:lnTo>
                  <a:lnTo>
                    <a:pt x="399" y="56"/>
                  </a:lnTo>
                  <a:lnTo>
                    <a:pt x="391" y="64"/>
                  </a:lnTo>
                  <a:lnTo>
                    <a:pt x="386" y="72"/>
                  </a:lnTo>
                  <a:lnTo>
                    <a:pt x="383" y="81"/>
                  </a:lnTo>
                  <a:lnTo>
                    <a:pt x="383" y="91"/>
                  </a:lnTo>
                  <a:lnTo>
                    <a:pt x="383" y="91"/>
                  </a:lnTo>
                  <a:lnTo>
                    <a:pt x="383" y="97"/>
                  </a:lnTo>
                  <a:lnTo>
                    <a:pt x="386" y="103"/>
                  </a:lnTo>
                  <a:lnTo>
                    <a:pt x="389" y="110"/>
                  </a:lnTo>
                  <a:lnTo>
                    <a:pt x="394" y="115"/>
                  </a:lnTo>
                  <a:lnTo>
                    <a:pt x="394" y="115"/>
                  </a:lnTo>
                  <a:lnTo>
                    <a:pt x="416" y="129"/>
                  </a:lnTo>
                  <a:lnTo>
                    <a:pt x="416" y="129"/>
                  </a:lnTo>
                  <a:lnTo>
                    <a:pt x="421" y="132"/>
                  </a:lnTo>
                  <a:lnTo>
                    <a:pt x="426" y="137"/>
                  </a:lnTo>
                  <a:lnTo>
                    <a:pt x="427" y="142"/>
                  </a:lnTo>
                  <a:lnTo>
                    <a:pt x="429" y="145"/>
                  </a:lnTo>
                  <a:lnTo>
                    <a:pt x="429" y="145"/>
                  </a:lnTo>
                  <a:lnTo>
                    <a:pt x="427" y="150"/>
                  </a:lnTo>
                  <a:lnTo>
                    <a:pt x="426" y="154"/>
                  </a:lnTo>
                  <a:lnTo>
                    <a:pt x="424" y="159"/>
                  </a:lnTo>
                  <a:lnTo>
                    <a:pt x="421" y="162"/>
                  </a:lnTo>
                  <a:lnTo>
                    <a:pt x="421" y="162"/>
                  </a:lnTo>
                  <a:lnTo>
                    <a:pt x="411" y="167"/>
                  </a:lnTo>
                  <a:lnTo>
                    <a:pt x="402" y="169"/>
                  </a:lnTo>
                  <a:lnTo>
                    <a:pt x="402" y="169"/>
                  </a:lnTo>
                  <a:lnTo>
                    <a:pt x="391" y="167"/>
                  </a:lnTo>
                  <a:lnTo>
                    <a:pt x="384" y="164"/>
                  </a:lnTo>
                  <a:lnTo>
                    <a:pt x="381" y="161"/>
                  </a:lnTo>
                  <a:lnTo>
                    <a:pt x="380" y="158"/>
                  </a:lnTo>
                  <a:lnTo>
                    <a:pt x="378" y="148"/>
                  </a:lnTo>
                  <a:lnTo>
                    <a:pt x="376" y="148"/>
                  </a:lnTo>
                  <a:lnTo>
                    <a:pt x="365" y="172"/>
                  </a:lnTo>
                  <a:lnTo>
                    <a:pt x="365" y="172"/>
                  </a:lnTo>
                  <a:lnTo>
                    <a:pt x="370" y="177"/>
                  </a:lnTo>
                  <a:lnTo>
                    <a:pt x="378" y="178"/>
                  </a:lnTo>
                  <a:lnTo>
                    <a:pt x="386" y="180"/>
                  </a:lnTo>
                  <a:lnTo>
                    <a:pt x="395" y="181"/>
                  </a:lnTo>
                  <a:lnTo>
                    <a:pt x="395" y="181"/>
                  </a:lnTo>
                  <a:lnTo>
                    <a:pt x="407" y="180"/>
                  </a:lnTo>
                  <a:lnTo>
                    <a:pt x="418" y="178"/>
                  </a:lnTo>
                  <a:lnTo>
                    <a:pt x="427" y="173"/>
                  </a:lnTo>
                  <a:lnTo>
                    <a:pt x="435" y="167"/>
                  </a:lnTo>
                  <a:lnTo>
                    <a:pt x="435" y="167"/>
                  </a:lnTo>
                  <a:lnTo>
                    <a:pt x="443" y="161"/>
                  </a:lnTo>
                  <a:lnTo>
                    <a:pt x="449" y="151"/>
                  </a:lnTo>
                  <a:lnTo>
                    <a:pt x="453" y="142"/>
                  </a:lnTo>
                  <a:lnTo>
                    <a:pt x="453" y="130"/>
                  </a:lnTo>
                  <a:lnTo>
                    <a:pt x="453" y="130"/>
                  </a:lnTo>
                  <a:lnTo>
                    <a:pt x="453" y="124"/>
                  </a:lnTo>
                  <a:lnTo>
                    <a:pt x="449" y="118"/>
                  </a:lnTo>
                  <a:lnTo>
                    <a:pt x="446" y="111"/>
                  </a:lnTo>
                  <a:lnTo>
                    <a:pt x="441" y="107"/>
                  </a:lnTo>
                  <a:lnTo>
                    <a:pt x="441" y="107"/>
                  </a:lnTo>
                  <a:lnTo>
                    <a:pt x="419" y="92"/>
                  </a:lnTo>
                  <a:lnTo>
                    <a:pt x="419" y="92"/>
                  </a:lnTo>
                  <a:lnTo>
                    <a:pt x="415" y="89"/>
                  </a:lnTo>
                  <a:lnTo>
                    <a:pt x="410" y="84"/>
                  </a:lnTo>
                  <a:lnTo>
                    <a:pt x="408" y="80"/>
                  </a:lnTo>
                  <a:lnTo>
                    <a:pt x="407" y="75"/>
                  </a:lnTo>
                  <a:lnTo>
                    <a:pt x="407" y="75"/>
                  </a:lnTo>
                  <a:lnTo>
                    <a:pt x="408" y="72"/>
                  </a:lnTo>
                  <a:lnTo>
                    <a:pt x="408" y="67"/>
                  </a:lnTo>
                  <a:lnTo>
                    <a:pt x="411" y="64"/>
                  </a:lnTo>
                  <a:lnTo>
                    <a:pt x="415" y="61"/>
                  </a:lnTo>
                  <a:lnTo>
                    <a:pt x="415" y="61"/>
                  </a:lnTo>
                  <a:lnTo>
                    <a:pt x="422" y="56"/>
                  </a:lnTo>
                  <a:lnTo>
                    <a:pt x="432" y="54"/>
                  </a:lnTo>
                  <a:lnTo>
                    <a:pt x="432" y="54"/>
                  </a:lnTo>
                  <a:lnTo>
                    <a:pt x="438" y="56"/>
                  </a:lnTo>
                  <a:lnTo>
                    <a:pt x="445" y="59"/>
                  </a:lnTo>
                  <a:lnTo>
                    <a:pt x="445" y="59"/>
                  </a:lnTo>
                  <a:lnTo>
                    <a:pt x="449" y="64"/>
                  </a:lnTo>
                  <a:lnTo>
                    <a:pt x="451" y="72"/>
                  </a:lnTo>
                  <a:lnTo>
                    <a:pt x="454" y="72"/>
                  </a:lnTo>
                  <a:lnTo>
                    <a:pt x="464" y="53"/>
                  </a:lnTo>
                  <a:lnTo>
                    <a:pt x="464" y="53"/>
                  </a:lnTo>
                  <a:lnTo>
                    <a:pt x="459" y="49"/>
                  </a:lnTo>
                  <a:lnTo>
                    <a:pt x="449" y="46"/>
                  </a:lnTo>
                  <a:lnTo>
                    <a:pt x="449" y="46"/>
                  </a:lnTo>
                  <a:close/>
                  <a:moveTo>
                    <a:pt x="364" y="46"/>
                  </a:moveTo>
                  <a:lnTo>
                    <a:pt x="364" y="46"/>
                  </a:lnTo>
                  <a:lnTo>
                    <a:pt x="357" y="46"/>
                  </a:lnTo>
                  <a:lnTo>
                    <a:pt x="340" y="135"/>
                  </a:lnTo>
                  <a:lnTo>
                    <a:pt x="273" y="46"/>
                  </a:lnTo>
                  <a:lnTo>
                    <a:pt x="257" y="46"/>
                  </a:lnTo>
                  <a:lnTo>
                    <a:pt x="231" y="177"/>
                  </a:lnTo>
                  <a:lnTo>
                    <a:pt x="246" y="177"/>
                  </a:lnTo>
                  <a:lnTo>
                    <a:pt x="264" y="83"/>
                  </a:lnTo>
                  <a:lnTo>
                    <a:pt x="330" y="177"/>
                  </a:lnTo>
                  <a:lnTo>
                    <a:pt x="346" y="177"/>
                  </a:lnTo>
                  <a:lnTo>
                    <a:pt x="372" y="46"/>
                  </a:lnTo>
                  <a:lnTo>
                    <a:pt x="372" y="46"/>
                  </a:lnTo>
                  <a:lnTo>
                    <a:pt x="364" y="46"/>
                  </a:lnTo>
                  <a:lnTo>
                    <a:pt x="364" y="46"/>
                  </a:lnTo>
                  <a:close/>
                  <a:moveTo>
                    <a:pt x="194" y="46"/>
                  </a:moveTo>
                  <a:lnTo>
                    <a:pt x="143" y="46"/>
                  </a:lnTo>
                  <a:lnTo>
                    <a:pt x="118" y="177"/>
                  </a:lnTo>
                  <a:lnTo>
                    <a:pt x="146" y="177"/>
                  </a:lnTo>
                  <a:lnTo>
                    <a:pt x="158" y="118"/>
                  </a:lnTo>
                  <a:lnTo>
                    <a:pt x="161" y="118"/>
                  </a:lnTo>
                  <a:lnTo>
                    <a:pt x="183" y="177"/>
                  </a:lnTo>
                  <a:lnTo>
                    <a:pt x="216" y="177"/>
                  </a:lnTo>
                  <a:lnTo>
                    <a:pt x="188" y="113"/>
                  </a:lnTo>
                  <a:lnTo>
                    <a:pt x="188" y="113"/>
                  </a:lnTo>
                  <a:lnTo>
                    <a:pt x="204" y="107"/>
                  </a:lnTo>
                  <a:lnTo>
                    <a:pt x="215" y="99"/>
                  </a:lnTo>
                  <a:lnTo>
                    <a:pt x="215" y="99"/>
                  </a:lnTo>
                  <a:lnTo>
                    <a:pt x="219" y="94"/>
                  </a:lnTo>
                  <a:lnTo>
                    <a:pt x="223" y="88"/>
                  </a:lnTo>
                  <a:lnTo>
                    <a:pt x="226" y="81"/>
                  </a:lnTo>
                  <a:lnTo>
                    <a:pt x="226" y="73"/>
                  </a:lnTo>
                  <a:lnTo>
                    <a:pt x="226" y="73"/>
                  </a:lnTo>
                  <a:lnTo>
                    <a:pt x="226" y="67"/>
                  </a:lnTo>
                  <a:lnTo>
                    <a:pt x="224" y="61"/>
                  </a:lnTo>
                  <a:lnTo>
                    <a:pt x="221" y="57"/>
                  </a:lnTo>
                  <a:lnTo>
                    <a:pt x="218" y="53"/>
                  </a:lnTo>
                  <a:lnTo>
                    <a:pt x="213" y="49"/>
                  </a:lnTo>
                  <a:lnTo>
                    <a:pt x="208" y="48"/>
                  </a:lnTo>
                  <a:lnTo>
                    <a:pt x="194" y="46"/>
                  </a:lnTo>
                  <a:lnTo>
                    <a:pt x="194" y="46"/>
                  </a:lnTo>
                  <a:close/>
                  <a:moveTo>
                    <a:pt x="34" y="0"/>
                  </a:moveTo>
                  <a:lnTo>
                    <a:pt x="0" y="177"/>
                  </a:lnTo>
                  <a:lnTo>
                    <a:pt x="99" y="177"/>
                  </a:lnTo>
                  <a:lnTo>
                    <a:pt x="99" y="177"/>
                  </a:lnTo>
                  <a:lnTo>
                    <a:pt x="97" y="170"/>
                  </a:lnTo>
                  <a:lnTo>
                    <a:pt x="97" y="165"/>
                  </a:lnTo>
                  <a:lnTo>
                    <a:pt x="99" y="161"/>
                  </a:lnTo>
                  <a:lnTo>
                    <a:pt x="102" y="156"/>
                  </a:lnTo>
                  <a:lnTo>
                    <a:pt x="102" y="156"/>
                  </a:lnTo>
                  <a:lnTo>
                    <a:pt x="50" y="159"/>
                  </a:lnTo>
                  <a:lnTo>
                    <a:pt x="42" y="159"/>
                  </a:lnTo>
                  <a:lnTo>
                    <a:pt x="54" y="91"/>
                  </a:lnTo>
                  <a:lnTo>
                    <a:pt x="54" y="91"/>
                  </a:lnTo>
                  <a:lnTo>
                    <a:pt x="88" y="92"/>
                  </a:lnTo>
                  <a:lnTo>
                    <a:pt x="113" y="96"/>
                  </a:lnTo>
                  <a:lnTo>
                    <a:pt x="113" y="96"/>
                  </a:lnTo>
                  <a:lnTo>
                    <a:pt x="113" y="81"/>
                  </a:lnTo>
                  <a:lnTo>
                    <a:pt x="118" y="73"/>
                  </a:lnTo>
                  <a:lnTo>
                    <a:pt x="118" y="73"/>
                  </a:lnTo>
                  <a:lnTo>
                    <a:pt x="75" y="75"/>
                  </a:lnTo>
                  <a:lnTo>
                    <a:pt x="75" y="75"/>
                  </a:lnTo>
                  <a:lnTo>
                    <a:pt x="59" y="75"/>
                  </a:lnTo>
                  <a:lnTo>
                    <a:pt x="69" y="19"/>
                  </a:lnTo>
                  <a:lnTo>
                    <a:pt x="83" y="19"/>
                  </a:lnTo>
                  <a:lnTo>
                    <a:pt x="83" y="19"/>
                  </a:lnTo>
                  <a:lnTo>
                    <a:pt x="105" y="19"/>
                  </a:lnTo>
                  <a:lnTo>
                    <a:pt x="127" y="22"/>
                  </a:lnTo>
                  <a:lnTo>
                    <a:pt x="127" y="22"/>
                  </a:lnTo>
                  <a:lnTo>
                    <a:pt x="129" y="10"/>
                  </a:lnTo>
                  <a:lnTo>
                    <a:pt x="132" y="0"/>
                  </a:lnTo>
                  <a:lnTo>
                    <a:pt x="34" y="0"/>
                  </a:lnTo>
                  <a:close/>
                  <a:moveTo>
                    <a:pt x="662" y="91"/>
                  </a:moveTo>
                  <a:lnTo>
                    <a:pt x="662" y="91"/>
                  </a:lnTo>
                  <a:lnTo>
                    <a:pt x="657" y="78"/>
                  </a:lnTo>
                  <a:lnTo>
                    <a:pt x="654" y="69"/>
                  </a:lnTo>
                  <a:lnTo>
                    <a:pt x="654" y="69"/>
                  </a:lnTo>
                  <a:lnTo>
                    <a:pt x="656" y="61"/>
                  </a:lnTo>
                  <a:lnTo>
                    <a:pt x="659" y="56"/>
                  </a:lnTo>
                  <a:lnTo>
                    <a:pt x="659" y="56"/>
                  </a:lnTo>
                  <a:lnTo>
                    <a:pt x="665" y="51"/>
                  </a:lnTo>
                  <a:lnTo>
                    <a:pt x="672" y="49"/>
                  </a:lnTo>
                  <a:lnTo>
                    <a:pt x="672" y="49"/>
                  </a:lnTo>
                  <a:lnTo>
                    <a:pt x="676" y="51"/>
                  </a:lnTo>
                  <a:lnTo>
                    <a:pt x="679" y="53"/>
                  </a:lnTo>
                  <a:lnTo>
                    <a:pt x="679" y="53"/>
                  </a:lnTo>
                  <a:lnTo>
                    <a:pt x="683" y="57"/>
                  </a:lnTo>
                  <a:lnTo>
                    <a:pt x="683" y="62"/>
                  </a:lnTo>
                  <a:lnTo>
                    <a:pt x="683" y="62"/>
                  </a:lnTo>
                  <a:lnTo>
                    <a:pt x="683" y="70"/>
                  </a:lnTo>
                  <a:lnTo>
                    <a:pt x="678" y="76"/>
                  </a:lnTo>
                  <a:lnTo>
                    <a:pt x="672" y="84"/>
                  </a:lnTo>
                  <a:lnTo>
                    <a:pt x="662" y="91"/>
                  </a:lnTo>
                  <a:lnTo>
                    <a:pt x="662" y="91"/>
                  </a:lnTo>
                  <a:close/>
                  <a:moveTo>
                    <a:pt x="645" y="164"/>
                  </a:moveTo>
                  <a:lnTo>
                    <a:pt x="645" y="164"/>
                  </a:lnTo>
                  <a:lnTo>
                    <a:pt x="633" y="162"/>
                  </a:lnTo>
                  <a:lnTo>
                    <a:pt x="629" y="161"/>
                  </a:lnTo>
                  <a:lnTo>
                    <a:pt x="626" y="158"/>
                  </a:lnTo>
                  <a:lnTo>
                    <a:pt x="624" y="154"/>
                  </a:lnTo>
                  <a:lnTo>
                    <a:pt x="621" y="151"/>
                  </a:lnTo>
                  <a:lnTo>
                    <a:pt x="619" y="140"/>
                  </a:lnTo>
                  <a:lnTo>
                    <a:pt x="619" y="140"/>
                  </a:lnTo>
                  <a:lnTo>
                    <a:pt x="621" y="132"/>
                  </a:lnTo>
                  <a:lnTo>
                    <a:pt x="627" y="124"/>
                  </a:lnTo>
                  <a:lnTo>
                    <a:pt x="627" y="124"/>
                  </a:lnTo>
                  <a:lnTo>
                    <a:pt x="633" y="116"/>
                  </a:lnTo>
                  <a:lnTo>
                    <a:pt x="640" y="113"/>
                  </a:lnTo>
                  <a:lnTo>
                    <a:pt x="667" y="156"/>
                  </a:lnTo>
                  <a:lnTo>
                    <a:pt x="667" y="156"/>
                  </a:lnTo>
                  <a:lnTo>
                    <a:pt x="654" y="162"/>
                  </a:lnTo>
                  <a:lnTo>
                    <a:pt x="645" y="164"/>
                  </a:lnTo>
                  <a:lnTo>
                    <a:pt x="645" y="164"/>
                  </a:lnTo>
                  <a:close/>
                  <a:moveTo>
                    <a:pt x="189" y="99"/>
                  </a:moveTo>
                  <a:lnTo>
                    <a:pt x="189" y="99"/>
                  </a:lnTo>
                  <a:lnTo>
                    <a:pt x="185" y="103"/>
                  </a:lnTo>
                  <a:lnTo>
                    <a:pt x="180" y="107"/>
                  </a:lnTo>
                  <a:lnTo>
                    <a:pt x="173" y="108"/>
                  </a:lnTo>
                  <a:lnTo>
                    <a:pt x="165" y="110"/>
                  </a:lnTo>
                  <a:lnTo>
                    <a:pt x="161" y="110"/>
                  </a:lnTo>
                  <a:lnTo>
                    <a:pt x="170" y="59"/>
                  </a:lnTo>
                  <a:lnTo>
                    <a:pt x="181" y="59"/>
                  </a:lnTo>
                  <a:lnTo>
                    <a:pt x="181" y="59"/>
                  </a:lnTo>
                  <a:lnTo>
                    <a:pt x="188" y="61"/>
                  </a:lnTo>
                  <a:lnTo>
                    <a:pt x="192" y="62"/>
                  </a:lnTo>
                  <a:lnTo>
                    <a:pt x="196" y="67"/>
                  </a:lnTo>
                  <a:lnTo>
                    <a:pt x="197" y="73"/>
                  </a:lnTo>
                  <a:lnTo>
                    <a:pt x="197" y="73"/>
                  </a:lnTo>
                  <a:lnTo>
                    <a:pt x="196" y="81"/>
                  </a:lnTo>
                  <a:lnTo>
                    <a:pt x="194" y="88"/>
                  </a:lnTo>
                  <a:lnTo>
                    <a:pt x="192" y="94"/>
                  </a:lnTo>
                  <a:lnTo>
                    <a:pt x="189" y="99"/>
                  </a:lnTo>
                  <a:lnTo>
                    <a:pt x="189" y="99"/>
                  </a:lnTo>
                  <a:close/>
                </a:path>
              </a:pathLst>
            </a:custGeom>
            <a:grpFill/>
            <a:ln w="9525">
              <a:noFill/>
              <a:round/>
              <a:headEnd/>
              <a:tailEnd/>
            </a:ln>
          </p:spPr>
          <p:txBody>
            <a:bodyPr/>
            <a:lstStyle/>
            <a:p>
              <a:endParaRPr lang="en-GB" noProof="0" dirty="0"/>
            </a:p>
          </p:txBody>
        </p:sp>
        <p:sp>
          <p:nvSpPr>
            <p:cNvPr id="11" name="Freeform 39"/>
            <p:cNvSpPr>
              <a:spLocks noEditPoints="1"/>
            </p:cNvSpPr>
            <p:nvPr userDrawn="1"/>
          </p:nvSpPr>
          <p:spPr bwMode="black">
            <a:xfrm>
              <a:off x="4673" y="4207"/>
              <a:ext cx="50" cy="58"/>
            </a:xfrm>
            <a:custGeom>
              <a:avLst/>
              <a:gdLst/>
              <a:ahLst/>
              <a:cxnLst>
                <a:cxn ang="0">
                  <a:pos x="70" y="38"/>
                </a:cxn>
                <a:cxn ang="0">
                  <a:pos x="65" y="54"/>
                </a:cxn>
                <a:cxn ang="0">
                  <a:pos x="57" y="65"/>
                </a:cxn>
                <a:cxn ang="0">
                  <a:pos x="47" y="72"/>
                </a:cxn>
                <a:cxn ang="0">
                  <a:pos x="36" y="75"/>
                </a:cxn>
                <a:cxn ang="0">
                  <a:pos x="31" y="73"/>
                </a:cxn>
                <a:cxn ang="0">
                  <a:pos x="24" y="70"/>
                </a:cxn>
                <a:cxn ang="0">
                  <a:pos x="19" y="62"/>
                </a:cxn>
                <a:cxn ang="0">
                  <a:pos x="19" y="49"/>
                </a:cxn>
                <a:cxn ang="0">
                  <a:pos x="19" y="41"/>
                </a:cxn>
                <a:cxn ang="0">
                  <a:pos x="30" y="16"/>
                </a:cxn>
                <a:cxn ang="0">
                  <a:pos x="39" y="10"/>
                </a:cxn>
                <a:cxn ang="0">
                  <a:pos x="51" y="7"/>
                </a:cxn>
                <a:cxn ang="0">
                  <a:pos x="55" y="7"/>
                </a:cxn>
                <a:cxn ang="0">
                  <a:pos x="65" y="11"/>
                </a:cxn>
                <a:cxn ang="0">
                  <a:pos x="70" y="19"/>
                </a:cxn>
                <a:cxn ang="0">
                  <a:pos x="70" y="30"/>
                </a:cxn>
                <a:cxn ang="0">
                  <a:pos x="70" y="38"/>
                </a:cxn>
                <a:cxn ang="0">
                  <a:pos x="52" y="0"/>
                </a:cxn>
                <a:cxn ang="0">
                  <a:pos x="33" y="3"/>
                </a:cxn>
                <a:cxn ang="0">
                  <a:pos x="19" y="11"/>
                </a:cxn>
                <a:cxn ang="0">
                  <a:pos x="8" y="24"/>
                </a:cxn>
                <a:cxn ang="0">
                  <a:pos x="1" y="40"/>
                </a:cxn>
                <a:cxn ang="0">
                  <a:pos x="0" y="51"/>
                </a:cxn>
                <a:cxn ang="0">
                  <a:pos x="3" y="65"/>
                </a:cxn>
                <a:cxn ang="0">
                  <a:pos x="12" y="76"/>
                </a:cxn>
                <a:cxn ang="0">
                  <a:pos x="27" y="81"/>
                </a:cxn>
                <a:cxn ang="0">
                  <a:pos x="35" y="81"/>
                </a:cxn>
                <a:cxn ang="0">
                  <a:pos x="60" y="103"/>
                </a:cxn>
                <a:cxn ang="0">
                  <a:pos x="70" y="99"/>
                </a:cxn>
                <a:cxn ang="0">
                  <a:pos x="77" y="97"/>
                </a:cxn>
                <a:cxn ang="0">
                  <a:pos x="51" y="80"/>
                </a:cxn>
                <a:cxn ang="0">
                  <a:pos x="76" y="64"/>
                </a:cxn>
                <a:cxn ang="0">
                  <a:pos x="85" y="46"/>
                </a:cxn>
                <a:cxn ang="0">
                  <a:pos x="87" y="40"/>
                </a:cxn>
                <a:cxn ang="0">
                  <a:pos x="87" y="22"/>
                </a:cxn>
                <a:cxn ang="0">
                  <a:pos x="81" y="10"/>
                </a:cxn>
                <a:cxn ang="0">
                  <a:pos x="70" y="2"/>
                </a:cxn>
                <a:cxn ang="0">
                  <a:pos x="52" y="0"/>
                </a:cxn>
              </a:cxnLst>
              <a:rect l="0" t="0" r="r" b="b"/>
              <a:pathLst>
                <a:path w="89" h="103">
                  <a:moveTo>
                    <a:pt x="70" y="38"/>
                  </a:moveTo>
                  <a:lnTo>
                    <a:pt x="70" y="38"/>
                  </a:lnTo>
                  <a:lnTo>
                    <a:pt x="66" y="46"/>
                  </a:lnTo>
                  <a:lnTo>
                    <a:pt x="65" y="54"/>
                  </a:lnTo>
                  <a:lnTo>
                    <a:pt x="60" y="61"/>
                  </a:lnTo>
                  <a:lnTo>
                    <a:pt x="57" y="65"/>
                  </a:lnTo>
                  <a:lnTo>
                    <a:pt x="52" y="70"/>
                  </a:lnTo>
                  <a:lnTo>
                    <a:pt x="47" y="72"/>
                  </a:lnTo>
                  <a:lnTo>
                    <a:pt x="43" y="73"/>
                  </a:lnTo>
                  <a:lnTo>
                    <a:pt x="36" y="75"/>
                  </a:lnTo>
                  <a:lnTo>
                    <a:pt x="36" y="75"/>
                  </a:lnTo>
                  <a:lnTo>
                    <a:pt x="31" y="73"/>
                  </a:lnTo>
                  <a:lnTo>
                    <a:pt x="28" y="73"/>
                  </a:lnTo>
                  <a:lnTo>
                    <a:pt x="24" y="70"/>
                  </a:lnTo>
                  <a:lnTo>
                    <a:pt x="22" y="67"/>
                  </a:lnTo>
                  <a:lnTo>
                    <a:pt x="19" y="62"/>
                  </a:lnTo>
                  <a:lnTo>
                    <a:pt x="19" y="57"/>
                  </a:lnTo>
                  <a:lnTo>
                    <a:pt x="19" y="49"/>
                  </a:lnTo>
                  <a:lnTo>
                    <a:pt x="19" y="41"/>
                  </a:lnTo>
                  <a:lnTo>
                    <a:pt x="19" y="41"/>
                  </a:lnTo>
                  <a:lnTo>
                    <a:pt x="24" y="27"/>
                  </a:lnTo>
                  <a:lnTo>
                    <a:pt x="30" y="16"/>
                  </a:lnTo>
                  <a:lnTo>
                    <a:pt x="35" y="13"/>
                  </a:lnTo>
                  <a:lnTo>
                    <a:pt x="39" y="10"/>
                  </a:lnTo>
                  <a:lnTo>
                    <a:pt x="46" y="7"/>
                  </a:lnTo>
                  <a:lnTo>
                    <a:pt x="51" y="7"/>
                  </a:lnTo>
                  <a:lnTo>
                    <a:pt x="51" y="7"/>
                  </a:lnTo>
                  <a:lnTo>
                    <a:pt x="55" y="7"/>
                  </a:lnTo>
                  <a:lnTo>
                    <a:pt x="60" y="8"/>
                  </a:lnTo>
                  <a:lnTo>
                    <a:pt x="65" y="11"/>
                  </a:lnTo>
                  <a:lnTo>
                    <a:pt x="66" y="14"/>
                  </a:lnTo>
                  <a:lnTo>
                    <a:pt x="70" y="19"/>
                  </a:lnTo>
                  <a:lnTo>
                    <a:pt x="70" y="24"/>
                  </a:lnTo>
                  <a:lnTo>
                    <a:pt x="70" y="30"/>
                  </a:lnTo>
                  <a:lnTo>
                    <a:pt x="70" y="38"/>
                  </a:lnTo>
                  <a:lnTo>
                    <a:pt x="70" y="38"/>
                  </a:lnTo>
                  <a:close/>
                  <a:moveTo>
                    <a:pt x="52" y="0"/>
                  </a:moveTo>
                  <a:lnTo>
                    <a:pt x="52" y="0"/>
                  </a:lnTo>
                  <a:lnTo>
                    <a:pt x="43" y="0"/>
                  </a:lnTo>
                  <a:lnTo>
                    <a:pt x="33" y="3"/>
                  </a:lnTo>
                  <a:lnTo>
                    <a:pt x="25" y="7"/>
                  </a:lnTo>
                  <a:lnTo>
                    <a:pt x="19" y="11"/>
                  </a:lnTo>
                  <a:lnTo>
                    <a:pt x="12" y="18"/>
                  </a:lnTo>
                  <a:lnTo>
                    <a:pt x="8" y="24"/>
                  </a:lnTo>
                  <a:lnTo>
                    <a:pt x="3" y="32"/>
                  </a:lnTo>
                  <a:lnTo>
                    <a:pt x="1" y="40"/>
                  </a:lnTo>
                  <a:lnTo>
                    <a:pt x="1" y="40"/>
                  </a:lnTo>
                  <a:lnTo>
                    <a:pt x="0" y="51"/>
                  </a:lnTo>
                  <a:lnTo>
                    <a:pt x="0" y="59"/>
                  </a:lnTo>
                  <a:lnTo>
                    <a:pt x="3" y="65"/>
                  </a:lnTo>
                  <a:lnTo>
                    <a:pt x="8" y="72"/>
                  </a:lnTo>
                  <a:lnTo>
                    <a:pt x="12" y="76"/>
                  </a:lnTo>
                  <a:lnTo>
                    <a:pt x="19" y="80"/>
                  </a:lnTo>
                  <a:lnTo>
                    <a:pt x="27" y="81"/>
                  </a:lnTo>
                  <a:lnTo>
                    <a:pt x="35" y="81"/>
                  </a:lnTo>
                  <a:lnTo>
                    <a:pt x="35" y="81"/>
                  </a:lnTo>
                  <a:lnTo>
                    <a:pt x="49" y="92"/>
                  </a:lnTo>
                  <a:lnTo>
                    <a:pt x="60" y="103"/>
                  </a:lnTo>
                  <a:lnTo>
                    <a:pt x="60" y="103"/>
                  </a:lnTo>
                  <a:lnTo>
                    <a:pt x="70" y="99"/>
                  </a:lnTo>
                  <a:lnTo>
                    <a:pt x="77" y="97"/>
                  </a:lnTo>
                  <a:lnTo>
                    <a:pt x="77" y="97"/>
                  </a:lnTo>
                  <a:lnTo>
                    <a:pt x="51" y="80"/>
                  </a:lnTo>
                  <a:lnTo>
                    <a:pt x="51" y="80"/>
                  </a:lnTo>
                  <a:lnTo>
                    <a:pt x="65" y="73"/>
                  </a:lnTo>
                  <a:lnTo>
                    <a:pt x="76" y="64"/>
                  </a:lnTo>
                  <a:lnTo>
                    <a:pt x="84" y="53"/>
                  </a:lnTo>
                  <a:lnTo>
                    <a:pt x="85" y="46"/>
                  </a:lnTo>
                  <a:lnTo>
                    <a:pt x="87" y="40"/>
                  </a:lnTo>
                  <a:lnTo>
                    <a:pt x="87" y="40"/>
                  </a:lnTo>
                  <a:lnTo>
                    <a:pt x="89" y="30"/>
                  </a:lnTo>
                  <a:lnTo>
                    <a:pt x="87" y="22"/>
                  </a:lnTo>
                  <a:lnTo>
                    <a:pt x="85" y="16"/>
                  </a:lnTo>
                  <a:lnTo>
                    <a:pt x="81" y="10"/>
                  </a:lnTo>
                  <a:lnTo>
                    <a:pt x="76" y="5"/>
                  </a:lnTo>
                  <a:lnTo>
                    <a:pt x="70" y="2"/>
                  </a:lnTo>
                  <a:lnTo>
                    <a:pt x="62" y="0"/>
                  </a:lnTo>
                  <a:lnTo>
                    <a:pt x="52" y="0"/>
                  </a:lnTo>
                  <a:lnTo>
                    <a:pt x="52" y="0"/>
                  </a:lnTo>
                  <a:close/>
                </a:path>
              </a:pathLst>
            </a:custGeom>
            <a:grpFill/>
            <a:ln w="9525">
              <a:noFill/>
              <a:round/>
              <a:headEnd/>
              <a:tailEnd/>
            </a:ln>
          </p:spPr>
          <p:txBody>
            <a:bodyPr/>
            <a:lstStyle/>
            <a:p>
              <a:endParaRPr lang="en-GB" noProof="0" dirty="0"/>
            </a:p>
          </p:txBody>
        </p:sp>
        <p:sp>
          <p:nvSpPr>
            <p:cNvPr id="12" name="Freeform 40"/>
            <p:cNvSpPr>
              <a:spLocks/>
            </p:cNvSpPr>
            <p:nvPr userDrawn="1"/>
          </p:nvSpPr>
          <p:spPr bwMode="black">
            <a:xfrm>
              <a:off x="4726" y="4221"/>
              <a:ext cx="33" cy="31"/>
            </a:xfrm>
            <a:custGeom>
              <a:avLst/>
              <a:gdLst/>
              <a:ahLst/>
              <a:cxnLst>
                <a:cxn ang="0">
                  <a:pos x="33" y="48"/>
                </a:cxn>
                <a:cxn ang="0">
                  <a:pos x="33" y="48"/>
                </a:cxn>
                <a:cxn ang="0">
                  <a:pos x="33" y="48"/>
                </a:cxn>
                <a:cxn ang="0">
                  <a:pos x="28" y="51"/>
                </a:cxn>
                <a:cxn ang="0">
                  <a:pos x="24" y="54"/>
                </a:cxn>
                <a:cxn ang="0">
                  <a:pos x="19" y="57"/>
                </a:cxn>
                <a:cxn ang="0">
                  <a:pos x="14" y="57"/>
                </a:cxn>
                <a:cxn ang="0">
                  <a:pos x="14" y="57"/>
                </a:cxn>
                <a:cxn ang="0">
                  <a:pos x="6" y="56"/>
                </a:cxn>
                <a:cxn ang="0">
                  <a:pos x="2" y="52"/>
                </a:cxn>
                <a:cxn ang="0">
                  <a:pos x="0" y="46"/>
                </a:cxn>
                <a:cxn ang="0">
                  <a:pos x="0" y="37"/>
                </a:cxn>
                <a:cxn ang="0">
                  <a:pos x="0" y="37"/>
                </a:cxn>
                <a:cxn ang="0">
                  <a:pos x="5" y="17"/>
                </a:cxn>
                <a:cxn ang="0">
                  <a:pos x="5" y="17"/>
                </a:cxn>
                <a:cxn ang="0">
                  <a:pos x="8" y="0"/>
                </a:cxn>
                <a:cxn ang="0">
                  <a:pos x="8" y="0"/>
                </a:cxn>
                <a:cxn ang="0">
                  <a:pos x="16" y="2"/>
                </a:cxn>
                <a:cxn ang="0">
                  <a:pos x="16" y="2"/>
                </a:cxn>
                <a:cxn ang="0">
                  <a:pos x="24" y="0"/>
                </a:cxn>
                <a:cxn ang="0">
                  <a:pos x="24" y="0"/>
                </a:cxn>
                <a:cxn ang="0">
                  <a:pos x="21" y="14"/>
                </a:cxn>
                <a:cxn ang="0">
                  <a:pos x="17" y="33"/>
                </a:cxn>
                <a:cxn ang="0">
                  <a:pos x="17" y="33"/>
                </a:cxn>
                <a:cxn ang="0">
                  <a:pos x="16" y="40"/>
                </a:cxn>
                <a:cxn ang="0">
                  <a:pos x="17" y="45"/>
                </a:cxn>
                <a:cxn ang="0">
                  <a:pos x="19" y="46"/>
                </a:cxn>
                <a:cxn ang="0">
                  <a:pos x="24" y="48"/>
                </a:cxn>
                <a:cxn ang="0">
                  <a:pos x="24" y="48"/>
                </a:cxn>
                <a:cxn ang="0">
                  <a:pos x="28" y="46"/>
                </a:cxn>
                <a:cxn ang="0">
                  <a:pos x="32" y="43"/>
                </a:cxn>
                <a:cxn ang="0">
                  <a:pos x="35" y="38"/>
                </a:cxn>
                <a:cxn ang="0">
                  <a:pos x="36" y="30"/>
                </a:cxn>
                <a:cxn ang="0">
                  <a:pos x="38" y="25"/>
                </a:cxn>
                <a:cxn ang="0">
                  <a:pos x="38" y="25"/>
                </a:cxn>
                <a:cxn ang="0">
                  <a:pos x="41" y="0"/>
                </a:cxn>
                <a:cxn ang="0">
                  <a:pos x="41" y="0"/>
                </a:cxn>
                <a:cxn ang="0">
                  <a:pos x="51" y="2"/>
                </a:cxn>
                <a:cxn ang="0">
                  <a:pos x="51" y="2"/>
                </a:cxn>
                <a:cxn ang="0">
                  <a:pos x="59" y="0"/>
                </a:cxn>
                <a:cxn ang="0">
                  <a:pos x="59" y="0"/>
                </a:cxn>
                <a:cxn ang="0">
                  <a:pos x="52" y="25"/>
                </a:cxn>
                <a:cxn ang="0">
                  <a:pos x="52" y="30"/>
                </a:cxn>
                <a:cxn ang="0">
                  <a:pos x="52" y="30"/>
                </a:cxn>
                <a:cxn ang="0">
                  <a:pos x="48" y="56"/>
                </a:cxn>
                <a:cxn ang="0">
                  <a:pos x="48" y="56"/>
                </a:cxn>
                <a:cxn ang="0">
                  <a:pos x="40" y="56"/>
                </a:cxn>
                <a:cxn ang="0">
                  <a:pos x="40" y="56"/>
                </a:cxn>
                <a:cxn ang="0">
                  <a:pos x="32" y="56"/>
                </a:cxn>
                <a:cxn ang="0">
                  <a:pos x="33" y="48"/>
                </a:cxn>
              </a:cxnLst>
              <a:rect l="0" t="0" r="r" b="b"/>
              <a:pathLst>
                <a:path w="59" h="57">
                  <a:moveTo>
                    <a:pt x="33" y="48"/>
                  </a:moveTo>
                  <a:lnTo>
                    <a:pt x="33" y="48"/>
                  </a:lnTo>
                  <a:lnTo>
                    <a:pt x="33" y="48"/>
                  </a:lnTo>
                  <a:lnTo>
                    <a:pt x="28" y="51"/>
                  </a:lnTo>
                  <a:lnTo>
                    <a:pt x="24" y="54"/>
                  </a:lnTo>
                  <a:lnTo>
                    <a:pt x="19" y="57"/>
                  </a:lnTo>
                  <a:lnTo>
                    <a:pt x="14" y="57"/>
                  </a:lnTo>
                  <a:lnTo>
                    <a:pt x="14" y="57"/>
                  </a:lnTo>
                  <a:lnTo>
                    <a:pt x="6" y="56"/>
                  </a:lnTo>
                  <a:lnTo>
                    <a:pt x="2" y="52"/>
                  </a:lnTo>
                  <a:lnTo>
                    <a:pt x="0" y="46"/>
                  </a:lnTo>
                  <a:lnTo>
                    <a:pt x="0" y="37"/>
                  </a:lnTo>
                  <a:lnTo>
                    <a:pt x="0" y="37"/>
                  </a:lnTo>
                  <a:lnTo>
                    <a:pt x="5" y="17"/>
                  </a:lnTo>
                  <a:lnTo>
                    <a:pt x="5" y="17"/>
                  </a:lnTo>
                  <a:lnTo>
                    <a:pt x="8" y="0"/>
                  </a:lnTo>
                  <a:lnTo>
                    <a:pt x="8" y="0"/>
                  </a:lnTo>
                  <a:lnTo>
                    <a:pt x="16" y="2"/>
                  </a:lnTo>
                  <a:lnTo>
                    <a:pt x="16" y="2"/>
                  </a:lnTo>
                  <a:lnTo>
                    <a:pt x="24" y="0"/>
                  </a:lnTo>
                  <a:lnTo>
                    <a:pt x="24" y="0"/>
                  </a:lnTo>
                  <a:lnTo>
                    <a:pt x="21" y="14"/>
                  </a:lnTo>
                  <a:lnTo>
                    <a:pt x="17" y="33"/>
                  </a:lnTo>
                  <a:lnTo>
                    <a:pt x="17" y="33"/>
                  </a:lnTo>
                  <a:lnTo>
                    <a:pt x="16" y="40"/>
                  </a:lnTo>
                  <a:lnTo>
                    <a:pt x="17" y="45"/>
                  </a:lnTo>
                  <a:lnTo>
                    <a:pt x="19" y="46"/>
                  </a:lnTo>
                  <a:lnTo>
                    <a:pt x="24" y="48"/>
                  </a:lnTo>
                  <a:lnTo>
                    <a:pt x="24" y="48"/>
                  </a:lnTo>
                  <a:lnTo>
                    <a:pt x="28" y="46"/>
                  </a:lnTo>
                  <a:lnTo>
                    <a:pt x="32" y="43"/>
                  </a:lnTo>
                  <a:lnTo>
                    <a:pt x="35" y="38"/>
                  </a:lnTo>
                  <a:lnTo>
                    <a:pt x="36" y="30"/>
                  </a:lnTo>
                  <a:lnTo>
                    <a:pt x="38" y="25"/>
                  </a:lnTo>
                  <a:lnTo>
                    <a:pt x="38" y="25"/>
                  </a:lnTo>
                  <a:lnTo>
                    <a:pt x="41" y="0"/>
                  </a:lnTo>
                  <a:lnTo>
                    <a:pt x="41" y="0"/>
                  </a:lnTo>
                  <a:lnTo>
                    <a:pt x="51" y="2"/>
                  </a:lnTo>
                  <a:lnTo>
                    <a:pt x="51" y="2"/>
                  </a:lnTo>
                  <a:lnTo>
                    <a:pt x="59" y="0"/>
                  </a:lnTo>
                  <a:lnTo>
                    <a:pt x="59" y="0"/>
                  </a:lnTo>
                  <a:lnTo>
                    <a:pt x="52" y="25"/>
                  </a:lnTo>
                  <a:lnTo>
                    <a:pt x="52" y="30"/>
                  </a:lnTo>
                  <a:lnTo>
                    <a:pt x="52" y="30"/>
                  </a:lnTo>
                  <a:lnTo>
                    <a:pt x="48" y="56"/>
                  </a:lnTo>
                  <a:lnTo>
                    <a:pt x="48" y="56"/>
                  </a:lnTo>
                  <a:lnTo>
                    <a:pt x="40" y="56"/>
                  </a:lnTo>
                  <a:lnTo>
                    <a:pt x="40" y="56"/>
                  </a:lnTo>
                  <a:lnTo>
                    <a:pt x="32" y="56"/>
                  </a:lnTo>
                  <a:lnTo>
                    <a:pt x="33" y="48"/>
                  </a:lnTo>
                  <a:close/>
                </a:path>
              </a:pathLst>
            </a:custGeom>
            <a:grpFill/>
            <a:ln w="9525">
              <a:noFill/>
              <a:round/>
              <a:headEnd/>
              <a:tailEnd/>
            </a:ln>
          </p:spPr>
          <p:txBody>
            <a:bodyPr/>
            <a:lstStyle/>
            <a:p>
              <a:endParaRPr lang="en-GB" noProof="0" dirty="0"/>
            </a:p>
          </p:txBody>
        </p:sp>
        <p:sp>
          <p:nvSpPr>
            <p:cNvPr id="13" name="Freeform 41"/>
            <p:cNvSpPr>
              <a:spLocks noEditPoints="1"/>
            </p:cNvSpPr>
            <p:nvPr userDrawn="1"/>
          </p:nvSpPr>
          <p:spPr bwMode="black">
            <a:xfrm>
              <a:off x="4760" y="4219"/>
              <a:ext cx="29" cy="33"/>
            </a:xfrm>
            <a:custGeom>
              <a:avLst/>
              <a:gdLst/>
              <a:ahLst/>
              <a:cxnLst>
                <a:cxn ang="0">
                  <a:pos x="32" y="40"/>
                </a:cxn>
                <a:cxn ang="0">
                  <a:pos x="28" y="48"/>
                </a:cxn>
                <a:cxn ang="0">
                  <a:pos x="20" y="51"/>
                </a:cxn>
                <a:cxn ang="0">
                  <a:pos x="19" y="51"/>
                </a:cxn>
                <a:cxn ang="0">
                  <a:pos x="16" y="47"/>
                </a:cxn>
                <a:cxn ang="0">
                  <a:pos x="16" y="43"/>
                </a:cxn>
                <a:cxn ang="0">
                  <a:pos x="24" y="32"/>
                </a:cxn>
                <a:cxn ang="0">
                  <a:pos x="35" y="27"/>
                </a:cxn>
                <a:cxn ang="0">
                  <a:pos x="32" y="40"/>
                </a:cxn>
                <a:cxn ang="0">
                  <a:pos x="12" y="16"/>
                </a:cxn>
                <a:cxn ang="0">
                  <a:pos x="19" y="12"/>
                </a:cxn>
                <a:cxn ang="0">
                  <a:pos x="27" y="10"/>
                </a:cxn>
                <a:cxn ang="0">
                  <a:pos x="35" y="13"/>
                </a:cxn>
                <a:cxn ang="0">
                  <a:pos x="36" y="19"/>
                </a:cxn>
                <a:cxn ang="0">
                  <a:pos x="35" y="23"/>
                </a:cxn>
                <a:cxn ang="0">
                  <a:pos x="20" y="27"/>
                </a:cxn>
                <a:cxn ang="0">
                  <a:pos x="12" y="31"/>
                </a:cxn>
                <a:cxn ang="0">
                  <a:pos x="3" y="39"/>
                </a:cxn>
                <a:cxn ang="0">
                  <a:pos x="0" y="45"/>
                </a:cxn>
                <a:cxn ang="0">
                  <a:pos x="1" y="54"/>
                </a:cxn>
                <a:cxn ang="0">
                  <a:pos x="14" y="59"/>
                </a:cxn>
                <a:cxn ang="0">
                  <a:pos x="19" y="59"/>
                </a:cxn>
                <a:cxn ang="0">
                  <a:pos x="30" y="51"/>
                </a:cxn>
                <a:cxn ang="0">
                  <a:pos x="32" y="54"/>
                </a:cxn>
                <a:cxn ang="0">
                  <a:pos x="35" y="59"/>
                </a:cxn>
                <a:cxn ang="0">
                  <a:pos x="39" y="59"/>
                </a:cxn>
                <a:cxn ang="0">
                  <a:pos x="51" y="56"/>
                </a:cxn>
                <a:cxn ang="0">
                  <a:pos x="51" y="53"/>
                </a:cxn>
                <a:cxn ang="0">
                  <a:pos x="46" y="53"/>
                </a:cxn>
                <a:cxn ang="0">
                  <a:pos x="46" y="45"/>
                </a:cxn>
                <a:cxn ang="0">
                  <a:pos x="51" y="19"/>
                </a:cxn>
                <a:cxn ang="0">
                  <a:pos x="51" y="12"/>
                </a:cxn>
                <a:cxn ang="0">
                  <a:pos x="47" y="5"/>
                </a:cxn>
                <a:cxn ang="0">
                  <a:pos x="33" y="0"/>
                </a:cxn>
                <a:cxn ang="0">
                  <a:pos x="28" y="2"/>
                </a:cxn>
                <a:cxn ang="0">
                  <a:pos x="11" y="10"/>
                </a:cxn>
              </a:cxnLst>
              <a:rect l="0" t="0" r="r" b="b"/>
              <a:pathLst>
                <a:path w="51" h="59">
                  <a:moveTo>
                    <a:pt x="32" y="40"/>
                  </a:moveTo>
                  <a:lnTo>
                    <a:pt x="32" y="40"/>
                  </a:lnTo>
                  <a:lnTo>
                    <a:pt x="30" y="45"/>
                  </a:lnTo>
                  <a:lnTo>
                    <a:pt x="28" y="48"/>
                  </a:lnTo>
                  <a:lnTo>
                    <a:pt x="25" y="51"/>
                  </a:lnTo>
                  <a:lnTo>
                    <a:pt x="20" y="51"/>
                  </a:lnTo>
                  <a:lnTo>
                    <a:pt x="20" y="51"/>
                  </a:lnTo>
                  <a:lnTo>
                    <a:pt x="19" y="51"/>
                  </a:lnTo>
                  <a:lnTo>
                    <a:pt x="17" y="50"/>
                  </a:lnTo>
                  <a:lnTo>
                    <a:pt x="16" y="47"/>
                  </a:lnTo>
                  <a:lnTo>
                    <a:pt x="16" y="43"/>
                  </a:lnTo>
                  <a:lnTo>
                    <a:pt x="16" y="43"/>
                  </a:lnTo>
                  <a:lnTo>
                    <a:pt x="19" y="37"/>
                  </a:lnTo>
                  <a:lnTo>
                    <a:pt x="24" y="32"/>
                  </a:lnTo>
                  <a:lnTo>
                    <a:pt x="35" y="27"/>
                  </a:lnTo>
                  <a:lnTo>
                    <a:pt x="35" y="27"/>
                  </a:lnTo>
                  <a:lnTo>
                    <a:pt x="32" y="40"/>
                  </a:lnTo>
                  <a:lnTo>
                    <a:pt x="32" y="40"/>
                  </a:lnTo>
                  <a:close/>
                  <a:moveTo>
                    <a:pt x="11" y="16"/>
                  </a:moveTo>
                  <a:lnTo>
                    <a:pt x="12" y="16"/>
                  </a:lnTo>
                  <a:lnTo>
                    <a:pt x="12" y="16"/>
                  </a:lnTo>
                  <a:lnTo>
                    <a:pt x="19" y="12"/>
                  </a:lnTo>
                  <a:lnTo>
                    <a:pt x="27" y="10"/>
                  </a:lnTo>
                  <a:lnTo>
                    <a:pt x="27" y="10"/>
                  </a:lnTo>
                  <a:lnTo>
                    <a:pt x="32" y="10"/>
                  </a:lnTo>
                  <a:lnTo>
                    <a:pt x="35" y="13"/>
                  </a:lnTo>
                  <a:lnTo>
                    <a:pt x="36" y="16"/>
                  </a:lnTo>
                  <a:lnTo>
                    <a:pt x="36" y="19"/>
                  </a:lnTo>
                  <a:lnTo>
                    <a:pt x="36" y="19"/>
                  </a:lnTo>
                  <a:lnTo>
                    <a:pt x="35" y="23"/>
                  </a:lnTo>
                  <a:lnTo>
                    <a:pt x="33" y="24"/>
                  </a:lnTo>
                  <a:lnTo>
                    <a:pt x="20" y="27"/>
                  </a:lnTo>
                  <a:lnTo>
                    <a:pt x="20" y="27"/>
                  </a:lnTo>
                  <a:lnTo>
                    <a:pt x="12" y="31"/>
                  </a:lnTo>
                  <a:lnTo>
                    <a:pt x="6" y="34"/>
                  </a:lnTo>
                  <a:lnTo>
                    <a:pt x="3" y="39"/>
                  </a:lnTo>
                  <a:lnTo>
                    <a:pt x="0" y="45"/>
                  </a:lnTo>
                  <a:lnTo>
                    <a:pt x="0" y="45"/>
                  </a:lnTo>
                  <a:lnTo>
                    <a:pt x="0" y="50"/>
                  </a:lnTo>
                  <a:lnTo>
                    <a:pt x="1" y="54"/>
                  </a:lnTo>
                  <a:lnTo>
                    <a:pt x="6" y="58"/>
                  </a:lnTo>
                  <a:lnTo>
                    <a:pt x="14" y="59"/>
                  </a:lnTo>
                  <a:lnTo>
                    <a:pt x="14" y="59"/>
                  </a:lnTo>
                  <a:lnTo>
                    <a:pt x="19" y="59"/>
                  </a:lnTo>
                  <a:lnTo>
                    <a:pt x="22" y="58"/>
                  </a:lnTo>
                  <a:lnTo>
                    <a:pt x="30" y="51"/>
                  </a:lnTo>
                  <a:lnTo>
                    <a:pt x="30" y="51"/>
                  </a:lnTo>
                  <a:lnTo>
                    <a:pt x="32" y="54"/>
                  </a:lnTo>
                  <a:lnTo>
                    <a:pt x="33" y="58"/>
                  </a:lnTo>
                  <a:lnTo>
                    <a:pt x="35" y="59"/>
                  </a:lnTo>
                  <a:lnTo>
                    <a:pt x="39" y="59"/>
                  </a:lnTo>
                  <a:lnTo>
                    <a:pt x="39" y="59"/>
                  </a:lnTo>
                  <a:lnTo>
                    <a:pt x="44" y="59"/>
                  </a:lnTo>
                  <a:lnTo>
                    <a:pt x="51" y="56"/>
                  </a:lnTo>
                  <a:lnTo>
                    <a:pt x="51" y="53"/>
                  </a:lnTo>
                  <a:lnTo>
                    <a:pt x="51" y="53"/>
                  </a:lnTo>
                  <a:lnTo>
                    <a:pt x="47" y="53"/>
                  </a:lnTo>
                  <a:lnTo>
                    <a:pt x="46" y="53"/>
                  </a:lnTo>
                  <a:lnTo>
                    <a:pt x="46" y="50"/>
                  </a:lnTo>
                  <a:lnTo>
                    <a:pt x="46" y="45"/>
                  </a:lnTo>
                  <a:lnTo>
                    <a:pt x="46" y="45"/>
                  </a:lnTo>
                  <a:lnTo>
                    <a:pt x="51" y="19"/>
                  </a:lnTo>
                  <a:lnTo>
                    <a:pt x="51" y="19"/>
                  </a:lnTo>
                  <a:lnTo>
                    <a:pt x="51" y="12"/>
                  </a:lnTo>
                  <a:lnTo>
                    <a:pt x="49" y="8"/>
                  </a:lnTo>
                  <a:lnTo>
                    <a:pt x="47" y="5"/>
                  </a:lnTo>
                  <a:lnTo>
                    <a:pt x="41" y="2"/>
                  </a:lnTo>
                  <a:lnTo>
                    <a:pt x="33" y="0"/>
                  </a:lnTo>
                  <a:lnTo>
                    <a:pt x="33" y="0"/>
                  </a:lnTo>
                  <a:lnTo>
                    <a:pt x="28" y="2"/>
                  </a:lnTo>
                  <a:lnTo>
                    <a:pt x="22" y="4"/>
                  </a:lnTo>
                  <a:lnTo>
                    <a:pt x="11" y="10"/>
                  </a:lnTo>
                  <a:lnTo>
                    <a:pt x="11" y="16"/>
                  </a:lnTo>
                  <a:close/>
                </a:path>
              </a:pathLst>
            </a:custGeom>
            <a:grpFill/>
            <a:ln w="9525">
              <a:noFill/>
              <a:round/>
              <a:headEnd/>
              <a:tailEnd/>
            </a:ln>
          </p:spPr>
          <p:txBody>
            <a:bodyPr/>
            <a:lstStyle/>
            <a:p>
              <a:endParaRPr lang="en-GB" noProof="0" dirty="0"/>
            </a:p>
          </p:txBody>
        </p:sp>
        <p:sp>
          <p:nvSpPr>
            <p:cNvPr id="14" name="Freeform 42"/>
            <p:cNvSpPr>
              <a:spLocks/>
            </p:cNvSpPr>
            <p:nvPr userDrawn="1"/>
          </p:nvSpPr>
          <p:spPr bwMode="black">
            <a:xfrm>
              <a:off x="4794" y="4204"/>
              <a:ext cx="20" cy="48"/>
            </a:xfrm>
            <a:custGeom>
              <a:avLst/>
              <a:gdLst/>
              <a:ahLst/>
              <a:cxnLst>
                <a:cxn ang="0">
                  <a:pos x="11" y="40"/>
                </a:cxn>
                <a:cxn ang="0">
                  <a:pos x="11" y="40"/>
                </a:cxn>
                <a:cxn ang="0">
                  <a:pos x="18" y="0"/>
                </a:cxn>
                <a:cxn ang="0">
                  <a:pos x="18" y="0"/>
                </a:cxn>
                <a:cxn ang="0">
                  <a:pos x="25" y="0"/>
                </a:cxn>
                <a:cxn ang="0">
                  <a:pos x="25" y="0"/>
                </a:cxn>
                <a:cxn ang="0">
                  <a:pos x="35" y="0"/>
                </a:cxn>
                <a:cxn ang="0">
                  <a:pos x="35" y="0"/>
                </a:cxn>
                <a:cxn ang="0">
                  <a:pos x="25" y="40"/>
                </a:cxn>
                <a:cxn ang="0">
                  <a:pos x="24" y="46"/>
                </a:cxn>
                <a:cxn ang="0">
                  <a:pos x="24" y="46"/>
                </a:cxn>
                <a:cxn ang="0">
                  <a:pos x="18" y="86"/>
                </a:cxn>
                <a:cxn ang="0">
                  <a:pos x="18" y="86"/>
                </a:cxn>
                <a:cxn ang="0">
                  <a:pos x="10" y="86"/>
                </a:cxn>
                <a:cxn ang="0">
                  <a:pos x="10" y="86"/>
                </a:cxn>
                <a:cxn ang="0">
                  <a:pos x="0" y="86"/>
                </a:cxn>
                <a:cxn ang="0">
                  <a:pos x="0" y="86"/>
                </a:cxn>
                <a:cxn ang="0">
                  <a:pos x="10" y="46"/>
                </a:cxn>
                <a:cxn ang="0">
                  <a:pos x="11" y="40"/>
                </a:cxn>
              </a:cxnLst>
              <a:rect l="0" t="0" r="r" b="b"/>
              <a:pathLst>
                <a:path w="35" h="86">
                  <a:moveTo>
                    <a:pt x="11" y="40"/>
                  </a:moveTo>
                  <a:lnTo>
                    <a:pt x="11" y="40"/>
                  </a:lnTo>
                  <a:lnTo>
                    <a:pt x="18" y="0"/>
                  </a:lnTo>
                  <a:lnTo>
                    <a:pt x="18" y="0"/>
                  </a:lnTo>
                  <a:lnTo>
                    <a:pt x="25" y="0"/>
                  </a:lnTo>
                  <a:lnTo>
                    <a:pt x="25" y="0"/>
                  </a:lnTo>
                  <a:lnTo>
                    <a:pt x="35" y="0"/>
                  </a:lnTo>
                  <a:lnTo>
                    <a:pt x="35" y="0"/>
                  </a:lnTo>
                  <a:lnTo>
                    <a:pt x="25" y="40"/>
                  </a:lnTo>
                  <a:lnTo>
                    <a:pt x="24" y="46"/>
                  </a:lnTo>
                  <a:lnTo>
                    <a:pt x="24" y="46"/>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15" name="Freeform 43"/>
            <p:cNvSpPr>
              <a:spLocks noEditPoints="1"/>
            </p:cNvSpPr>
            <p:nvPr userDrawn="1"/>
          </p:nvSpPr>
          <p:spPr bwMode="black">
            <a:xfrm>
              <a:off x="4812" y="4204"/>
              <a:ext cx="20" cy="48"/>
            </a:xfrm>
            <a:custGeom>
              <a:avLst/>
              <a:gdLst/>
              <a:ahLst/>
              <a:cxnLst>
                <a:cxn ang="0">
                  <a:pos x="8" y="55"/>
                </a:cxn>
                <a:cxn ang="0">
                  <a:pos x="8" y="55"/>
                </a:cxn>
                <a:cxn ang="0">
                  <a:pos x="12" y="30"/>
                </a:cxn>
                <a:cxn ang="0">
                  <a:pos x="12" y="30"/>
                </a:cxn>
                <a:cxn ang="0">
                  <a:pos x="19" y="32"/>
                </a:cxn>
                <a:cxn ang="0">
                  <a:pos x="19" y="32"/>
                </a:cxn>
                <a:cxn ang="0">
                  <a:pos x="29" y="30"/>
                </a:cxn>
                <a:cxn ang="0">
                  <a:pos x="29" y="30"/>
                </a:cxn>
                <a:cxn ang="0">
                  <a:pos x="23" y="55"/>
                </a:cxn>
                <a:cxn ang="0">
                  <a:pos x="23" y="60"/>
                </a:cxn>
                <a:cxn ang="0">
                  <a:pos x="23" y="60"/>
                </a:cxn>
                <a:cxn ang="0">
                  <a:pos x="18" y="86"/>
                </a:cxn>
                <a:cxn ang="0">
                  <a:pos x="18" y="86"/>
                </a:cxn>
                <a:cxn ang="0">
                  <a:pos x="10" y="86"/>
                </a:cxn>
                <a:cxn ang="0">
                  <a:pos x="10" y="86"/>
                </a:cxn>
                <a:cxn ang="0">
                  <a:pos x="0" y="86"/>
                </a:cxn>
                <a:cxn ang="0">
                  <a:pos x="0" y="86"/>
                </a:cxn>
                <a:cxn ang="0">
                  <a:pos x="7" y="60"/>
                </a:cxn>
                <a:cxn ang="0">
                  <a:pos x="8" y="55"/>
                </a:cxn>
                <a:cxn ang="0">
                  <a:pos x="26" y="0"/>
                </a:cxn>
                <a:cxn ang="0">
                  <a:pos x="26" y="0"/>
                </a:cxn>
                <a:cxn ang="0">
                  <a:pos x="29" y="1"/>
                </a:cxn>
                <a:cxn ang="0">
                  <a:pos x="32" y="3"/>
                </a:cxn>
                <a:cxn ang="0">
                  <a:pos x="34" y="6"/>
                </a:cxn>
                <a:cxn ang="0">
                  <a:pos x="34" y="9"/>
                </a:cxn>
                <a:cxn ang="0">
                  <a:pos x="34" y="9"/>
                </a:cxn>
                <a:cxn ang="0">
                  <a:pos x="32" y="13"/>
                </a:cxn>
                <a:cxn ang="0">
                  <a:pos x="29" y="16"/>
                </a:cxn>
                <a:cxn ang="0">
                  <a:pos x="26" y="17"/>
                </a:cxn>
                <a:cxn ang="0">
                  <a:pos x="23" y="19"/>
                </a:cxn>
                <a:cxn ang="0">
                  <a:pos x="23" y="19"/>
                </a:cxn>
                <a:cxn ang="0">
                  <a:pos x="19" y="17"/>
                </a:cxn>
                <a:cxn ang="0">
                  <a:pos x="16" y="16"/>
                </a:cxn>
                <a:cxn ang="0">
                  <a:pos x="16" y="13"/>
                </a:cxn>
                <a:cxn ang="0">
                  <a:pos x="15" y="9"/>
                </a:cxn>
                <a:cxn ang="0">
                  <a:pos x="15" y="9"/>
                </a:cxn>
                <a:cxn ang="0">
                  <a:pos x="16" y="6"/>
                </a:cxn>
                <a:cxn ang="0">
                  <a:pos x="19" y="3"/>
                </a:cxn>
                <a:cxn ang="0">
                  <a:pos x="23" y="1"/>
                </a:cxn>
                <a:cxn ang="0">
                  <a:pos x="26" y="0"/>
                </a:cxn>
                <a:cxn ang="0">
                  <a:pos x="26" y="0"/>
                </a:cxn>
              </a:cxnLst>
              <a:rect l="0" t="0" r="r" b="b"/>
              <a:pathLst>
                <a:path w="34" h="86">
                  <a:moveTo>
                    <a:pt x="8" y="55"/>
                  </a:moveTo>
                  <a:lnTo>
                    <a:pt x="8" y="55"/>
                  </a:lnTo>
                  <a:lnTo>
                    <a:pt x="12" y="30"/>
                  </a:lnTo>
                  <a:lnTo>
                    <a:pt x="12" y="30"/>
                  </a:lnTo>
                  <a:lnTo>
                    <a:pt x="19" y="32"/>
                  </a:lnTo>
                  <a:lnTo>
                    <a:pt x="19" y="32"/>
                  </a:lnTo>
                  <a:lnTo>
                    <a:pt x="29" y="30"/>
                  </a:lnTo>
                  <a:lnTo>
                    <a:pt x="29" y="30"/>
                  </a:lnTo>
                  <a:lnTo>
                    <a:pt x="23" y="55"/>
                  </a:lnTo>
                  <a:lnTo>
                    <a:pt x="23" y="60"/>
                  </a:lnTo>
                  <a:lnTo>
                    <a:pt x="23" y="60"/>
                  </a:lnTo>
                  <a:lnTo>
                    <a:pt x="18" y="86"/>
                  </a:lnTo>
                  <a:lnTo>
                    <a:pt x="18" y="86"/>
                  </a:lnTo>
                  <a:lnTo>
                    <a:pt x="10" y="86"/>
                  </a:lnTo>
                  <a:lnTo>
                    <a:pt x="10" y="86"/>
                  </a:lnTo>
                  <a:lnTo>
                    <a:pt x="0" y="86"/>
                  </a:lnTo>
                  <a:lnTo>
                    <a:pt x="0" y="86"/>
                  </a:lnTo>
                  <a:lnTo>
                    <a:pt x="7" y="60"/>
                  </a:lnTo>
                  <a:lnTo>
                    <a:pt x="8" y="55"/>
                  </a:lnTo>
                  <a:close/>
                  <a:moveTo>
                    <a:pt x="26" y="0"/>
                  </a:moveTo>
                  <a:lnTo>
                    <a:pt x="26" y="0"/>
                  </a:lnTo>
                  <a:lnTo>
                    <a:pt x="29" y="1"/>
                  </a:lnTo>
                  <a:lnTo>
                    <a:pt x="32" y="3"/>
                  </a:lnTo>
                  <a:lnTo>
                    <a:pt x="34" y="6"/>
                  </a:lnTo>
                  <a:lnTo>
                    <a:pt x="34" y="9"/>
                  </a:lnTo>
                  <a:lnTo>
                    <a:pt x="34" y="9"/>
                  </a:lnTo>
                  <a:lnTo>
                    <a:pt x="32" y="13"/>
                  </a:lnTo>
                  <a:lnTo>
                    <a:pt x="29" y="16"/>
                  </a:lnTo>
                  <a:lnTo>
                    <a:pt x="26" y="17"/>
                  </a:lnTo>
                  <a:lnTo>
                    <a:pt x="23" y="19"/>
                  </a:lnTo>
                  <a:lnTo>
                    <a:pt x="23" y="19"/>
                  </a:lnTo>
                  <a:lnTo>
                    <a:pt x="19" y="17"/>
                  </a:lnTo>
                  <a:lnTo>
                    <a:pt x="16" y="16"/>
                  </a:lnTo>
                  <a:lnTo>
                    <a:pt x="16" y="13"/>
                  </a:lnTo>
                  <a:lnTo>
                    <a:pt x="15" y="9"/>
                  </a:lnTo>
                  <a:lnTo>
                    <a:pt x="15" y="9"/>
                  </a:lnTo>
                  <a:lnTo>
                    <a:pt x="16" y="6"/>
                  </a:lnTo>
                  <a:lnTo>
                    <a:pt x="19" y="3"/>
                  </a:lnTo>
                  <a:lnTo>
                    <a:pt x="23" y="1"/>
                  </a:lnTo>
                  <a:lnTo>
                    <a:pt x="26" y="0"/>
                  </a:lnTo>
                  <a:lnTo>
                    <a:pt x="26" y="0"/>
                  </a:lnTo>
                  <a:close/>
                </a:path>
              </a:pathLst>
            </a:custGeom>
            <a:grpFill/>
            <a:ln w="9525">
              <a:noFill/>
              <a:round/>
              <a:headEnd/>
              <a:tailEnd/>
            </a:ln>
          </p:spPr>
          <p:txBody>
            <a:bodyPr/>
            <a:lstStyle/>
            <a:p>
              <a:endParaRPr lang="en-GB" noProof="0" dirty="0"/>
            </a:p>
          </p:txBody>
        </p:sp>
        <p:sp>
          <p:nvSpPr>
            <p:cNvPr id="16" name="Freeform 44"/>
            <p:cNvSpPr>
              <a:spLocks/>
            </p:cNvSpPr>
            <p:nvPr userDrawn="1"/>
          </p:nvSpPr>
          <p:spPr bwMode="black">
            <a:xfrm>
              <a:off x="4835" y="4210"/>
              <a:ext cx="18" cy="42"/>
            </a:xfrm>
            <a:custGeom>
              <a:avLst/>
              <a:gdLst/>
              <a:ahLst/>
              <a:cxnLst>
                <a:cxn ang="0">
                  <a:pos x="33" y="21"/>
                </a:cxn>
                <a:cxn ang="0">
                  <a:pos x="33" y="21"/>
                </a:cxn>
                <a:cxn ang="0">
                  <a:pos x="33" y="24"/>
                </a:cxn>
                <a:cxn ang="0">
                  <a:pos x="33" y="24"/>
                </a:cxn>
                <a:cxn ang="0">
                  <a:pos x="32" y="27"/>
                </a:cxn>
                <a:cxn ang="0">
                  <a:pos x="22" y="25"/>
                </a:cxn>
                <a:cxn ang="0">
                  <a:pos x="22" y="25"/>
                </a:cxn>
                <a:cxn ang="0">
                  <a:pos x="18" y="51"/>
                </a:cxn>
                <a:cxn ang="0">
                  <a:pos x="18" y="51"/>
                </a:cxn>
                <a:cxn ang="0">
                  <a:pos x="16" y="60"/>
                </a:cxn>
                <a:cxn ang="0">
                  <a:pos x="14" y="67"/>
                </a:cxn>
                <a:cxn ang="0">
                  <a:pos x="16" y="70"/>
                </a:cxn>
                <a:cxn ang="0">
                  <a:pos x="19" y="70"/>
                </a:cxn>
                <a:cxn ang="0">
                  <a:pos x="19" y="70"/>
                </a:cxn>
                <a:cxn ang="0">
                  <a:pos x="25" y="68"/>
                </a:cxn>
                <a:cxn ang="0">
                  <a:pos x="24" y="73"/>
                </a:cxn>
                <a:cxn ang="0">
                  <a:pos x="24" y="73"/>
                </a:cxn>
                <a:cxn ang="0">
                  <a:pos x="18" y="76"/>
                </a:cxn>
                <a:cxn ang="0">
                  <a:pos x="11" y="76"/>
                </a:cxn>
                <a:cxn ang="0">
                  <a:pos x="11" y="76"/>
                </a:cxn>
                <a:cxn ang="0">
                  <a:pos x="5" y="75"/>
                </a:cxn>
                <a:cxn ang="0">
                  <a:pos x="2" y="71"/>
                </a:cxn>
                <a:cxn ang="0">
                  <a:pos x="0" y="67"/>
                </a:cxn>
                <a:cxn ang="0">
                  <a:pos x="0" y="59"/>
                </a:cxn>
                <a:cxn ang="0">
                  <a:pos x="0" y="59"/>
                </a:cxn>
                <a:cxn ang="0">
                  <a:pos x="8" y="25"/>
                </a:cxn>
                <a:cxn ang="0">
                  <a:pos x="0" y="27"/>
                </a:cxn>
                <a:cxn ang="0">
                  <a:pos x="0" y="27"/>
                </a:cxn>
                <a:cxn ang="0">
                  <a:pos x="0" y="24"/>
                </a:cxn>
                <a:cxn ang="0">
                  <a:pos x="0" y="24"/>
                </a:cxn>
                <a:cxn ang="0">
                  <a:pos x="0" y="21"/>
                </a:cxn>
                <a:cxn ang="0">
                  <a:pos x="8" y="21"/>
                </a:cxn>
                <a:cxn ang="0">
                  <a:pos x="8" y="21"/>
                </a:cxn>
                <a:cxn ang="0">
                  <a:pos x="11" y="6"/>
                </a:cxn>
                <a:cxn ang="0">
                  <a:pos x="11" y="6"/>
                </a:cxn>
                <a:cxn ang="0">
                  <a:pos x="27" y="0"/>
                </a:cxn>
                <a:cxn ang="0">
                  <a:pos x="29" y="0"/>
                </a:cxn>
                <a:cxn ang="0">
                  <a:pos x="29" y="0"/>
                </a:cxn>
                <a:cxn ang="0">
                  <a:pos x="24" y="21"/>
                </a:cxn>
                <a:cxn ang="0">
                  <a:pos x="33" y="21"/>
                </a:cxn>
              </a:cxnLst>
              <a:rect l="0" t="0" r="r" b="b"/>
              <a:pathLst>
                <a:path w="33" h="76">
                  <a:moveTo>
                    <a:pt x="33" y="21"/>
                  </a:moveTo>
                  <a:lnTo>
                    <a:pt x="33" y="21"/>
                  </a:lnTo>
                  <a:lnTo>
                    <a:pt x="33" y="24"/>
                  </a:lnTo>
                  <a:lnTo>
                    <a:pt x="33" y="24"/>
                  </a:lnTo>
                  <a:lnTo>
                    <a:pt x="32" y="27"/>
                  </a:lnTo>
                  <a:lnTo>
                    <a:pt x="22" y="25"/>
                  </a:lnTo>
                  <a:lnTo>
                    <a:pt x="22" y="25"/>
                  </a:lnTo>
                  <a:lnTo>
                    <a:pt x="18" y="51"/>
                  </a:lnTo>
                  <a:lnTo>
                    <a:pt x="18" y="51"/>
                  </a:lnTo>
                  <a:lnTo>
                    <a:pt x="16" y="60"/>
                  </a:lnTo>
                  <a:lnTo>
                    <a:pt x="14" y="67"/>
                  </a:lnTo>
                  <a:lnTo>
                    <a:pt x="16" y="70"/>
                  </a:lnTo>
                  <a:lnTo>
                    <a:pt x="19" y="70"/>
                  </a:lnTo>
                  <a:lnTo>
                    <a:pt x="19" y="70"/>
                  </a:lnTo>
                  <a:lnTo>
                    <a:pt x="25" y="68"/>
                  </a:lnTo>
                  <a:lnTo>
                    <a:pt x="24" y="73"/>
                  </a:lnTo>
                  <a:lnTo>
                    <a:pt x="24" y="73"/>
                  </a:lnTo>
                  <a:lnTo>
                    <a:pt x="18" y="76"/>
                  </a:lnTo>
                  <a:lnTo>
                    <a:pt x="11" y="76"/>
                  </a:lnTo>
                  <a:lnTo>
                    <a:pt x="11" y="76"/>
                  </a:lnTo>
                  <a:lnTo>
                    <a:pt x="5" y="75"/>
                  </a:lnTo>
                  <a:lnTo>
                    <a:pt x="2" y="71"/>
                  </a:lnTo>
                  <a:lnTo>
                    <a:pt x="0" y="67"/>
                  </a:lnTo>
                  <a:lnTo>
                    <a:pt x="0" y="59"/>
                  </a:lnTo>
                  <a:lnTo>
                    <a:pt x="0" y="59"/>
                  </a:lnTo>
                  <a:lnTo>
                    <a:pt x="8" y="25"/>
                  </a:lnTo>
                  <a:lnTo>
                    <a:pt x="0" y="27"/>
                  </a:lnTo>
                  <a:lnTo>
                    <a:pt x="0" y="27"/>
                  </a:lnTo>
                  <a:lnTo>
                    <a:pt x="0" y="24"/>
                  </a:lnTo>
                  <a:lnTo>
                    <a:pt x="0" y="24"/>
                  </a:lnTo>
                  <a:lnTo>
                    <a:pt x="0" y="21"/>
                  </a:lnTo>
                  <a:lnTo>
                    <a:pt x="8" y="21"/>
                  </a:lnTo>
                  <a:lnTo>
                    <a:pt x="8" y="21"/>
                  </a:lnTo>
                  <a:lnTo>
                    <a:pt x="11" y="6"/>
                  </a:lnTo>
                  <a:lnTo>
                    <a:pt x="11" y="6"/>
                  </a:lnTo>
                  <a:lnTo>
                    <a:pt x="27" y="0"/>
                  </a:lnTo>
                  <a:lnTo>
                    <a:pt x="29" y="0"/>
                  </a:lnTo>
                  <a:lnTo>
                    <a:pt x="29" y="0"/>
                  </a:lnTo>
                  <a:lnTo>
                    <a:pt x="24" y="21"/>
                  </a:lnTo>
                  <a:lnTo>
                    <a:pt x="33" y="21"/>
                  </a:lnTo>
                  <a:close/>
                </a:path>
              </a:pathLst>
            </a:custGeom>
            <a:grpFill/>
            <a:ln w="9525">
              <a:noFill/>
              <a:round/>
              <a:headEnd/>
              <a:tailEnd/>
            </a:ln>
          </p:spPr>
          <p:txBody>
            <a:bodyPr/>
            <a:lstStyle/>
            <a:p>
              <a:endParaRPr lang="en-GB" noProof="0" dirty="0"/>
            </a:p>
          </p:txBody>
        </p:sp>
        <p:sp>
          <p:nvSpPr>
            <p:cNvPr id="17" name="Freeform 45"/>
            <p:cNvSpPr>
              <a:spLocks/>
            </p:cNvSpPr>
            <p:nvPr userDrawn="1"/>
          </p:nvSpPr>
          <p:spPr bwMode="black">
            <a:xfrm>
              <a:off x="4853" y="4221"/>
              <a:ext cx="34" cy="48"/>
            </a:xfrm>
            <a:custGeom>
              <a:avLst/>
              <a:gdLst/>
              <a:ahLst/>
              <a:cxnLst>
                <a:cxn ang="0">
                  <a:pos x="51" y="0"/>
                </a:cxn>
                <a:cxn ang="0">
                  <a:pos x="51" y="0"/>
                </a:cxn>
                <a:cxn ang="0">
                  <a:pos x="55" y="2"/>
                </a:cxn>
                <a:cxn ang="0">
                  <a:pos x="55" y="2"/>
                </a:cxn>
                <a:cxn ang="0">
                  <a:pos x="62" y="0"/>
                </a:cxn>
                <a:cxn ang="0">
                  <a:pos x="62" y="0"/>
                </a:cxn>
                <a:cxn ang="0">
                  <a:pos x="41" y="35"/>
                </a:cxn>
                <a:cxn ang="0">
                  <a:pos x="9" y="86"/>
                </a:cxn>
                <a:cxn ang="0">
                  <a:pos x="9" y="86"/>
                </a:cxn>
                <a:cxn ang="0">
                  <a:pos x="5" y="86"/>
                </a:cxn>
                <a:cxn ang="0">
                  <a:pos x="5" y="86"/>
                </a:cxn>
                <a:cxn ang="0">
                  <a:pos x="0" y="86"/>
                </a:cxn>
                <a:cxn ang="0">
                  <a:pos x="0" y="86"/>
                </a:cxn>
                <a:cxn ang="0">
                  <a:pos x="19" y="56"/>
                </a:cxn>
                <a:cxn ang="0">
                  <a:pos x="19" y="56"/>
                </a:cxn>
                <a:cxn ang="0">
                  <a:pos x="8" y="0"/>
                </a:cxn>
                <a:cxn ang="0">
                  <a:pos x="8" y="0"/>
                </a:cxn>
                <a:cxn ang="0">
                  <a:pos x="16" y="2"/>
                </a:cxn>
                <a:cxn ang="0">
                  <a:pos x="16" y="2"/>
                </a:cxn>
                <a:cxn ang="0">
                  <a:pos x="25" y="0"/>
                </a:cxn>
                <a:cxn ang="0">
                  <a:pos x="25" y="0"/>
                </a:cxn>
                <a:cxn ang="0">
                  <a:pos x="32" y="37"/>
                </a:cxn>
                <a:cxn ang="0">
                  <a:pos x="32" y="37"/>
                </a:cxn>
                <a:cxn ang="0">
                  <a:pos x="51" y="0"/>
                </a:cxn>
                <a:cxn ang="0">
                  <a:pos x="51" y="0"/>
                </a:cxn>
              </a:cxnLst>
              <a:rect l="0" t="0" r="r" b="b"/>
              <a:pathLst>
                <a:path w="62" h="86">
                  <a:moveTo>
                    <a:pt x="51" y="0"/>
                  </a:moveTo>
                  <a:lnTo>
                    <a:pt x="51" y="0"/>
                  </a:lnTo>
                  <a:lnTo>
                    <a:pt x="55" y="2"/>
                  </a:lnTo>
                  <a:lnTo>
                    <a:pt x="55" y="2"/>
                  </a:lnTo>
                  <a:lnTo>
                    <a:pt x="62" y="0"/>
                  </a:lnTo>
                  <a:lnTo>
                    <a:pt x="62" y="0"/>
                  </a:lnTo>
                  <a:lnTo>
                    <a:pt x="41" y="35"/>
                  </a:lnTo>
                  <a:lnTo>
                    <a:pt x="9" y="86"/>
                  </a:lnTo>
                  <a:lnTo>
                    <a:pt x="9" y="86"/>
                  </a:lnTo>
                  <a:lnTo>
                    <a:pt x="5" y="86"/>
                  </a:lnTo>
                  <a:lnTo>
                    <a:pt x="5" y="86"/>
                  </a:lnTo>
                  <a:lnTo>
                    <a:pt x="0" y="86"/>
                  </a:lnTo>
                  <a:lnTo>
                    <a:pt x="0" y="86"/>
                  </a:lnTo>
                  <a:lnTo>
                    <a:pt x="19" y="56"/>
                  </a:lnTo>
                  <a:lnTo>
                    <a:pt x="19" y="56"/>
                  </a:lnTo>
                  <a:lnTo>
                    <a:pt x="8" y="0"/>
                  </a:lnTo>
                  <a:lnTo>
                    <a:pt x="8" y="0"/>
                  </a:lnTo>
                  <a:lnTo>
                    <a:pt x="16" y="2"/>
                  </a:lnTo>
                  <a:lnTo>
                    <a:pt x="16" y="2"/>
                  </a:lnTo>
                  <a:lnTo>
                    <a:pt x="25" y="0"/>
                  </a:lnTo>
                  <a:lnTo>
                    <a:pt x="25" y="0"/>
                  </a:lnTo>
                  <a:lnTo>
                    <a:pt x="32" y="37"/>
                  </a:lnTo>
                  <a:lnTo>
                    <a:pt x="32" y="37"/>
                  </a:lnTo>
                  <a:lnTo>
                    <a:pt x="51" y="0"/>
                  </a:lnTo>
                  <a:lnTo>
                    <a:pt x="51" y="0"/>
                  </a:lnTo>
                  <a:close/>
                </a:path>
              </a:pathLst>
            </a:custGeom>
            <a:grpFill/>
            <a:ln w="9525">
              <a:noFill/>
              <a:round/>
              <a:headEnd/>
              <a:tailEnd/>
            </a:ln>
          </p:spPr>
          <p:txBody>
            <a:bodyPr/>
            <a:lstStyle/>
            <a:p>
              <a:endParaRPr lang="en-GB" noProof="0" dirty="0"/>
            </a:p>
          </p:txBody>
        </p:sp>
        <p:sp>
          <p:nvSpPr>
            <p:cNvPr id="18" name="Freeform 46"/>
            <p:cNvSpPr>
              <a:spLocks/>
            </p:cNvSpPr>
            <p:nvPr userDrawn="1"/>
          </p:nvSpPr>
          <p:spPr bwMode="black">
            <a:xfrm>
              <a:off x="4897" y="4208"/>
              <a:ext cx="20" cy="44"/>
            </a:xfrm>
            <a:custGeom>
              <a:avLst/>
              <a:gdLst/>
              <a:ahLst/>
              <a:cxnLst>
                <a:cxn ang="0">
                  <a:pos x="10" y="32"/>
                </a:cxn>
                <a:cxn ang="0">
                  <a:pos x="10" y="32"/>
                </a:cxn>
                <a:cxn ang="0">
                  <a:pos x="16" y="0"/>
                </a:cxn>
                <a:cxn ang="0">
                  <a:pos x="16" y="0"/>
                </a:cxn>
                <a:cxn ang="0">
                  <a:pos x="25" y="0"/>
                </a:cxn>
                <a:cxn ang="0">
                  <a:pos x="25" y="0"/>
                </a:cxn>
                <a:cxn ang="0">
                  <a:pos x="35" y="0"/>
                </a:cxn>
                <a:cxn ang="0">
                  <a:pos x="35" y="0"/>
                </a:cxn>
                <a:cxn ang="0">
                  <a:pos x="27" y="32"/>
                </a:cxn>
                <a:cxn ang="0">
                  <a:pos x="24" y="46"/>
                </a:cxn>
                <a:cxn ang="0">
                  <a:pos x="24" y="46"/>
                </a:cxn>
                <a:cxn ang="0">
                  <a:pos x="19" y="78"/>
                </a:cxn>
                <a:cxn ang="0">
                  <a:pos x="19" y="78"/>
                </a:cxn>
                <a:cxn ang="0">
                  <a:pos x="10" y="78"/>
                </a:cxn>
                <a:cxn ang="0">
                  <a:pos x="10" y="78"/>
                </a:cxn>
                <a:cxn ang="0">
                  <a:pos x="0" y="78"/>
                </a:cxn>
                <a:cxn ang="0">
                  <a:pos x="0" y="78"/>
                </a:cxn>
                <a:cxn ang="0">
                  <a:pos x="8" y="46"/>
                </a:cxn>
                <a:cxn ang="0">
                  <a:pos x="10" y="32"/>
                </a:cxn>
              </a:cxnLst>
              <a:rect l="0" t="0" r="r" b="b"/>
              <a:pathLst>
                <a:path w="35" h="78">
                  <a:moveTo>
                    <a:pt x="10" y="32"/>
                  </a:moveTo>
                  <a:lnTo>
                    <a:pt x="10" y="32"/>
                  </a:lnTo>
                  <a:lnTo>
                    <a:pt x="16" y="0"/>
                  </a:lnTo>
                  <a:lnTo>
                    <a:pt x="16" y="0"/>
                  </a:lnTo>
                  <a:lnTo>
                    <a:pt x="25" y="0"/>
                  </a:lnTo>
                  <a:lnTo>
                    <a:pt x="25" y="0"/>
                  </a:lnTo>
                  <a:lnTo>
                    <a:pt x="35" y="0"/>
                  </a:lnTo>
                  <a:lnTo>
                    <a:pt x="35" y="0"/>
                  </a:lnTo>
                  <a:lnTo>
                    <a:pt x="27" y="32"/>
                  </a:lnTo>
                  <a:lnTo>
                    <a:pt x="24" y="46"/>
                  </a:lnTo>
                  <a:lnTo>
                    <a:pt x="24" y="46"/>
                  </a:lnTo>
                  <a:lnTo>
                    <a:pt x="19" y="78"/>
                  </a:lnTo>
                  <a:lnTo>
                    <a:pt x="19" y="78"/>
                  </a:lnTo>
                  <a:lnTo>
                    <a:pt x="10" y="78"/>
                  </a:lnTo>
                  <a:lnTo>
                    <a:pt x="10" y="78"/>
                  </a:lnTo>
                  <a:lnTo>
                    <a:pt x="0" y="78"/>
                  </a:lnTo>
                  <a:lnTo>
                    <a:pt x="0" y="78"/>
                  </a:lnTo>
                  <a:lnTo>
                    <a:pt x="8" y="46"/>
                  </a:lnTo>
                  <a:lnTo>
                    <a:pt x="10" y="32"/>
                  </a:lnTo>
                  <a:close/>
                </a:path>
              </a:pathLst>
            </a:custGeom>
            <a:grpFill/>
            <a:ln w="9525">
              <a:noFill/>
              <a:round/>
              <a:headEnd/>
              <a:tailEnd/>
            </a:ln>
          </p:spPr>
          <p:txBody>
            <a:bodyPr/>
            <a:lstStyle/>
            <a:p>
              <a:endParaRPr lang="en-GB" noProof="0" dirty="0"/>
            </a:p>
          </p:txBody>
        </p:sp>
        <p:sp>
          <p:nvSpPr>
            <p:cNvPr id="19" name="Freeform 47"/>
            <p:cNvSpPr>
              <a:spLocks/>
            </p:cNvSpPr>
            <p:nvPr userDrawn="1"/>
          </p:nvSpPr>
          <p:spPr bwMode="black">
            <a:xfrm>
              <a:off x="4916" y="4219"/>
              <a:ext cx="33" cy="33"/>
            </a:xfrm>
            <a:custGeom>
              <a:avLst/>
              <a:gdLst/>
              <a:ahLst/>
              <a:cxnLst>
                <a:cxn ang="0">
                  <a:pos x="26" y="12"/>
                </a:cxn>
                <a:cxn ang="0">
                  <a:pos x="26" y="12"/>
                </a:cxn>
                <a:cxn ang="0">
                  <a:pos x="26" y="12"/>
                </a:cxn>
                <a:cxn ang="0">
                  <a:pos x="31" y="7"/>
                </a:cxn>
                <a:cxn ang="0">
                  <a:pos x="35" y="4"/>
                </a:cxn>
                <a:cxn ang="0">
                  <a:pos x="40" y="2"/>
                </a:cxn>
                <a:cxn ang="0">
                  <a:pos x="45" y="0"/>
                </a:cxn>
                <a:cxn ang="0">
                  <a:pos x="45" y="0"/>
                </a:cxn>
                <a:cxn ang="0">
                  <a:pos x="53" y="2"/>
                </a:cxn>
                <a:cxn ang="0">
                  <a:pos x="58" y="7"/>
                </a:cxn>
                <a:cxn ang="0">
                  <a:pos x="59" y="13"/>
                </a:cxn>
                <a:cxn ang="0">
                  <a:pos x="59" y="23"/>
                </a:cxn>
                <a:cxn ang="0">
                  <a:pos x="59" y="23"/>
                </a:cxn>
                <a:cxn ang="0">
                  <a:pos x="54" y="42"/>
                </a:cxn>
                <a:cxn ang="0">
                  <a:pos x="54" y="42"/>
                </a:cxn>
                <a:cxn ang="0">
                  <a:pos x="51" y="58"/>
                </a:cxn>
                <a:cxn ang="0">
                  <a:pos x="51" y="58"/>
                </a:cxn>
                <a:cxn ang="0">
                  <a:pos x="43" y="58"/>
                </a:cxn>
                <a:cxn ang="0">
                  <a:pos x="43" y="58"/>
                </a:cxn>
                <a:cxn ang="0">
                  <a:pos x="35" y="58"/>
                </a:cxn>
                <a:cxn ang="0">
                  <a:pos x="35" y="58"/>
                </a:cxn>
                <a:cxn ang="0">
                  <a:pos x="38" y="43"/>
                </a:cxn>
                <a:cxn ang="0">
                  <a:pos x="42" y="26"/>
                </a:cxn>
                <a:cxn ang="0">
                  <a:pos x="42" y="26"/>
                </a:cxn>
                <a:cxn ang="0">
                  <a:pos x="43" y="19"/>
                </a:cxn>
                <a:cxn ang="0">
                  <a:pos x="42" y="15"/>
                </a:cxn>
                <a:cxn ang="0">
                  <a:pos x="40" y="12"/>
                </a:cxn>
                <a:cxn ang="0">
                  <a:pos x="35" y="12"/>
                </a:cxn>
                <a:cxn ang="0">
                  <a:pos x="35" y="12"/>
                </a:cxn>
                <a:cxn ang="0">
                  <a:pos x="31" y="13"/>
                </a:cxn>
                <a:cxn ang="0">
                  <a:pos x="27" y="16"/>
                </a:cxn>
                <a:cxn ang="0">
                  <a:pos x="24" y="21"/>
                </a:cxn>
                <a:cxn ang="0">
                  <a:pos x="23" y="27"/>
                </a:cxn>
                <a:cxn ang="0">
                  <a:pos x="21" y="32"/>
                </a:cxn>
                <a:cxn ang="0">
                  <a:pos x="21" y="32"/>
                </a:cxn>
                <a:cxn ang="0">
                  <a:pos x="18" y="58"/>
                </a:cxn>
                <a:cxn ang="0">
                  <a:pos x="18" y="58"/>
                </a:cxn>
                <a:cxn ang="0">
                  <a:pos x="8" y="58"/>
                </a:cxn>
                <a:cxn ang="0">
                  <a:pos x="8" y="58"/>
                </a:cxn>
                <a:cxn ang="0">
                  <a:pos x="0" y="58"/>
                </a:cxn>
                <a:cxn ang="0">
                  <a:pos x="0" y="58"/>
                </a:cxn>
                <a:cxn ang="0">
                  <a:pos x="7" y="32"/>
                </a:cxn>
                <a:cxn ang="0">
                  <a:pos x="7" y="27"/>
                </a:cxn>
                <a:cxn ang="0">
                  <a:pos x="7" y="27"/>
                </a:cxn>
                <a:cxn ang="0">
                  <a:pos x="12" y="2"/>
                </a:cxn>
                <a:cxn ang="0">
                  <a:pos x="12" y="2"/>
                </a:cxn>
                <a:cxn ang="0">
                  <a:pos x="19" y="4"/>
                </a:cxn>
                <a:cxn ang="0">
                  <a:pos x="19" y="4"/>
                </a:cxn>
                <a:cxn ang="0">
                  <a:pos x="27" y="2"/>
                </a:cxn>
                <a:cxn ang="0">
                  <a:pos x="26" y="12"/>
                </a:cxn>
              </a:cxnLst>
              <a:rect l="0" t="0" r="r" b="b"/>
              <a:pathLst>
                <a:path w="59" h="58">
                  <a:moveTo>
                    <a:pt x="26" y="12"/>
                  </a:moveTo>
                  <a:lnTo>
                    <a:pt x="26" y="12"/>
                  </a:lnTo>
                  <a:lnTo>
                    <a:pt x="26" y="12"/>
                  </a:lnTo>
                  <a:lnTo>
                    <a:pt x="31" y="7"/>
                  </a:lnTo>
                  <a:lnTo>
                    <a:pt x="35" y="4"/>
                  </a:lnTo>
                  <a:lnTo>
                    <a:pt x="40" y="2"/>
                  </a:lnTo>
                  <a:lnTo>
                    <a:pt x="45" y="0"/>
                  </a:lnTo>
                  <a:lnTo>
                    <a:pt x="45" y="0"/>
                  </a:lnTo>
                  <a:lnTo>
                    <a:pt x="53" y="2"/>
                  </a:lnTo>
                  <a:lnTo>
                    <a:pt x="58" y="7"/>
                  </a:lnTo>
                  <a:lnTo>
                    <a:pt x="59" y="13"/>
                  </a:lnTo>
                  <a:lnTo>
                    <a:pt x="59" y="23"/>
                  </a:lnTo>
                  <a:lnTo>
                    <a:pt x="59" y="23"/>
                  </a:lnTo>
                  <a:lnTo>
                    <a:pt x="54" y="42"/>
                  </a:lnTo>
                  <a:lnTo>
                    <a:pt x="54" y="42"/>
                  </a:lnTo>
                  <a:lnTo>
                    <a:pt x="51" y="58"/>
                  </a:lnTo>
                  <a:lnTo>
                    <a:pt x="51" y="58"/>
                  </a:lnTo>
                  <a:lnTo>
                    <a:pt x="43" y="58"/>
                  </a:lnTo>
                  <a:lnTo>
                    <a:pt x="43" y="58"/>
                  </a:lnTo>
                  <a:lnTo>
                    <a:pt x="35" y="58"/>
                  </a:lnTo>
                  <a:lnTo>
                    <a:pt x="35" y="58"/>
                  </a:lnTo>
                  <a:lnTo>
                    <a:pt x="38" y="43"/>
                  </a:lnTo>
                  <a:lnTo>
                    <a:pt x="42" y="26"/>
                  </a:lnTo>
                  <a:lnTo>
                    <a:pt x="42" y="26"/>
                  </a:lnTo>
                  <a:lnTo>
                    <a:pt x="43" y="19"/>
                  </a:lnTo>
                  <a:lnTo>
                    <a:pt x="42" y="15"/>
                  </a:lnTo>
                  <a:lnTo>
                    <a:pt x="40" y="12"/>
                  </a:lnTo>
                  <a:lnTo>
                    <a:pt x="35" y="12"/>
                  </a:lnTo>
                  <a:lnTo>
                    <a:pt x="35" y="12"/>
                  </a:lnTo>
                  <a:lnTo>
                    <a:pt x="31" y="13"/>
                  </a:lnTo>
                  <a:lnTo>
                    <a:pt x="27" y="16"/>
                  </a:lnTo>
                  <a:lnTo>
                    <a:pt x="24" y="21"/>
                  </a:lnTo>
                  <a:lnTo>
                    <a:pt x="23" y="27"/>
                  </a:lnTo>
                  <a:lnTo>
                    <a:pt x="21" y="32"/>
                  </a:lnTo>
                  <a:lnTo>
                    <a:pt x="21" y="32"/>
                  </a:lnTo>
                  <a:lnTo>
                    <a:pt x="18" y="58"/>
                  </a:lnTo>
                  <a:lnTo>
                    <a:pt x="18" y="58"/>
                  </a:lnTo>
                  <a:lnTo>
                    <a:pt x="8" y="58"/>
                  </a:lnTo>
                  <a:lnTo>
                    <a:pt x="8" y="58"/>
                  </a:lnTo>
                  <a:lnTo>
                    <a:pt x="0" y="58"/>
                  </a:lnTo>
                  <a:lnTo>
                    <a:pt x="0" y="58"/>
                  </a:lnTo>
                  <a:lnTo>
                    <a:pt x="7" y="32"/>
                  </a:lnTo>
                  <a:lnTo>
                    <a:pt x="7" y="27"/>
                  </a:lnTo>
                  <a:lnTo>
                    <a:pt x="7" y="27"/>
                  </a:lnTo>
                  <a:lnTo>
                    <a:pt x="12" y="2"/>
                  </a:lnTo>
                  <a:lnTo>
                    <a:pt x="12" y="2"/>
                  </a:lnTo>
                  <a:lnTo>
                    <a:pt x="19" y="4"/>
                  </a:lnTo>
                  <a:lnTo>
                    <a:pt x="19" y="4"/>
                  </a:lnTo>
                  <a:lnTo>
                    <a:pt x="27" y="2"/>
                  </a:lnTo>
                  <a:lnTo>
                    <a:pt x="26" y="12"/>
                  </a:lnTo>
                  <a:close/>
                </a:path>
              </a:pathLst>
            </a:custGeom>
            <a:grpFill/>
            <a:ln w="9525">
              <a:noFill/>
              <a:round/>
              <a:headEnd/>
              <a:tailEnd/>
            </a:ln>
          </p:spPr>
          <p:txBody>
            <a:bodyPr/>
            <a:lstStyle/>
            <a:p>
              <a:endParaRPr lang="en-GB" noProof="0" dirty="0"/>
            </a:p>
          </p:txBody>
        </p:sp>
        <p:sp>
          <p:nvSpPr>
            <p:cNvPr id="20" name="Freeform 48"/>
            <p:cNvSpPr>
              <a:spLocks/>
            </p:cNvSpPr>
            <p:nvPr userDrawn="1"/>
          </p:nvSpPr>
          <p:spPr bwMode="black">
            <a:xfrm>
              <a:off x="4966" y="4208"/>
              <a:ext cx="33" cy="44"/>
            </a:xfrm>
            <a:custGeom>
              <a:avLst/>
              <a:gdLst/>
              <a:ahLst/>
              <a:cxnLst>
                <a:cxn ang="0">
                  <a:pos x="9" y="32"/>
                </a:cxn>
                <a:cxn ang="0">
                  <a:pos x="9" y="32"/>
                </a:cxn>
                <a:cxn ang="0">
                  <a:pos x="16" y="0"/>
                </a:cxn>
                <a:cxn ang="0">
                  <a:pos x="16" y="0"/>
                </a:cxn>
                <a:cxn ang="0">
                  <a:pos x="35" y="0"/>
                </a:cxn>
                <a:cxn ang="0">
                  <a:pos x="35" y="0"/>
                </a:cxn>
                <a:cxn ang="0">
                  <a:pos x="59" y="0"/>
                </a:cxn>
                <a:cxn ang="0">
                  <a:pos x="59" y="0"/>
                </a:cxn>
                <a:cxn ang="0">
                  <a:pos x="57" y="5"/>
                </a:cxn>
                <a:cxn ang="0">
                  <a:pos x="57" y="5"/>
                </a:cxn>
                <a:cxn ang="0">
                  <a:pos x="57" y="9"/>
                </a:cxn>
                <a:cxn ang="0">
                  <a:pos x="57" y="9"/>
                </a:cxn>
                <a:cxn ang="0">
                  <a:pos x="32" y="8"/>
                </a:cxn>
                <a:cxn ang="0">
                  <a:pos x="32" y="8"/>
                </a:cxn>
                <a:cxn ang="0">
                  <a:pos x="27" y="33"/>
                </a:cxn>
                <a:cxn ang="0">
                  <a:pos x="27" y="33"/>
                </a:cxn>
                <a:cxn ang="0">
                  <a:pos x="52" y="32"/>
                </a:cxn>
                <a:cxn ang="0">
                  <a:pos x="52" y="32"/>
                </a:cxn>
                <a:cxn ang="0">
                  <a:pos x="51" y="36"/>
                </a:cxn>
                <a:cxn ang="0">
                  <a:pos x="51" y="36"/>
                </a:cxn>
                <a:cxn ang="0">
                  <a:pos x="51" y="41"/>
                </a:cxn>
                <a:cxn ang="0">
                  <a:pos x="51" y="41"/>
                </a:cxn>
                <a:cxn ang="0">
                  <a:pos x="25" y="41"/>
                </a:cxn>
                <a:cxn ang="0">
                  <a:pos x="25" y="41"/>
                </a:cxn>
                <a:cxn ang="0">
                  <a:pos x="22" y="55"/>
                </a:cxn>
                <a:cxn ang="0">
                  <a:pos x="22" y="55"/>
                </a:cxn>
                <a:cxn ang="0">
                  <a:pos x="19" y="70"/>
                </a:cxn>
                <a:cxn ang="0">
                  <a:pos x="19" y="70"/>
                </a:cxn>
                <a:cxn ang="0">
                  <a:pos x="46" y="68"/>
                </a:cxn>
                <a:cxn ang="0">
                  <a:pos x="46" y="68"/>
                </a:cxn>
                <a:cxn ang="0">
                  <a:pos x="44" y="73"/>
                </a:cxn>
                <a:cxn ang="0">
                  <a:pos x="44" y="73"/>
                </a:cxn>
                <a:cxn ang="0">
                  <a:pos x="44" y="78"/>
                </a:cxn>
                <a:cxn ang="0">
                  <a:pos x="44" y="78"/>
                </a:cxn>
                <a:cxn ang="0">
                  <a:pos x="24" y="78"/>
                </a:cxn>
                <a:cxn ang="0">
                  <a:pos x="24" y="78"/>
                </a:cxn>
                <a:cxn ang="0">
                  <a:pos x="0" y="78"/>
                </a:cxn>
                <a:cxn ang="0">
                  <a:pos x="0" y="78"/>
                </a:cxn>
                <a:cxn ang="0">
                  <a:pos x="6" y="46"/>
                </a:cxn>
                <a:cxn ang="0">
                  <a:pos x="9" y="32"/>
                </a:cxn>
              </a:cxnLst>
              <a:rect l="0" t="0" r="r" b="b"/>
              <a:pathLst>
                <a:path w="59" h="78">
                  <a:moveTo>
                    <a:pt x="9" y="32"/>
                  </a:moveTo>
                  <a:lnTo>
                    <a:pt x="9" y="32"/>
                  </a:lnTo>
                  <a:lnTo>
                    <a:pt x="16" y="0"/>
                  </a:lnTo>
                  <a:lnTo>
                    <a:pt x="16" y="0"/>
                  </a:lnTo>
                  <a:lnTo>
                    <a:pt x="35" y="0"/>
                  </a:lnTo>
                  <a:lnTo>
                    <a:pt x="35" y="0"/>
                  </a:lnTo>
                  <a:lnTo>
                    <a:pt x="59" y="0"/>
                  </a:lnTo>
                  <a:lnTo>
                    <a:pt x="59" y="0"/>
                  </a:lnTo>
                  <a:lnTo>
                    <a:pt x="57" y="5"/>
                  </a:lnTo>
                  <a:lnTo>
                    <a:pt x="57" y="5"/>
                  </a:lnTo>
                  <a:lnTo>
                    <a:pt x="57" y="9"/>
                  </a:lnTo>
                  <a:lnTo>
                    <a:pt x="57" y="9"/>
                  </a:lnTo>
                  <a:lnTo>
                    <a:pt x="32" y="8"/>
                  </a:lnTo>
                  <a:lnTo>
                    <a:pt x="32" y="8"/>
                  </a:lnTo>
                  <a:lnTo>
                    <a:pt x="27" y="33"/>
                  </a:lnTo>
                  <a:lnTo>
                    <a:pt x="27" y="33"/>
                  </a:lnTo>
                  <a:lnTo>
                    <a:pt x="52" y="32"/>
                  </a:lnTo>
                  <a:lnTo>
                    <a:pt x="52" y="32"/>
                  </a:lnTo>
                  <a:lnTo>
                    <a:pt x="51" y="36"/>
                  </a:lnTo>
                  <a:lnTo>
                    <a:pt x="51" y="36"/>
                  </a:lnTo>
                  <a:lnTo>
                    <a:pt x="51" y="41"/>
                  </a:lnTo>
                  <a:lnTo>
                    <a:pt x="51" y="41"/>
                  </a:lnTo>
                  <a:lnTo>
                    <a:pt x="25" y="41"/>
                  </a:lnTo>
                  <a:lnTo>
                    <a:pt x="25" y="41"/>
                  </a:lnTo>
                  <a:lnTo>
                    <a:pt x="22" y="55"/>
                  </a:lnTo>
                  <a:lnTo>
                    <a:pt x="22" y="55"/>
                  </a:lnTo>
                  <a:lnTo>
                    <a:pt x="19" y="70"/>
                  </a:lnTo>
                  <a:lnTo>
                    <a:pt x="19" y="70"/>
                  </a:lnTo>
                  <a:lnTo>
                    <a:pt x="46" y="68"/>
                  </a:lnTo>
                  <a:lnTo>
                    <a:pt x="46" y="68"/>
                  </a:lnTo>
                  <a:lnTo>
                    <a:pt x="44" y="73"/>
                  </a:lnTo>
                  <a:lnTo>
                    <a:pt x="44" y="73"/>
                  </a:lnTo>
                  <a:lnTo>
                    <a:pt x="44" y="78"/>
                  </a:lnTo>
                  <a:lnTo>
                    <a:pt x="44" y="78"/>
                  </a:lnTo>
                  <a:lnTo>
                    <a:pt x="24" y="78"/>
                  </a:lnTo>
                  <a:lnTo>
                    <a:pt x="24" y="78"/>
                  </a:lnTo>
                  <a:lnTo>
                    <a:pt x="0" y="78"/>
                  </a:lnTo>
                  <a:lnTo>
                    <a:pt x="0" y="78"/>
                  </a:lnTo>
                  <a:lnTo>
                    <a:pt x="6" y="46"/>
                  </a:lnTo>
                  <a:lnTo>
                    <a:pt x="9" y="32"/>
                  </a:lnTo>
                  <a:close/>
                </a:path>
              </a:pathLst>
            </a:custGeom>
            <a:grpFill/>
            <a:ln w="9525">
              <a:noFill/>
              <a:round/>
              <a:headEnd/>
              <a:tailEnd/>
            </a:ln>
          </p:spPr>
          <p:txBody>
            <a:bodyPr/>
            <a:lstStyle/>
            <a:p>
              <a:endParaRPr lang="en-GB" noProof="0" dirty="0"/>
            </a:p>
          </p:txBody>
        </p:sp>
        <p:sp>
          <p:nvSpPr>
            <p:cNvPr id="21" name="Freeform 49"/>
            <p:cNvSpPr>
              <a:spLocks/>
            </p:cNvSpPr>
            <p:nvPr userDrawn="1"/>
          </p:nvSpPr>
          <p:spPr bwMode="black">
            <a:xfrm>
              <a:off x="5002" y="4221"/>
              <a:ext cx="29" cy="31"/>
            </a:xfrm>
            <a:custGeom>
              <a:avLst/>
              <a:gdLst/>
              <a:ahLst/>
              <a:cxnLst>
                <a:cxn ang="0">
                  <a:pos x="23" y="41"/>
                </a:cxn>
                <a:cxn ang="0">
                  <a:pos x="23" y="41"/>
                </a:cxn>
                <a:cxn ang="0">
                  <a:pos x="43" y="0"/>
                </a:cxn>
                <a:cxn ang="0">
                  <a:pos x="43" y="0"/>
                </a:cxn>
                <a:cxn ang="0">
                  <a:pos x="48" y="2"/>
                </a:cxn>
                <a:cxn ang="0">
                  <a:pos x="48" y="2"/>
                </a:cxn>
                <a:cxn ang="0">
                  <a:pos x="53" y="0"/>
                </a:cxn>
                <a:cxn ang="0">
                  <a:pos x="53" y="0"/>
                </a:cxn>
                <a:cxn ang="0">
                  <a:pos x="38" y="24"/>
                </a:cxn>
                <a:cxn ang="0">
                  <a:pos x="30" y="38"/>
                </a:cxn>
                <a:cxn ang="0">
                  <a:pos x="21" y="56"/>
                </a:cxn>
                <a:cxn ang="0">
                  <a:pos x="21" y="56"/>
                </a:cxn>
                <a:cxn ang="0">
                  <a:pos x="15" y="56"/>
                </a:cxn>
                <a:cxn ang="0">
                  <a:pos x="15" y="56"/>
                </a:cxn>
                <a:cxn ang="0">
                  <a:pos x="8" y="56"/>
                </a:cxn>
                <a:cxn ang="0">
                  <a:pos x="8" y="56"/>
                </a:cxn>
                <a:cxn ang="0">
                  <a:pos x="0" y="0"/>
                </a:cxn>
                <a:cxn ang="0">
                  <a:pos x="0" y="0"/>
                </a:cxn>
                <a:cxn ang="0">
                  <a:pos x="8" y="2"/>
                </a:cxn>
                <a:cxn ang="0">
                  <a:pos x="8" y="2"/>
                </a:cxn>
                <a:cxn ang="0">
                  <a:pos x="18" y="0"/>
                </a:cxn>
                <a:cxn ang="0">
                  <a:pos x="18" y="0"/>
                </a:cxn>
                <a:cxn ang="0">
                  <a:pos x="23" y="41"/>
                </a:cxn>
                <a:cxn ang="0">
                  <a:pos x="23" y="41"/>
                </a:cxn>
              </a:cxnLst>
              <a:rect l="0" t="0" r="r" b="b"/>
              <a:pathLst>
                <a:path w="53" h="56">
                  <a:moveTo>
                    <a:pt x="23" y="41"/>
                  </a:moveTo>
                  <a:lnTo>
                    <a:pt x="23" y="41"/>
                  </a:lnTo>
                  <a:lnTo>
                    <a:pt x="43" y="0"/>
                  </a:lnTo>
                  <a:lnTo>
                    <a:pt x="43" y="0"/>
                  </a:lnTo>
                  <a:lnTo>
                    <a:pt x="48" y="2"/>
                  </a:lnTo>
                  <a:lnTo>
                    <a:pt x="48" y="2"/>
                  </a:lnTo>
                  <a:lnTo>
                    <a:pt x="53" y="0"/>
                  </a:lnTo>
                  <a:lnTo>
                    <a:pt x="53" y="0"/>
                  </a:lnTo>
                  <a:lnTo>
                    <a:pt x="38" y="24"/>
                  </a:lnTo>
                  <a:lnTo>
                    <a:pt x="30" y="38"/>
                  </a:lnTo>
                  <a:lnTo>
                    <a:pt x="21" y="56"/>
                  </a:lnTo>
                  <a:lnTo>
                    <a:pt x="21" y="56"/>
                  </a:lnTo>
                  <a:lnTo>
                    <a:pt x="15" y="56"/>
                  </a:lnTo>
                  <a:lnTo>
                    <a:pt x="15" y="56"/>
                  </a:lnTo>
                  <a:lnTo>
                    <a:pt x="8" y="56"/>
                  </a:lnTo>
                  <a:lnTo>
                    <a:pt x="8" y="56"/>
                  </a:lnTo>
                  <a:lnTo>
                    <a:pt x="0" y="0"/>
                  </a:lnTo>
                  <a:lnTo>
                    <a:pt x="0" y="0"/>
                  </a:lnTo>
                  <a:lnTo>
                    <a:pt x="8" y="2"/>
                  </a:lnTo>
                  <a:lnTo>
                    <a:pt x="8" y="2"/>
                  </a:lnTo>
                  <a:lnTo>
                    <a:pt x="18" y="0"/>
                  </a:lnTo>
                  <a:lnTo>
                    <a:pt x="18" y="0"/>
                  </a:lnTo>
                  <a:lnTo>
                    <a:pt x="23" y="41"/>
                  </a:lnTo>
                  <a:lnTo>
                    <a:pt x="23" y="41"/>
                  </a:lnTo>
                  <a:close/>
                </a:path>
              </a:pathLst>
            </a:custGeom>
            <a:grpFill/>
            <a:ln w="9525">
              <a:noFill/>
              <a:round/>
              <a:headEnd/>
              <a:tailEnd/>
            </a:ln>
          </p:spPr>
          <p:txBody>
            <a:bodyPr/>
            <a:lstStyle/>
            <a:p>
              <a:endParaRPr lang="en-GB" noProof="0" dirty="0"/>
            </a:p>
          </p:txBody>
        </p:sp>
        <p:sp>
          <p:nvSpPr>
            <p:cNvPr id="22" name="Freeform 50"/>
            <p:cNvSpPr>
              <a:spLocks noEditPoints="1"/>
            </p:cNvSpPr>
            <p:nvPr userDrawn="1"/>
          </p:nvSpPr>
          <p:spPr bwMode="black">
            <a:xfrm>
              <a:off x="5030"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7"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8" y="5"/>
                </a:cxn>
                <a:cxn ang="0">
                  <a:pos x="13" y="8"/>
                </a:cxn>
                <a:cxn ang="0">
                  <a:pos x="10" y="13"/>
                </a:cxn>
                <a:cxn ang="0">
                  <a:pos x="6" y="18"/>
                </a:cxn>
                <a:cxn ang="0">
                  <a:pos x="3" y="24"/>
                </a:cxn>
                <a:cxn ang="0">
                  <a:pos x="2" y="31"/>
                </a:cxn>
                <a:cxn ang="0">
                  <a:pos x="2" y="31"/>
                </a:cxn>
                <a:cxn ang="0">
                  <a:pos x="0" y="37"/>
                </a:cxn>
                <a:cxn ang="0">
                  <a:pos x="2" y="43"/>
                </a:cxn>
                <a:cxn ang="0">
                  <a:pos x="3" y="48"/>
                </a:cxn>
                <a:cxn ang="0">
                  <a:pos x="5" y="53"/>
                </a:cxn>
                <a:cxn ang="0">
                  <a:pos x="10" y="56"/>
                </a:cxn>
                <a:cxn ang="0">
                  <a:pos x="13" y="58"/>
                </a:cxn>
                <a:cxn ang="0">
                  <a:pos x="24" y="59"/>
                </a:cxn>
                <a:cxn ang="0">
                  <a:pos x="24" y="59"/>
                </a:cxn>
                <a:cxn ang="0">
                  <a:pos x="35" y="58"/>
                </a:cxn>
                <a:cxn ang="0">
                  <a:pos x="41" y="54"/>
                </a:cxn>
                <a:cxn ang="0">
                  <a:pos x="46" y="48"/>
                </a:cxn>
                <a:cxn ang="0">
                  <a:pos x="44" y="47"/>
                </a:cxn>
                <a:cxn ang="0">
                  <a:pos x="44" y="47"/>
                </a:cxn>
                <a:cxn ang="0">
                  <a:pos x="37" y="51"/>
                </a:cxn>
                <a:cxn ang="0">
                  <a:pos x="30" y="51"/>
                </a:cxn>
                <a:cxn ang="0">
                  <a:pos x="30" y="51"/>
                </a:cxn>
                <a:cxn ang="0">
                  <a:pos x="25" y="51"/>
                </a:cxn>
                <a:cxn ang="0">
                  <a:pos x="22" y="50"/>
                </a:cxn>
                <a:cxn ang="0">
                  <a:pos x="19" y="47"/>
                </a:cxn>
                <a:cxn ang="0">
                  <a:pos x="18"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7"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8" y="5"/>
                  </a:lnTo>
                  <a:lnTo>
                    <a:pt x="13" y="8"/>
                  </a:lnTo>
                  <a:lnTo>
                    <a:pt x="10" y="13"/>
                  </a:lnTo>
                  <a:lnTo>
                    <a:pt x="6" y="18"/>
                  </a:lnTo>
                  <a:lnTo>
                    <a:pt x="3" y="24"/>
                  </a:lnTo>
                  <a:lnTo>
                    <a:pt x="2" y="31"/>
                  </a:lnTo>
                  <a:lnTo>
                    <a:pt x="2" y="31"/>
                  </a:lnTo>
                  <a:lnTo>
                    <a:pt x="0" y="37"/>
                  </a:lnTo>
                  <a:lnTo>
                    <a:pt x="2" y="43"/>
                  </a:lnTo>
                  <a:lnTo>
                    <a:pt x="3" y="48"/>
                  </a:lnTo>
                  <a:lnTo>
                    <a:pt x="5" y="53"/>
                  </a:lnTo>
                  <a:lnTo>
                    <a:pt x="10" y="56"/>
                  </a:lnTo>
                  <a:lnTo>
                    <a:pt x="13" y="58"/>
                  </a:lnTo>
                  <a:lnTo>
                    <a:pt x="24" y="59"/>
                  </a:lnTo>
                  <a:lnTo>
                    <a:pt x="24" y="59"/>
                  </a:lnTo>
                  <a:lnTo>
                    <a:pt x="35" y="58"/>
                  </a:lnTo>
                  <a:lnTo>
                    <a:pt x="41" y="54"/>
                  </a:lnTo>
                  <a:lnTo>
                    <a:pt x="46" y="48"/>
                  </a:lnTo>
                  <a:lnTo>
                    <a:pt x="44" y="47"/>
                  </a:lnTo>
                  <a:lnTo>
                    <a:pt x="44" y="47"/>
                  </a:lnTo>
                  <a:lnTo>
                    <a:pt x="37" y="51"/>
                  </a:lnTo>
                  <a:lnTo>
                    <a:pt x="30" y="51"/>
                  </a:lnTo>
                  <a:lnTo>
                    <a:pt x="30" y="51"/>
                  </a:lnTo>
                  <a:lnTo>
                    <a:pt x="25" y="51"/>
                  </a:lnTo>
                  <a:lnTo>
                    <a:pt x="22" y="50"/>
                  </a:lnTo>
                  <a:lnTo>
                    <a:pt x="19" y="47"/>
                  </a:lnTo>
                  <a:lnTo>
                    <a:pt x="18" y="39"/>
                  </a:lnTo>
                  <a:lnTo>
                    <a:pt x="19" y="31"/>
                  </a:lnTo>
                  <a:lnTo>
                    <a:pt x="51" y="31"/>
                  </a:lnTo>
                  <a:close/>
                </a:path>
              </a:pathLst>
            </a:custGeom>
            <a:grpFill/>
            <a:ln w="9525">
              <a:noFill/>
              <a:round/>
              <a:headEnd/>
              <a:tailEnd/>
            </a:ln>
          </p:spPr>
          <p:txBody>
            <a:bodyPr/>
            <a:lstStyle/>
            <a:p>
              <a:endParaRPr lang="en-GB" noProof="0" dirty="0"/>
            </a:p>
          </p:txBody>
        </p:sp>
        <p:sp>
          <p:nvSpPr>
            <p:cNvPr id="23" name="Freeform 51"/>
            <p:cNvSpPr>
              <a:spLocks/>
            </p:cNvSpPr>
            <p:nvPr userDrawn="1"/>
          </p:nvSpPr>
          <p:spPr bwMode="black">
            <a:xfrm>
              <a:off x="5062" y="4221"/>
              <a:ext cx="25" cy="31"/>
            </a:xfrm>
            <a:custGeom>
              <a:avLst/>
              <a:gdLst/>
              <a:ahLst/>
              <a:cxnLst>
                <a:cxn ang="0">
                  <a:pos x="24" y="14"/>
                </a:cxn>
                <a:cxn ang="0">
                  <a:pos x="24" y="14"/>
                </a:cxn>
                <a:cxn ang="0">
                  <a:pos x="24" y="14"/>
                </a:cxn>
                <a:cxn ang="0">
                  <a:pos x="29" y="8"/>
                </a:cxn>
                <a:cxn ang="0">
                  <a:pos x="33" y="3"/>
                </a:cxn>
                <a:cxn ang="0">
                  <a:pos x="40" y="0"/>
                </a:cxn>
                <a:cxn ang="0">
                  <a:pos x="45" y="0"/>
                </a:cxn>
                <a:cxn ang="0">
                  <a:pos x="45" y="0"/>
                </a:cxn>
                <a:cxn ang="0">
                  <a:pos x="46" y="0"/>
                </a:cxn>
                <a:cxn ang="0">
                  <a:pos x="46" y="0"/>
                </a:cxn>
                <a:cxn ang="0">
                  <a:pos x="45" y="8"/>
                </a:cxn>
                <a:cxn ang="0">
                  <a:pos x="45" y="8"/>
                </a:cxn>
                <a:cxn ang="0">
                  <a:pos x="43" y="16"/>
                </a:cxn>
                <a:cxn ang="0">
                  <a:pos x="41" y="16"/>
                </a:cxn>
                <a:cxn ang="0">
                  <a:pos x="41" y="16"/>
                </a:cxn>
                <a:cxn ang="0">
                  <a:pos x="40" y="16"/>
                </a:cxn>
                <a:cxn ang="0">
                  <a:pos x="37" y="14"/>
                </a:cxn>
                <a:cxn ang="0">
                  <a:pos x="37" y="14"/>
                </a:cxn>
                <a:cxn ang="0">
                  <a:pos x="32" y="16"/>
                </a:cxn>
                <a:cxn ang="0">
                  <a:pos x="27" y="17"/>
                </a:cxn>
                <a:cxn ang="0">
                  <a:pos x="24" y="22"/>
                </a:cxn>
                <a:cxn ang="0">
                  <a:pos x="22" y="25"/>
                </a:cxn>
                <a:cxn ang="0">
                  <a:pos x="22" y="30"/>
                </a:cxn>
                <a:cxn ang="0">
                  <a:pos x="22" y="30"/>
                </a:cxn>
                <a:cxn ang="0">
                  <a:pos x="18" y="56"/>
                </a:cxn>
                <a:cxn ang="0">
                  <a:pos x="18" y="56"/>
                </a:cxn>
                <a:cxn ang="0">
                  <a:pos x="10" y="56"/>
                </a:cxn>
                <a:cxn ang="0">
                  <a:pos x="10" y="56"/>
                </a:cxn>
                <a:cxn ang="0">
                  <a:pos x="0" y="56"/>
                </a:cxn>
                <a:cxn ang="0">
                  <a:pos x="0" y="56"/>
                </a:cxn>
                <a:cxn ang="0">
                  <a:pos x="7" y="30"/>
                </a:cxn>
                <a:cxn ang="0">
                  <a:pos x="8" y="25"/>
                </a:cxn>
                <a:cxn ang="0">
                  <a:pos x="8" y="25"/>
                </a:cxn>
                <a:cxn ang="0">
                  <a:pos x="11" y="0"/>
                </a:cxn>
                <a:cxn ang="0">
                  <a:pos x="11" y="0"/>
                </a:cxn>
                <a:cxn ang="0">
                  <a:pos x="19" y="2"/>
                </a:cxn>
                <a:cxn ang="0">
                  <a:pos x="19" y="2"/>
                </a:cxn>
                <a:cxn ang="0">
                  <a:pos x="27" y="0"/>
                </a:cxn>
                <a:cxn ang="0">
                  <a:pos x="24" y="14"/>
                </a:cxn>
              </a:cxnLst>
              <a:rect l="0" t="0" r="r" b="b"/>
              <a:pathLst>
                <a:path w="46" h="56">
                  <a:moveTo>
                    <a:pt x="24" y="14"/>
                  </a:moveTo>
                  <a:lnTo>
                    <a:pt x="24" y="14"/>
                  </a:lnTo>
                  <a:lnTo>
                    <a:pt x="24" y="14"/>
                  </a:lnTo>
                  <a:lnTo>
                    <a:pt x="29" y="8"/>
                  </a:lnTo>
                  <a:lnTo>
                    <a:pt x="33" y="3"/>
                  </a:lnTo>
                  <a:lnTo>
                    <a:pt x="40" y="0"/>
                  </a:lnTo>
                  <a:lnTo>
                    <a:pt x="45" y="0"/>
                  </a:lnTo>
                  <a:lnTo>
                    <a:pt x="45" y="0"/>
                  </a:lnTo>
                  <a:lnTo>
                    <a:pt x="46" y="0"/>
                  </a:lnTo>
                  <a:lnTo>
                    <a:pt x="46" y="0"/>
                  </a:lnTo>
                  <a:lnTo>
                    <a:pt x="45" y="8"/>
                  </a:lnTo>
                  <a:lnTo>
                    <a:pt x="45" y="8"/>
                  </a:lnTo>
                  <a:lnTo>
                    <a:pt x="43" y="16"/>
                  </a:lnTo>
                  <a:lnTo>
                    <a:pt x="41" y="16"/>
                  </a:lnTo>
                  <a:lnTo>
                    <a:pt x="41" y="16"/>
                  </a:lnTo>
                  <a:lnTo>
                    <a:pt x="40" y="16"/>
                  </a:lnTo>
                  <a:lnTo>
                    <a:pt x="37" y="14"/>
                  </a:lnTo>
                  <a:lnTo>
                    <a:pt x="37" y="14"/>
                  </a:lnTo>
                  <a:lnTo>
                    <a:pt x="32" y="16"/>
                  </a:lnTo>
                  <a:lnTo>
                    <a:pt x="27" y="17"/>
                  </a:lnTo>
                  <a:lnTo>
                    <a:pt x="24" y="22"/>
                  </a:lnTo>
                  <a:lnTo>
                    <a:pt x="22" y="25"/>
                  </a:lnTo>
                  <a:lnTo>
                    <a:pt x="22" y="30"/>
                  </a:lnTo>
                  <a:lnTo>
                    <a:pt x="22" y="30"/>
                  </a:lnTo>
                  <a:lnTo>
                    <a:pt x="18" y="56"/>
                  </a:lnTo>
                  <a:lnTo>
                    <a:pt x="18" y="56"/>
                  </a:lnTo>
                  <a:lnTo>
                    <a:pt x="10" y="56"/>
                  </a:lnTo>
                  <a:lnTo>
                    <a:pt x="10" y="56"/>
                  </a:lnTo>
                  <a:lnTo>
                    <a:pt x="0" y="56"/>
                  </a:lnTo>
                  <a:lnTo>
                    <a:pt x="0" y="56"/>
                  </a:lnTo>
                  <a:lnTo>
                    <a:pt x="7" y="30"/>
                  </a:lnTo>
                  <a:lnTo>
                    <a:pt x="8" y="25"/>
                  </a:lnTo>
                  <a:lnTo>
                    <a:pt x="8" y="25"/>
                  </a:lnTo>
                  <a:lnTo>
                    <a:pt x="11" y="0"/>
                  </a:lnTo>
                  <a:lnTo>
                    <a:pt x="11" y="0"/>
                  </a:lnTo>
                  <a:lnTo>
                    <a:pt x="19" y="2"/>
                  </a:lnTo>
                  <a:lnTo>
                    <a:pt x="19" y="2"/>
                  </a:lnTo>
                  <a:lnTo>
                    <a:pt x="27" y="0"/>
                  </a:lnTo>
                  <a:lnTo>
                    <a:pt x="24" y="14"/>
                  </a:lnTo>
                  <a:close/>
                </a:path>
              </a:pathLst>
            </a:custGeom>
            <a:grpFill/>
            <a:ln w="9525">
              <a:noFill/>
              <a:round/>
              <a:headEnd/>
              <a:tailEnd/>
            </a:ln>
          </p:spPr>
          <p:txBody>
            <a:bodyPr/>
            <a:lstStyle/>
            <a:p>
              <a:endParaRPr lang="en-GB" noProof="0" dirty="0"/>
            </a:p>
          </p:txBody>
        </p:sp>
        <p:sp>
          <p:nvSpPr>
            <p:cNvPr id="24" name="Freeform 52"/>
            <p:cNvSpPr>
              <a:spLocks/>
            </p:cNvSpPr>
            <p:nvPr userDrawn="1"/>
          </p:nvSpPr>
          <p:spPr bwMode="black">
            <a:xfrm>
              <a:off x="5087" y="4221"/>
              <a:ext cx="34" cy="48"/>
            </a:xfrm>
            <a:custGeom>
              <a:avLst/>
              <a:gdLst/>
              <a:ahLst/>
              <a:cxnLst>
                <a:cxn ang="0">
                  <a:pos x="50" y="0"/>
                </a:cxn>
                <a:cxn ang="0">
                  <a:pos x="50" y="0"/>
                </a:cxn>
                <a:cxn ang="0">
                  <a:pos x="55" y="2"/>
                </a:cxn>
                <a:cxn ang="0">
                  <a:pos x="55" y="2"/>
                </a:cxn>
                <a:cxn ang="0">
                  <a:pos x="61" y="0"/>
                </a:cxn>
                <a:cxn ang="0">
                  <a:pos x="61" y="0"/>
                </a:cxn>
                <a:cxn ang="0">
                  <a:pos x="41" y="35"/>
                </a:cxn>
                <a:cxn ang="0">
                  <a:pos x="9" y="86"/>
                </a:cxn>
                <a:cxn ang="0">
                  <a:pos x="9" y="86"/>
                </a:cxn>
                <a:cxn ang="0">
                  <a:pos x="4" y="86"/>
                </a:cxn>
                <a:cxn ang="0">
                  <a:pos x="4" y="86"/>
                </a:cxn>
                <a:cxn ang="0">
                  <a:pos x="0" y="86"/>
                </a:cxn>
                <a:cxn ang="0">
                  <a:pos x="0" y="86"/>
                </a:cxn>
                <a:cxn ang="0">
                  <a:pos x="19" y="56"/>
                </a:cxn>
                <a:cxn ang="0">
                  <a:pos x="19" y="56"/>
                </a:cxn>
                <a:cxn ang="0">
                  <a:pos x="8" y="0"/>
                </a:cxn>
                <a:cxn ang="0">
                  <a:pos x="8" y="0"/>
                </a:cxn>
                <a:cxn ang="0">
                  <a:pos x="15" y="2"/>
                </a:cxn>
                <a:cxn ang="0">
                  <a:pos x="15" y="2"/>
                </a:cxn>
                <a:cxn ang="0">
                  <a:pos x="25" y="0"/>
                </a:cxn>
                <a:cxn ang="0">
                  <a:pos x="25" y="0"/>
                </a:cxn>
                <a:cxn ang="0">
                  <a:pos x="31" y="37"/>
                </a:cxn>
                <a:cxn ang="0">
                  <a:pos x="31" y="37"/>
                </a:cxn>
                <a:cxn ang="0">
                  <a:pos x="50" y="0"/>
                </a:cxn>
                <a:cxn ang="0">
                  <a:pos x="50" y="0"/>
                </a:cxn>
              </a:cxnLst>
              <a:rect l="0" t="0" r="r" b="b"/>
              <a:pathLst>
                <a:path w="61" h="86">
                  <a:moveTo>
                    <a:pt x="50" y="0"/>
                  </a:moveTo>
                  <a:lnTo>
                    <a:pt x="50" y="0"/>
                  </a:lnTo>
                  <a:lnTo>
                    <a:pt x="55" y="2"/>
                  </a:lnTo>
                  <a:lnTo>
                    <a:pt x="55" y="2"/>
                  </a:lnTo>
                  <a:lnTo>
                    <a:pt x="61" y="0"/>
                  </a:lnTo>
                  <a:lnTo>
                    <a:pt x="61" y="0"/>
                  </a:lnTo>
                  <a:lnTo>
                    <a:pt x="41" y="35"/>
                  </a:lnTo>
                  <a:lnTo>
                    <a:pt x="9" y="86"/>
                  </a:lnTo>
                  <a:lnTo>
                    <a:pt x="9" y="86"/>
                  </a:lnTo>
                  <a:lnTo>
                    <a:pt x="4" y="86"/>
                  </a:lnTo>
                  <a:lnTo>
                    <a:pt x="4" y="86"/>
                  </a:lnTo>
                  <a:lnTo>
                    <a:pt x="0" y="86"/>
                  </a:lnTo>
                  <a:lnTo>
                    <a:pt x="0" y="86"/>
                  </a:lnTo>
                  <a:lnTo>
                    <a:pt x="19" y="56"/>
                  </a:lnTo>
                  <a:lnTo>
                    <a:pt x="19" y="56"/>
                  </a:lnTo>
                  <a:lnTo>
                    <a:pt x="8" y="0"/>
                  </a:lnTo>
                  <a:lnTo>
                    <a:pt x="8" y="0"/>
                  </a:lnTo>
                  <a:lnTo>
                    <a:pt x="15" y="2"/>
                  </a:lnTo>
                  <a:lnTo>
                    <a:pt x="15" y="2"/>
                  </a:lnTo>
                  <a:lnTo>
                    <a:pt x="25" y="0"/>
                  </a:lnTo>
                  <a:lnTo>
                    <a:pt x="25" y="0"/>
                  </a:lnTo>
                  <a:lnTo>
                    <a:pt x="31" y="37"/>
                  </a:lnTo>
                  <a:lnTo>
                    <a:pt x="31" y="37"/>
                  </a:lnTo>
                  <a:lnTo>
                    <a:pt x="50" y="0"/>
                  </a:lnTo>
                  <a:lnTo>
                    <a:pt x="50" y="0"/>
                  </a:lnTo>
                  <a:close/>
                </a:path>
              </a:pathLst>
            </a:custGeom>
            <a:grpFill/>
            <a:ln w="9525">
              <a:noFill/>
              <a:round/>
              <a:headEnd/>
              <a:tailEnd/>
            </a:ln>
          </p:spPr>
          <p:txBody>
            <a:bodyPr/>
            <a:lstStyle/>
            <a:p>
              <a:endParaRPr lang="en-GB" noProof="0" dirty="0"/>
            </a:p>
          </p:txBody>
        </p:sp>
        <p:sp>
          <p:nvSpPr>
            <p:cNvPr id="25" name="Freeform 53"/>
            <p:cNvSpPr>
              <a:spLocks/>
            </p:cNvSpPr>
            <p:nvPr userDrawn="1"/>
          </p:nvSpPr>
          <p:spPr bwMode="black">
            <a:xfrm>
              <a:off x="5123" y="4210"/>
              <a:ext cx="20" cy="42"/>
            </a:xfrm>
            <a:custGeom>
              <a:avLst/>
              <a:gdLst/>
              <a:ahLst/>
              <a:cxnLst>
                <a:cxn ang="0">
                  <a:pos x="35" y="21"/>
                </a:cxn>
                <a:cxn ang="0">
                  <a:pos x="35" y="21"/>
                </a:cxn>
                <a:cxn ang="0">
                  <a:pos x="33" y="24"/>
                </a:cxn>
                <a:cxn ang="0">
                  <a:pos x="33" y="24"/>
                </a:cxn>
                <a:cxn ang="0">
                  <a:pos x="33" y="27"/>
                </a:cxn>
                <a:cxn ang="0">
                  <a:pos x="23" y="25"/>
                </a:cxn>
                <a:cxn ang="0">
                  <a:pos x="23" y="25"/>
                </a:cxn>
                <a:cxn ang="0">
                  <a:pos x="17" y="51"/>
                </a:cxn>
                <a:cxn ang="0">
                  <a:pos x="17" y="51"/>
                </a:cxn>
                <a:cxn ang="0">
                  <a:pos x="16" y="60"/>
                </a:cxn>
                <a:cxn ang="0">
                  <a:pos x="16" y="67"/>
                </a:cxn>
                <a:cxn ang="0">
                  <a:pos x="17" y="70"/>
                </a:cxn>
                <a:cxn ang="0">
                  <a:pos x="20" y="70"/>
                </a:cxn>
                <a:cxn ang="0">
                  <a:pos x="20" y="70"/>
                </a:cxn>
                <a:cxn ang="0">
                  <a:pos x="25" y="68"/>
                </a:cxn>
                <a:cxn ang="0">
                  <a:pos x="25" y="73"/>
                </a:cxn>
                <a:cxn ang="0">
                  <a:pos x="25" y="73"/>
                </a:cxn>
                <a:cxn ang="0">
                  <a:pos x="19" y="76"/>
                </a:cxn>
                <a:cxn ang="0">
                  <a:pos x="12" y="76"/>
                </a:cxn>
                <a:cxn ang="0">
                  <a:pos x="12" y="76"/>
                </a:cxn>
                <a:cxn ang="0">
                  <a:pos x="6" y="75"/>
                </a:cxn>
                <a:cxn ang="0">
                  <a:pos x="1" y="71"/>
                </a:cxn>
                <a:cxn ang="0">
                  <a:pos x="0" y="67"/>
                </a:cxn>
                <a:cxn ang="0">
                  <a:pos x="1" y="59"/>
                </a:cxn>
                <a:cxn ang="0">
                  <a:pos x="1" y="59"/>
                </a:cxn>
                <a:cxn ang="0">
                  <a:pos x="8" y="25"/>
                </a:cxn>
                <a:cxn ang="0">
                  <a:pos x="0" y="27"/>
                </a:cxn>
                <a:cxn ang="0">
                  <a:pos x="0" y="27"/>
                </a:cxn>
                <a:cxn ang="0">
                  <a:pos x="1" y="24"/>
                </a:cxn>
                <a:cxn ang="0">
                  <a:pos x="1" y="24"/>
                </a:cxn>
                <a:cxn ang="0">
                  <a:pos x="1" y="21"/>
                </a:cxn>
                <a:cxn ang="0">
                  <a:pos x="9" y="21"/>
                </a:cxn>
                <a:cxn ang="0">
                  <a:pos x="9" y="21"/>
                </a:cxn>
                <a:cxn ang="0">
                  <a:pos x="11" y="6"/>
                </a:cxn>
                <a:cxn ang="0">
                  <a:pos x="11" y="6"/>
                </a:cxn>
                <a:cxn ang="0">
                  <a:pos x="28" y="0"/>
                </a:cxn>
                <a:cxn ang="0">
                  <a:pos x="30" y="0"/>
                </a:cxn>
                <a:cxn ang="0">
                  <a:pos x="30" y="0"/>
                </a:cxn>
                <a:cxn ang="0">
                  <a:pos x="23" y="21"/>
                </a:cxn>
                <a:cxn ang="0">
                  <a:pos x="35" y="21"/>
                </a:cxn>
              </a:cxnLst>
              <a:rect l="0" t="0" r="r" b="b"/>
              <a:pathLst>
                <a:path w="35" h="76">
                  <a:moveTo>
                    <a:pt x="35" y="21"/>
                  </a:moveTo>
                  <a:lnTo>
                    <a:pt x="35" y="21"/>
                  </a:lnTo>
                  <a:lnTo>
                    <a:pt x="33" y="24"/>
                  </a:lnTo>
                  <a:lnTo>
                    <a:pt x="33" y="24"/>
                  </a:lnTo>
                  <a:lnTo>
                    <a:pt x="33" y="27"/>
                  </a:lnTo>
                  <a:lnTo>
                    <a:pt x="23" y="25"/>
                  </a:lnTo>
                  <a:lnTo>
                    <a:pt x="23" y="25"/>
                  </a:lnTo>
                  <a:lnTo>
                    <a:pt x="17" y="51"/>
                  </a:lnTo>
                  <a:lnTo>
                    <a:pt x="17" y="51"/>
                  </a:lnTo>
                  <a:lnTo>
                    <a:pt x="16" y="60"/>
                  </a:lnTo>
                  <a:lnTo>
                    <a:pt x="16" y="67"/>
                  </a:lnTo>
                  <a:lnTo>
                    <a:pt x="17" y="70"/>
                  </a:lnTo>
                  <a:lnTo>
                    <a:pt x="20" y="70"/>
                  </a:lnTo>
                  <a:lnTo>
                    <a:pt x="20" y="70"/>
                  </a:lnTo>
                  <a:lnTo>
                    <a:pt x="25" y="68"/>
                  </a:lnTo>
                  <a:lnTo>
                    <a:pt x="25" y="73"/>
                  </a:lnTo>
                  <a:lnTo>
                    <a:pt x="25" y="73"/>
                  </a:lnTo>
                  <a:lnTo>
                    <a:pt x="19" y="76"/>
                  </a:lnTo>
                  <a:lnTo>
                    <a:pt x="12" y="76"/>
                  </a:lnTo>
                  <a:lnTo>
                    <a:pt x="12" y="76"/>
                  </a:lnTo>
                  <a:lnTo>
                    <a:pt x="6" y="75"/>
                  </a:lnTo>
                  <a:lnTo>
                    <a:pt x="1" y="71"/>
                  </a:lnTo>
                  <a:lnTo>
                    <a:pt x="0" y="67"/>
                  </a:lnTo>
                  <a:lnTo>
                    <a:pt x="1" y="59"/>
                  </a:lnTo>
                  <a:lnTo>
                    <a:pt x="1" y="59"/>
                  </a:lnTo>
                  <a:lnTo>
                    <a:pt x="8" y="25"/>
                  </a:lnTo>
                  <a:lnTo>
                    <a:pt x="0" y="27"/>
                  </a:lnTo>
                  <a:lnTo>
                    <a:pt x="0" y="27"/>
                  </a:lnTo>
                  <a:lnTo>
                    <a:pt x="1" y="24"/>
                  </a:lnTo>
                  <a:lnTo>
                    <a:pt x="1" y="24"/>
                  </a:lnTo>
                  <a:lnTo>
                    <a:pt x="1" y="21"/>
                  </a:lnTo>
                  <a:lnTo>
                    <a:pt x="9" y="21"/>
                  </a:lnTo>
                  <a:lnTo>
                    <a:pt x="9" y="21"/>
                  </a:lnTo>
                  <a:lnTo>
                    <a:pt x="11" y="6"/>
                  </a:lnTo>
                  <a:lnTo>
                    <a:pt x="11" y="6"/>
                  </a:lnTo>
                  <a:lnTo>
                    <a:pt x="28" y="0"/>
                  </a:lnTo>
                  <a:lnTo>
                    <a:pt x="30" y="0"/>
                  </a:lnTo>
                  <a:lnTo>
                    <a:pt x="30" y="0"/>
                  </a:lnTo>
                  <a:lnTo>
                    <a:pt x="23" y="21"/>
                  </a:lnTo>
                  <a:lnTo>
                    <a:pt x="35" y="21"/>
                  </a:lnTo>
                  <a:close/>
                </a:path>
              </a:pathLst>
            </a:custGeom>
            <a:grpFill/>
            <a:ln w="9525">
              <a:noFill/>
              <a:round/>
              <a:headEnd/>
              <a:tailEnd/>
            </a:ln>
          </p:spPr>
          <p:txBody>
            <a:bodyPr/>
            <a:lstStyle/>
            <a:p>
              <a:endParaRPr lang="en-GB" noProof="0" dirty="0"/>
            </a:p>
          </p:txBody>
        </p:sp>
        <p:sp>
          <p:nvSpPr>
            <p:cNvPr id="26" name="Freeform 54"/>
            <p:cNvSpPr>
              <a:spLocks/>
            </p:cNvSpPr>
            <p:nvPr userDrawn="1"/>
          </p:nvSpPr>
          <p:spPr bwMode="black">
            <a:xfrm>
              <a:off x="5143" y="4204"/>
              <a:ext cx="33" cy="48"/>
            </a:xfrm>
            <a:custGeom>
              <a:avLst/>
              <a:gdLst/>
              <a:ahLst/>
              <a:cxnLst>
                <a:cxn ang="0">
                  <a:pos x="11" y="40"/>
                </a:cxn>
                <a:cxn ang="0">
                  <a:pos x="11" y="40"/>
                </a:cxn>
                <a:cxn ang="0">
                  <a:pos x="18" y="0"/>
                </a:cxn>
                <a:cxn ang="0">
                  <a:pos x="18" y="0"/>
                </a:cxn>
                <a:cxn ang="0">
                  <a:pos x="26" y="0"/>
                </a:cxn>
                <a:cxn ang="0">
                  <a:pos x="26" y="0"/>
                </a:cxn>
                <a:cxn ang="0">
                  <a:pos x="35" y="0"/>
                </a:cxn>
                <a:cxn ang="0">
                  <a:pos x="35" y="0"/>
                </a:cxn>
                <a:cxn ang="0">
                  <a:pos x="26" y="40"/>
                </a:cxn>
                <a:cxn ang="0">
                  <a:pos x="26" y="40"/>
                </a:cxn>
                <a:cxn ang="0">
                  <a:pos x="26" y="40"/>
                </a:cxn>
                <a:cxn ang="0">
                  <a:pos x="30" y="35"/>
                </a:cxn>
                <a:cxn ang="0">
                  <a:pos x="35" y="32"/>
                </a:cxn>
                <a:cxn ang="0">
                  <a:pos x="40" y="30"/>
                </a:cxn>
                <a:cxn ang="0">
                  <a:pos x="45" y="28"/>
                </a:cxn>
                <a:cxn ang="0">
                  <a:pos x="45" y="28"/>
                </a:cxn>
                <a:cxn ang="0">
                  <a:pos x="52" y="30"/>
                </a:cxn>
                <a:cxn ang="0">
                  <a:pos x="57" y="35"/>
                </a:cxn>
                <a:cxn ang="0">
                  <a:pos x="59" y="41"/>
                </a:cxn>
                <a:cxn ang="0">
                  <a:pos x="59" y="51"/>
                </a:cxn>
                <a:cxn ang="0">
                  <a:pos x="59" y="51"/>
                </a:cxn>
                <a:cxn ang="0">
                  <a:pos x="54" y="70"/>
                </a:cxn>
                <a:cxn ang="0">
                  <a:pos x="54" y="70"/>
                </a:cxn>
                <a:cxn ang="0">
                  <a:pos x="52" y="86"/>
                </a:cxn>
                <a:cxn ang="0">
                  <a:pos x="52" y="86"/>
                </a:cxn>
                <a:cxn ang="0">
                  <a:pos x="43" y="86"/>
                </a:cxn>
                <a:cxn ang="0">
                  <a:pos x="43" y="86"/>
                </a:cxn>
                <a:cxn ang="0">
                  <a:pos x="35" y="86"/>
                </a:cxn>
                <a:cxn ang="0">
                  <a:pos x="35" y="86"/>
                </a:cxn>
                <a:cxn ang="0">
                  <a:pos x="38" y="71"/>
                </a:cxn>
                <a:cxn ang="0">
                  <a:pos x="43" y="54"/>
                </a:cxn>
                <a:cxn ang="0">
                  <a:pos x="43" y="54"/>
                </a:cxn>
                <a:cxn ang="0">
                  <a:pos x="43" y="47"/>
                </a:cxn>
                <a:cxn ang="0">
                  <a:pos x="41" y="43"/>
                </a:cxn>
                <a:cxn ang="0">
                  <a:pos x="40" y="40"/>
                </a:cxn>
                <a:cxn ang="0">
                  <a:pos x="35" y="40"/>
                </a:cxn>
                <a:cxn ang="0">
                  <a:pos x="35" y="40"/>
                </a:cxn>
                <a:cxn ang="0">
                  <a:pos x="32" y="41"/>
                </a:cxn>
                <a:cxn ang="0">
                  <a:pos x="27" y="44"/>
                </a:cxn>
                <a:cxn ang="0">
                  <a:pos x="24" y="49"/>
                </a:cxn>
                <a:cxn ang="0">
                  <a:pos x="22" y="55"/>
                </a:cxn>
                <a:cxn ang="0">
                  <a:pos x="22" y="60"/>
                </a:cxn>
                <a:cxn ang="0">
                  <a:pos x="22" y="60"/>
                </a:cxn>
                <a:cxn ang="0">
                  <a:pos x="18" y="86"/>
                </a:cxn>
                <a:cxn ang="0">
                  <a:pos x="18" y="86"/>
                </a:cxn>
                <a:cxn ang="0">
                  <a:pos x="10" y="86"/>
                </a:cxn>
                <a:cxn ang="0">
                  <a:pos x="10" y="86"/>
                </a:cxn>
                <a:cxn ang="0">
                  <a:pos x="0" y="86"/>
                </a:cxn>
                <a:cxn ang="0">
                  <a:pos x="0" y="86"/>
                </a:cxn>
                <a:cxn ang="0">
                  <a:pos x="10" y="46"/>
                </a:cxn>
                <a:cxn ang="0">
                  <a:pos x="11" y="40"/>
                </a:cxn>
              </a:cxnLst>
              <a:rect l="0" t="0" r="r" b="b"/>
              <a:pathLst>
                <a:path w="59" h="86">
                  <a:moveTo>
                    <a:pt x="11" y="40"/>
                  </a:moveTo>
                  <a:lnTo>
                    <a:pt x="11" y="40"/>
                  </a:lnTo>
                  <a:lnTo>
                    <a:pt x="18" y="0"/>
                  </a:lnTo>
                  <a:lnTo>
                    <a:pt x="18" y="0"/>
                  </a:lnTo>
                  <a:lnTo>
                    <a:pt x="26" y="0"/>
                  </a:lnTo>
                  <a:lnTo>
                    <a:pt x="26" y="0"/>
                  </a:lnTo>
                  <a:lnTo>
                    <a:pt x="35" y="0"/>
                  </a:lnTo>
                  <a:lnTo>
                    <a:pt x="35" y="0"/>
                  </a:lnTo>
                  <a:lnTo>
                    <a:pt x="26" y="40"/>
                  </a:lnTo>
                  <a:lnTo>
                    <a:pt x="26" y="40"/>
                  </a:lnTo>
                  <a:lnTo>
                    <a:pt x="26" y="40"/>
                  </a:lnTo>
                  <a:lnTo>
                    <a:pt x="30" y="35"/>
                  </a:lnTo>
                  <a:lnTo>
                    <a:pt x="35" y="32"/>
                  </a:lnTo>
                  <a:lnTo>
                    <a:pt x="40" y="30"/>
                  </a:lnTo>
                  <a:lnTo>
                    <a:pt x="45" y="28"/>
                  </a:lnTo>
                  <a:lnTo>
                    <a:pt x="45" y="28"/>
                  </a:lnTo>
                  <a:lnTo>
                    <a:pt x="52" y="30"/>
                  </a:lnTo>
                  <a:lnTo>
                    <a:pt x="57" y="35"/>
                  </a:lnTo>
                  <a:lnTo>
                    <a:pt x="59" y="41"/>
                  </a:lnTo>
                  <a:lnTo>
                    <a:pt x="59" y="51"/>
                  </a:lnTo>
                  <a:lnTo>
                    <a:pt x="59" y="51"/>
                  </a:lnTo>
                  <a:lnTo>
                    <a:pt x="54" y="70"/>
                  </a:lnTo>
                  <a:lnTo>
                    <a:pt x="54" y="70"/>
                  </a:lnTo>
                  <a:lnTo>
                    <a:pt x="52" y="86"/>
                  </a:lnTo>
                  <a:lnTo>
                    <a:pt x="52" y="86"/>
                  </a:lnTo>
                  <a:lnTo>
                    <a:pt x="43" y="86"/>
                  </a:lnTo>
                  <a:lnTo>
                    <a:pt x="43" y="86"/>
                  </a:lnTo>
                  <a:lnTo>
                    <a:pt x="35" y="86"/>
                  </a:lnTo>
                  <a:lnTo>
                    <a:pt x="35" y="86"/>
                  </a:lnTo>
                  <a:lnTo>
                    <a:pt x="38" y="71"/>
                  </a:lnTo>
                  <a:lnTo>
                    <a:pt x="43" y="54"/>
                  </a:lnTo>
                  <a:lnTo>
                    <a:pt x="43" y="54"/>
                  </a:lnTo>
                  <a:lnTo>
                    <a:pt x="43" y="47"/>
                  </a:lnTo>
                  <a:lnTo>
                    <a:pt x="41" y="43"/>
                  </a:lnTo>
                  <a:lnTo>
                    <a:pt x="40" y="40"/>
                  </a:lnTo>
                  <a:lnTo>
                    <a:pt x="35" y="40"/>
                  </a:lnTo>
                  <a:lnTo>
                    <a:pt x="35" y="40"/>
                  </a:lnTo>
                  <a:lnTo>
                    <a:pt x="32" y="41"/>
                  </a:lnTo>
                  <a:lnTo>
                    <a:pt x="27" y="44"/>
                  </a:lnTo>
                  <a:lnTo>
                    <a:pt x="24" y="49"/>
                  </a:lnTo>
                  <a:lnTo>
                    <a:pt x="22" y="55"/>
                  </a:lnTo>
                  <a:lnTo>
                    <a:pt x="22" y="60"/>
                  </a:lnTo>
                  <a:lnTo>
                    <a:pt x="22" y="60"/>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27" name="Freeform 55"/>
            <p:cNvSpPr>
              <a:spLocks noEditPoints="1"/>
            </p:cNvSpPr>
            <p:nvPr userDrawn="1"/>
          </p:nvSpPr>
          <p:spPr bwMode="black">
            <a:xfrm>
              <a:off x="5181" y="4204"/>
              <a:ext cx="18" cy="48"/>
            </a:xfrm>
            <a:custGeom>
              <a:avLst/>
              <a:gdLst/>
              <a:ahLst/>
              <a:cxnLst>
                <a:cxn ang="0">
                  <a:pos x="6" y="55"/>
                </a:cxn>
                <a:cxn ang="0">
                  <a:pos x="6" y="55"/>
                </a:cxn>
                <a:cxn ang="0">
                  <a:pos x="11" y="30"/>
                </a:cxn>
                <a:cxn ang="0">
                  <a:pos x="11" y="30"/>
                </a:cxn>
                <a:cxn ang="0">
                  <a:pos x="19" y="32"/>
                </a:cxn>
                <a:cxn ang="0">
                  <a:pos x="19" y="32"/>
                </a:cxn>
                <a:cxn ang="0">
                  <a:pos x="28" y="30"/>
                </a:cxn>
                <a:cxn ang="0">
                  <a:pos x="28" y="30"/>
                </a:cxn>
                <a:cxn ang="0">
                  <a:pos x="22" y="55"/>
                </a:cxn>
                <a:cxn ang="0">
                  <a:pos x="20" y="60"/>
                </a:cxn>
                <a:cxn ang="0">
                  <a:pos x="20" y="60"/>
                </a:cxn>
                <a:cxn ang="0">
                  <a:pos x="17" y="86"/>
                </a:cxn>
                <a:cxn ang="0">
                  <a:pos x="17" y="86"/>
                </a:cxn>
                <a:cxn ang="0">
                  <a:pos x="9" y="86"/>
                </a:cxn>
                <a:cxn ang="0">
                  <a:pos x="9" y="86"/>
                </a:cxn>
                <a:cxn ang="0">
                  <a:pos x="0" y="86"/>
                </a:cxn>
                <a:cxn ang="0">
                  <a:pos x="0" y="86"/>
                </a:cxn>
                <a:cxn ang="0">
                  <a:pos x="6" y="60"/>
                </a:cxn>
                <a:cxn ang="0">
                  <a:pos x="6" y="55"/>
                </a:cxn>
                <a:cxn ang="0">
                  <a:pos x="25" y="0"/>
                </a:cxn>
                <a:cxn ang="0">
                  <a:pos x="25" y="0"/>
                </a:cxn>
                <a:cxn ang="0">
                  <a:pos x="28" y="1"/>
                </a:cxn>
                <a:cxn ang="0">
                  <a:pos x="31" y="3"/>
                </a:cxn>
                <a:cxn ang="0">
                  <a:pos x="33" y="6"/>
                </a:cxn>
                <a:cxn ang="0">
                  <a:pos x="33" y="9"/>
                </a:cxn>
                <a:cxn ang="0">
                  <a:pos x="33" y="9"/>
                </a:cxn>
                <a:cxn ang="0">
                  <a:pos x="31" y="13"/>
                </a:cxn>
                <a:cxn ang="0">
                  <a:pos x="28" y="16"/>
                </a:cxn>
                <a:cxn ang="0">
                  <a:pos x="25" y="17"/>
                </a:cxn>
                <a:cxn ang="0">
                  <a:pos x="22" y="19"/>
                </a:cxn>
                <a:cxn ang="0">
                  <a:pos x="22" y="19"/>
                </a:cxn>
                <a:cxn ang="0">
                  <a:pos x="19" y="17"/>
                </a:cxn>
                <a:cxn ang="0">
                  <a:pos x="16" y="16"/>
                </a:cxn>
                <a:cxn ang="0">
                  <a:pos x="14" y="13"/>
                </a:cxn>
                <a:cxn ang="0">
                  <a:pos x="14" y="9"/>
                </a:cxn>
                <a:cxn ang="0">
                  <a:pos x="14" y="9"/>
                </a:cxn>
                <a:cxn ang="0">
                  <a:pos x="16" y="6"/>
                </a:cxn>
                <a:cxn ang="0">
                  <a:pos x="19" y="3"/>
                </a:cxn>
                <a:cxn ang="0">
                  <a:pos x="22" y="1"/>
                </a:cxn>
                <a:cxn ang="0">
                  <a:pos x="25" y="0"/>
                </a:cxn>
                <a:cxn ang="0">
                  <a:pos x="25" y="0"/>
                </a:cxn>
              </a:cxnLst>
              <a:rect l="0" t="0" r="r" b="b"/>
              <a:pathLst>
                <a:path w="33" h="86">
                  <a:moveTo>
                    <a:pt x="6" y="55"/>
                  </a:moveTo>
                  <a:lnTo>
                    <a:pt x="6" y="55"/>
                  </a:lnTo>
                  <a:lnTo>
                    <a:pt x="11" y="30"/>
                  </a:lnTo>
                  <a:lnTo>
                    <a:pt x="11" y="30"/>
                  </a:lnTo>
                  <a:lnTo>
                    <a:pt x="19" y="32"/>
                  </a:lnTo>
                  <a:lnTo>
                    <a:pt x="19" y="32"/>
                  </a:lnTo>
                  <a:lnTo>
                    <a:pt x="28" y="30"/>
                  </a:lnTo>
                  <a:lnTo>
                    <a:pt x="28" y="30"/>
                  </a:lnTo>
                  <a:lnTo>
                    <a:pt x="22" y="55"/>
                  </a:lnTo>
                  <a:lnTo>
                    <a:pt x="20" y="60"/>
                  </a:lnTo>
                  <a:lnTo>
                    <a:pt x="20" y="60"/>
                  </a:lnTo>
                  <a:lnTo>
                    <a:pt x="17" y="86"/>
                  </a:lnTo>
                  <a:lnTo>
                    <a:pt x="17" y="86"/>
                  </a:lnTo>
                  <a:lnTo>
                    <a:pt x="9" y="86"/>
                  </a:lnTo>
                  <a:lnTo>
                    <a:pt x="9" y="86"/>
                  </a:lnTo>
                  <a:lnTo>
                    <a:pt x="0" y="86"/>
                  </a:lnTo>
                  <a:lnTo>
                    <a:pt x="0" y="86"/>
                  </a:lnTo>
                  <a:lnTo>
                    <a:pt x="6" y="60"/>
                  </a:lnTo>
                  <a:lnTo>
                    <a:pt x="6" y="55"/>
                  </a:lnTo>
                  <a:close/>
                  <a:moveTo>
                    <a:pt x="25" y="0"/>
                  </a:moveTo>
                  <a:lnTo>
                    <a:pt x="25" y="0"/>
                  </a:lnTo>
                  <a:lnTo>
                    <a:pt x="28" y="1"/>
                  </a:lnTo>
                  <a:lnTo>
                    <a:pt x="31" y="3"/>
                  </a:lnTo>
                  <a:lnTo>
                    <a:pt x="33" y="6"/>
                  </a:lnTo>
                  <a:lnTo>
                    <a:pt x="33" y="9"/>
                  </a:lnTo>
                  <a:lnTo>
                    <a:pt x="33" y="9"/>
                  </a:lnTo>
                  <a:lnTo>
                    <a:pt x="31" y="13"/>
                  </a:lnTo>
                  <a:lnTo>
                    <a:pt x="28" y="16"/>
                  </a:lnTo>
                  <a:lnTo>
                    <a:pt x="25" y="17"/>
                  </a:lnTo>
                  <a:lnTo>
                    <a:pt x="22" y="19"/>
                  </a:lnTo>
                  <a:lnTo>
                    <a:pt x="22" y="19"/>
                  </a:lnTo>
                  <a:lnTo>
                    <a:pt x="19" y="17"/>
                  </a:lnTo>
                  <a:lnTo>
                    <a:pt x="16" y="16"/>
                  </a:lnTo>
                  <a:lnTo>
                    <a:pt x="14" y="13"/>
                  </a:lnTo>
                  <a:lnTo>
                    <a:pt x="14" y="9"/>
                  </a:lnTo>
                  <a:lnTo>
                    <a:pt x="14" y="9"/>
                  </a:lnTo>
                  <a:lnTo>
                    <a:pt x="16" y="6"/>
                  </a:lnTo>
                  <a:lnTo>
                    <a:pt x="19" y="3"/>
                  </a:lnTo>
                  <a:lnTo>
                    <a:pt x="22" y="1"/>
                  </a:lnTo>
                  <a:lnTo>
                    <a:pt x="25" y="0"/>
                  </a:lnTo>
                  <a:lnTo>
                    <a:pt x="25" y="0"/>
                  </a:lnTo>
                  <a:close/>
                </a:path>
              </a:pathLst>
            </a:custGeom>
            <a:grpFill/>
            <a:ln w="9525">
              <a:noFill/>
              <a:round/>
              <a:headEnd/>
              <a:tailEnd/>
            </a:ln>
          </p:spPr>
          <p:txBody>
            <a:bodyPr/>
            <a:lstStyle/>
            <a:p>
              <a:endParaRPr lang="en-GB" noProof="0" dirty="0"/>
            </a:p>
          </p:txBody>
        </p:sp>
        <p:sp>
          <p:nvSpPr>
            <p:cNvPr id="28" name="Freeform 56"/>
            <p:cNvSpPr>
              <a:spLocks/>
            </p:cNvSpPr>
            <p:nvPr userDrawn="1"/>
          </p:nvSpPr>
          <p:spPr bwMode="black">
            <a:xfrm>
              <a:off x="5199" y="4219"/>
              <a:ext cx="33" cy="33"/>
            </a:xfrm>
            <a:custGeom>
              <a:avLst/>
              <a:gdLst/>
              <a:ahLst/>
              <a:cxnLst>
                <a:cxn ang="0">
                  <a:pos x="25" y="12"/>
                </a:cxn>
                <a:cxn ang="0">
                  <a:pos x="25" y="12"/>
                </a:cxn>
                <a:cxn ang="0">
                  <a:pos x="25" y="12"/>
                </a:cxn>
                <a:cxn ang="0">
                  <a:pos x="30" y="7"/>
                </a:cxn>
                <a:cxn ang="0">
                  <a:pos x="35" y="4"/>
                </a:cxn>
                <a:cxn ang="0">
                  <a:pos x="40" y="2"/>
                </a:cxn>
                <a:cxn ang="0">
                  <a:pos x="44" y="0"/>
                </a:cxn>
                <a:cxn ang="0">
                  <a:pos x="44" y="0"/>
                </a:cxn>
                <a:cxn ang="0">
                  <a:pos x="52" y="2"/>
                </a:cxn>
                <a:cxn ang="0">
                  <a:pos x="57" y="7"/>
                </a:cxn>
                <a:cxn ang="0">
                  <a:pos x="59" y="13"/>
                </a:cxn>
                <a:cxn ang="0">
                  <a:pos x="59" y="23"/>
                </a:cxn>
                <a:cxn ang="0">
                  <a:pos x="59" y="23"/>
                </a:cxn>
                <a:cxn ang="0">
                  <a:pos x="54" y="42"/>
                </a:cxn>
                <a:cxn ang="0">
                  <a:pos x="54" y="42"/>
                </a:cxn>
                <a:cxn ang="0">
                  <a:pos x="52" y="58"/>
                </a:cxn>
                <a:cxn ang="0">
                  <a:pos x="52" y="58"/>
                </a:cxn>
                <a:cxn ang="0">
                  <a:pos x="43" y="58"/>
                </a:cxn>
                <a:cxn ang="0">
                  <a:pos x="43" y="58"/>
                </a:cxn>
                <a:cxn ang="0">
                  <a:pos x="35" y="58"/>
                </a:cxn>
                <a:cxn ang="0">
                  <a:pos x="35" y="58"/>
                </a:cxn>
                <a:cxn ang="0">
                  <a:pos x="38" y="43"/>
                </a:cxn>
                <a:cxn ang="0">
                  <a:pos x="43" y="26"/>
                </a:cxn>
                <a:cxn ang="0">
                  <a:pos x="43" y="26"/>
                </a:cxn>
                <a:cxn ang="0">
                  <a:pos x="43" y="19"/>
                </a:cxn>
                <a:cxn ang="0">
                  <a:pos x="41" y="15"/>
                </a:cxn>
                <a:cxn ang="0">
                  <a:pos x="40" y="12"/>
                </a:cxn>
                <a:cxn ang="0">
                  <a:pos x="37" y="12"/>
                </a:cxn>
                <a:cxn ang="0">
                  <a:pos x="37" y="12"/>
                </a:cxn>
                <a:cxn ang="0">
                  <a:pos x="32" y="13"/>
                </a:cxn>
                <a:cxn ang="0">
                  <a:pos x="27" y="16"/>
                </a:cxn>
                <a:cxn ang="0">
                  <a:pos x="24" y="21"/>
                </a:cxn>
                <a:cxn ang="0">
                  <a:pos x="22" y="27"/>
                </a:cxn>
                <a:cxn ang="0">
                  <a:pos x="22" y="32"/>
                </a:cxn>
                <a:cxn ang="0">
                  <a:pos x="22" y="32"/>
                </a:cxn>
                <a:cxn ang="0">
                  <a:pos x="18" y="58"/>
                </a:cxn>
                <a:cxn ang="0">
                  <a:pos x="18" y="58"/>
                </a:cxn>
                <a:cxn ang="0">
                  <a:pos x="10" y="58"/>
                </a:cxn>
                <a:cxn ang="0">
                  <a:pos x="10" y="58"/>
                </a:cxn>
                <a:cxn ang="0">
                  <a:pos x="0" y="58"/>
                </a:cxn>
                <a:cxn ang="0">
                  <a:pos x="0" y="58"/>
                </a:cxn>
                <a:cxn ang="0">
                  <a:pos x="6" y="32"/>
                </a:cxn>
                <a:cxn ang="0">
                  <a:pos x="8" y="27"/>
                </a:cxn>
                <a:cxn ang="0">
                  <a:pos x="8" y="27"/>
                </a:cxn>
                <a:cxn ang="0">
                  <a:pos x="11" y="2"/>
                </a:cxn>
                <a:cxn ang="0">
                  <a:pos x="11" y="2"/>
                </a:cxn>
                <a:cxn ang="0">
                  <a:pos x="19" y="4"/>
                </a:cxn>
                <a:cxn ang="0">
                  <a:pos x="19" y="4"/>
                </a:cxn>
                <a:cxn ang="0">
                  <a:pos x="29" y="2"/>
                </a:cxn>
                <a:cxn ang="0">
                  <a:pos x="25" y="12"/>
                </a:cxn>
              </a:cxnLst>
              <a:rect l="0" t="0" r="r" b="b"/>
              <a:pathLst>
                <a:path w="59" h="58">
                  <a:moveTo>
                    <a:pt x="25" y="12"/>
                  </a:moveTo>
                  <a:lnTo>
                    <a:pt x="25" y="12"/>
                  </a:lnTo>
                  <a:lnTo>
                    <a:pt x="25" y="12"/>
                  </a:lnTo>
                  <a:lnTo>
                    <a:pt x="30" y="7"/>
                  </a:lnTo>
                  <a:lnTo>
                    <a:pt x="35" y="4"/>
                  </a:lnTo>
                  <a:lnTo>
                    <a:pt x="40" y="2"/>
                  </a:lnTo>
                  <a:lnTo>
                    <a:pt x="44" y="0"/>
                  </a:lnTo>
                  <a:lnTo>
                    <a:pt x="44" y="0"/>
                  </a:lnTo>
                  <a:lnTo>
                    <a:pt x="52" y="2"/>
                  </a:lnTo>
                  <a:lnTo>
                    <a:pt x="57" y="7"/>
                  </a:lnTo>
                  <a:lnTo>
                    <a:pt x="59" y="13"/>
                  </a:lnTo>
                  <a:lnTo>
                    <a:pt x="59" y="23"/>
                  </a:lnTo>
                  <a:lnTo>
                    <a:pt x="59" y="23"/>
                  </a:lnTo>
                  <a:lnTo>
                    <a:pt x="54" y="42"/>
                  </a:lnTo>
                  <a:lnTo>
                    <a:pt x="54" y="42"/>
                  </a:lnTo>
                  <a:lnTo>
                    <a:pt x="52" y="58"/>
                  </a:lnTo>
                  <a:lnTo>
                    <a:pt x="52" y="58"/>
                  </a:lnTo>
                  <a:lnTo>
                    <a:pt x="43" y="58"/>
                  </a:lnTo>
                  <a:lnTo>
                    <a:pt x="43" y="58"/>
                  </a:lnTo>
                  <a:lnTo>
                    <a:pt x="35" y="58"/>
                  </a:lnTo>
                  <a:lnTo>
                    <a:pt x="35" y="58"/>
                  </a:lnTo>
                  <a:lnTo>
                    <a:pt x="38" y="43"/>
                  </a:lnTo>
                  <a:lnTo>
                    <a:pt x="43" y="26"/>
                  </a:lnTo>
                  <a:lnTo>
                    <a:pt x="43" y="26"/>
                  </a:lnTo>
                  <a:lnTo>
                    <a:pt x="43" y="19"/>
                  </a:lnTo>
                  <a:lnTo>
                    <a:pt x="41" y="15"/>
                  </a:lnTo>
                  <a:lnTo>
                    <a:pt x="40" y="12"/>
                  </a:lnTo>
                  <a:lnTo>
                    <a:pt x="37" y="12"/>
                  </a:lnTo>
                  <a:lnTo>
                    <a:pt x="37" y="12"/>
                  </a:lnTo>
                  <a:lnTo>
                    <a:pt x="32" y="13"/>
                  </a:lnTo>
                  <a:lnTo>
                    <a:pt x="27" y="16"/>
                  </a:lnTo>
                  <a:lnTo>
                    <a:pt x="24" y="21"/>
                  </a:lnTo>
                  <a:lnTo>
                    <a:pt x="22" y="27"/>
                  </a:lnTo>
                  <a:lnTo>
                    <a:pt x="22" y="32"/>
                  </a:lnTo>
                  <a:lnTo>
                    <a:pt x="22" y="32"/>
                  </a:lnTo>
                  <a:lnTo>
                    <a:pt x="18" y="58"/>
                  </a:lnTo>
                  <a:lnTo>
                    <a:pt x="18" y="58"/>
                  </a:lnTo>
                  <a:lnTo>
                    <a:pt x="10" y="58"/>
                  </a:lnTo>
                  <a:lnTo>
                    <a:pt x="10" y="58"/>
                  </a:lnTo>
                  <a:lnTo>
                    <a:pt x="0" y="58"/>
                  </a:lnTo>
                  <a:lnTo>
                    <a:pt x="0" y="58"/>
                  </a:lnTo>
                  <a:lnTo>
                    <a:pt x="6" y="32"/>
                  </a:lnTo>
                  <a:lnTo>
                    <a:pt x="8" y="27"/>
                  </a:lnTo>
                  <a:lnTo>
                    <a:pt x="8" y="27"/>
                  </a:lnTo>
                  <a:lnTo>
                    <a:pt x="11" y="2"/>
                  </a:lnTo>
                  <a:lnTo>
                    <a:pt x="11" y="2"/>
                  </a:lnTo>
                  <a:lnTo>
                    <a:pt x="19" y="4"/>
                  </a:lnTo>
                  <a:lnTo>
                    <a:pt x="19" y="4"/>
                  </a:lnTo>
                  <a:lnTo>
                    <a:pt x="29" y="2"/>
                  </a:lnTo>
                  <a:lnTo>
                    <a:pt x="25" y="12"/>
                  </a:lnTo>
                  <a:close/>
                </a:path>
              </a:pathLst>
            </a:custGeom>
            <a:grpFill/>
            <a:ln w="9525">
              <a:noFill/>
              <a:round/>
              <a:headEnd/>
              <a:tailEnd/>
            </a:ln>
          </p:spPr>
          <p:txBody>
            <a:bodyPr/>
            <a:lstStyle/>
            <a:p>
              <a:endParaRPr lang="en-GB" noProof="0" dirty="0"/>
            </a:p>
          </p:txBody>
        </p:sp>
        <p:sp>
          <p:nvSpPr>
            <p:cNvPr id="29" name="Freeform 57"/>
            <p:cNvSpPr>
              <a:spLocks noEditPoints="1"/>
            </p:cNvSpPr>
            <p:nvPr userDrawn="1"/>
          </p:nvSpPr>
          <p:spPr bwMode="black">
            <a:xfrm>
              <a:off x="5233" y="4219"/>
              <a:ext cx="36" cy="50"/>
            </a:xfrm>
            <a:custGeom>
              <a:avLst/>
              <a:gdLst/>
              <a:ahLst/>
              <a:cxnLst>
                <a:cxn ang="0">
                  <a:pos x="40" y="70"/>
                </a:cxn>
                <a:cxn ang="0">
                  <a:pos x="35" y="80"/>
                </a:cxn>
                <a:cxn ang="0">
                  <a:pos x="24" y="83"/>
                </a:cxn>
                <a:cxn ang="0">
                  <a:pos x="18" y="83"/>
                </a:cxn>
                <a:cxn ang="0">
                  <a:pos x="11" y="77"/>
                </a:cxn>
                <a:cxn ang="0">
                  <a:pos x="11" y="70"/>
                </a:cxn>
                <a:cxn ang="0">
                  <a:pos x="18" y="61"/>
                </a:cxn>
                <a:cxn ang="0">
                  <a:pos x="26" y="59"/>
                </a:cxn>
                <a:cxn ang="0">
                  <a:pos x="32" y="59"/>
                </a:cxn>
                <a:cxn ang="0">
                  <a:pos x="40" y="64"/>
                </a:cxn>
                <a:cxn ang="0">
                  <a:pos x="40" y="70"/>
                </a:cxn>
                <a:cxn ang="0">
                  <a:pos x="65" y="7"/>
                </a:cxn>
                <a:cxn ang="0">
                  <a:pos x="65" y="5"/>
                </a:cxn>
                <a:cxn ang="0">
                  <a:pos x="65" y="2"/>
                </a:cxn>
                <a:cxn ang="0">
                  <a:pos x="54" y="2"/>
                </a:cxn>
                <a:cxn ang="0">
                  <a:pos x="48" y="2"/>
                </a:cxn>
                <a:cxn ang="0">
                  <a:pos x="38" y="0"/>
                </a:cxn>
                <a:cxn ang="0">
                  <a:pos x="21" y="7"/>
                </a:cxn>
                <a:cxn ang="0">
                  <a:pos x="11" y="19"/>
                </a:cxn>
                <a:cxn ang="0">
                  <a:pos x="11" y="26"/>
                </a:cxn>
                <a:cxn ang="0">
                  <a:pos x="13" y="32"/>
                </a:cxn>
                <a:cxn ang="0">
                  <a:pos x="23" y="37"/>
                </a:cxn>
                <a:cxn ang="0">
                  <a:pos x="23" y="39"/>
                </a:cxn>
                <a:cxn ang="0">
                  <a:pos x="13" y="43"/>
                </a:cxn>
                <a:cxn ang="0">
                  <a:pos x="10" y="50"/>
                </a:cxn>
                <a:cxn ang="0">
                  <a:pos x="10" y="53"/>
                </a:cxn>
                <a:cxn ang="0">
                  <a:pos x="15" y="59"/>
                </a:cxn>
                <a:cxn ang="0">
                  <a:pos x="15" y="59"/>
                </a:cxn>
                <a:cxn ang="0">
                  <a:pos x="5" y="64"/>
                </a:cxn>
                <a:cxn ang="0">
                  <a:pos x="0" y="74"/>
                </a:cxn>
                <a:cxn ang="0">
                  <a:pos x="0" y="80"/>
                </a:cxn>
                <a:cxn ang="0">
                  <a:pos x="10" y="88"/>
                </a:cxn>
                <a:cxn ang="0">
                  <a:pos x="19" y="88"/>
                </a:cxn>
                <a:cxn ang="0">
                  <a:pos x="42" y="83"/>
                </a:cxn>
                <a:cxn ang="0">
                  <a:pos x="50" y="75"/>
                </a:cxn>
                <a:cxn ang="0">
                  <a:pos x="54" y="64"/>
                </a:cxn>
                <a:cxn ang="0">
                  <a:pos x="54" y="58"/>
                </a:cxn>
                <a:cxn ang="0">
                  <a:pos x="46" y="50"/>
                </a:cxn>
                <a:cxn ang="0">
                  <a:pos x="30" y="48"/>
                </a:cxn>
                <a:cxn ang="0">
                  <a:pos x="27" y="48"/>
                </a:cxn>
                <a:cxn ang="0">
                  <a:pos x="23" y="45"/>
                </a:cxn>
                <a:cxn ang="0">
                  <a:pos x="23" y="43"/>
                </a:cxn>
                <a:cxn ang="0">
                  <a:pos x="27" y="39"/>
                </a:cxn>
                <a:cxn ang="0">
                  <a:pos x="32" y="39"/>
                </a:cxn>
                <a:cxn ang="0">
                  <a:pos x="42" y="37"/>
                </a:cxn>
                <a:cxn ang="0">
                  <a:pos x="54" y="27"/>
                </a:cxn>
                <a:cxn ang="0">
                  <a:pos x="57" y="19"/>
                </a:cxn>
                <a:cxn ang="0">
                  <a:pos x="57" y="12"/>
                </a:cxn>
                <a:cxn ang="0">
                  <a:pos x="54" y="7"/>
                </a:cxn>
                <a:cxn ang="0">
                  <a:pos x="37" y="5"/>
                </a:cxn>
                <a:cxn ang="0">
                  <a:pos x="40" y="7"/>
                </a:cxn>
                <a:cxn ang="0">
                  <a:pos x="43" y="13"/>
                </a:cxn>
                <a:cxn ang="0">
                  <a:pos x="42" y="19"/>
                </a:cxn>
                <a:cxn ang="0">
                  <a:pos x="38" y="31"/>
                </a:cxn>
                <a:cxn ang="0">
                  <a:pos x="32" y="34"/>
                </a:cxn>
                <a:cxn ang="0">
                  <a:pos x="29" y="34"/>
                </a:cxn>
                <a:cxn ang="0">
                  <a:pos x="26" y="27"/>
                </a:cxn>
                <a:cxn ang="0">
                  <a:pos x="27" y="21"/>
                </a:cxn>
                <a:cxn ang="0">
                  <a:pos x="30" y="10"/>
                </a:cxn>
                <a:cxn ang="0">
                  <a:pos x="37" y="5"/>
                </a:cxn>
              </a:cxnLst>
              <a:rect l="0" t="0" r="r" b="b"/>
              <a:pathLst>
                <a:path w="65" h="88">
                  <a:moveTo>
                    <a:pt x="40" y="70"/>
                  </a:moveTo>
                  <a:lnTo>
                    <a:pt x="40" y="70"/>
                  </a:lnTo>
                  <a:lnTo>
                    <a:pt x="38" y="75"/>
                  </a:lnTo>
                  <a:lnTo>
                    <a:pt x="35" y="80"/>
                  </a:lnTo>
                  <a:lnTo>
                    <a:pt x="29" y="83"/>
                  </a:lnTo>
                  <a:lnTo>
                    <a:pt x="24" y="83"/>
                  </a:lnTo>
                  <a:lnTo>
                    <a:pt x="24" y="83"/>
                  </a:lnTo>
                  <a:lnTo>
                    <a:pt x="18" y="83"/>
                  </a:lnTo>
                  <a:lnTo>
                    <a:pt x="13" y="80"/>
                  </a:lnTo>
                  <a:lnTo>
                    <a:pt x="11" y="77"/>
                  </a:lnTo>
                  <a:lnTo>
                    <a:pt x="11" y="70"/>
                  </a:lnTo>
                  <a:lnTo>
                    <a:pt x="11" y="70"/>
                  </a:lnTo>
                  <a:lnTo>
                    <a:pt x="15" y="64"/>
                  </a:lnTo>
                  <a:lnTo>
                    <a:pt x="18" y="61"/>
                  </a:lnTo>
                  <a:lnTo>
                    <a:pt x="18" y="61"/>
                  </a:lnTo>
                  <a:lnTo>
                    <a:pt x="26" y="59"/>
                  </a:lnTo>
                  <a:lnTo>
                    <a:pt x="26" y="59"/>
                  </a:lnTo>
                  <a:lnTo>
                    <a:pt x="32" y="59"/>
                  </a:lnTo>
                  <a:lnTo>
                    <a:pt x="37" y="61"/>
                  </a:lnTo>
                  <a:lnTo>
                    <a:pt x="40" y="64"/>
                  </a:lnTo>
                  <a:lnTo>
                    <a:pt x="40" y="70"/>
                  </a:lnTo>
                  <a:lnTo>
                    <a:pt x="40" y="70"/>
                  </a:lnTo>
                  <a:close/>
                  <a:moveTo>
                    <a:pt x="65" y="7"/>
                  </a:moveTo>
                  <a:lnTo>
                    <a:pt x="65" y="7"/>
                  </a:lnTo>
                  <a:lnTo>
                    <a:pt x="65" y="5"/>
                  </a:lnTo>
                  <a:lnTo>
                    <a:pt x="65" y="5"/>
                  </a:lnTo>
                  <a:lnTo>
                    <a:pt x="65" y="2"/>
                  </a:lnTo>
                  <a:lnTo>
                    <a:pt x="65" y="2"/>
                  </a:lnTo>
                  <a:lnTo>
                    <a:pt x="54" y="2"/>
                  </a:lnTo>
                  <a:lnTo>
                    <a:pt x="54" y="2"/>
                  </a:lnTo>
                  <a:lnTo>
                    <a:pt x="48" y="2"/>
                  </a:lnTo>
                  <a:lnTo>
                    <a:pt x="48" y="2"/>
                  </a:lnTo>
                  <a:lnTo>
                    <a:pt x="38" y="0"/>
                  </a:lnTo>
                  <a:lnTo>
                    <a:pt x="38" y="0"/>
                  </a:lnTo>
                  <a:lnTo>
                    <a:pt x="29" y="2"/>
                  </a:lnTo>
                  <a:lnTo>
                    <a:pt x="21" y="7"/>
                  </a:lnTo>
                  <a:lnTo>
                    <a:pt x="15" y="12"/>
                  </a:lnTo>
                  <a:lnTo>
                    <a:pt x="11" y="19"/>
                  </a:lnTo>
                  <a:lnTo>
                    <a:pt x="11" y="19"/>
                  </a:lnTo>
                  <a:lnTo>
                    <a:pt x="11" y="26"/>
                  </a:lnTo>
                  <a:lnTo>
                    <a:pt x="13" y="32"/>
                  </a:lnTo>
                  <a:lnTo>
                    <a:pt x="13" y="32"/>
                  </a:lnTo>
                  <a:lnTo>
                    <a:pt x="16" y="35"/>
                  </a:lnTo>
                  <a:lnTo>
                    <a:pt x="23" y="37"/>
                  </a:lnTo>
                  <a:lnTo>
                    <a:pt x="23" y="39"/>
                  </a:lnTo>
                  <a:lnTo>
                    <a:pt x="23" y="39"/>
                  </a:lnTo>
                  <a:lnTo>
                    <a:pt x="18" y="40"/>
                  </a:lnTo>
                  <a:lnTo>
                    <a:pt x="13" y="43"/>
                  </a:lnTo>
                  <a:lnTo>
                    <a:pt x="11" y="47"/>
                  </a:lnTo>
                  <a:lnTo>
                    <a:pt x="10" y="50"/>
                  </a:lnTo>
                  <a:lnTo>
                    <a:pt x="10" y="50"/>
                  </a:lnTo>
                  <a:lnTo>
                    <a:pt x="10" y="53"/>
                  </a:lnTo>
                  <a:lnTo>
                    <a:pt x="10" y="54"/>
                  </a:lnTo>
                  <a:lnTo>
                    <a:pt x="15" y="59"/>
                  </a:lnTo>
                  <a:lnTo>
                    <a:pt x="15" y="59"/>
                  </a:lnTo>
                  <a:lnTo>
                    <a:pt x="15" y="59"/>
                  </a:lnTo>
                  <a:lnTo>
                    <a:pt x="10" y="61"/>
                  </a:lnTo>
                  <a:lnTo>
                    <a:pt x="5" y="64"/>
                  </a:lnTo>
                  <a:lnTo>
                    <a:pt x="2" y="69"/>
                  </a:lnTo>
                  <a:lnTo>
                    <a:pt x="0" y="74"/>
                  </a:lnTo>
                  <a:lnTo>
                    <a:pt x="0" y="74"/>
                  </a:lnTo>
                  <a:lnTo>
                    <a:pt x="0" y="80"/>
                  </a:lnTo>
                  <a:lnTo>
                    <a:pt x="4" y="85"/>
                  </a:lnTo>
                  <a:lnTo>
                    <a:pt x="10" y="88"/>
                  </a:lnTo>
                  <a:lnTo>
                    <a:pt x="19" y="88"/>
                  </a:lnTo>
                  <a:lnTo>
                    <a:pt x="19" y="88"/>
                  </a:lnTo>
                  <a:lnTo>
                    <a:pt x="30" y="86"/>
                  </a:lnTo>
                  <a:lnTo>
                    <a:pt x="42" y="83"/>
                  </a:lnTo>
                  <a:lnTo>
                    <a:pt x="46" y="80"/>
                  </a:lnTo>
                  <a:lnTo>
                    <a:pt x="50" y="75"/>
                  </a:lnTo>
                  <a:lnTo>
                    <a:pt x="53" y="70"/>
                  </a:lnTo>
                  <a:lnTo>
                    <a:pt x="54" y="64"/>
                  </a:lnTo>
                  <a:lnTo>
                    <a:pt x="54" y="64"/>
                  </a:lnTo>
                  <a:lnTo>
                    <a:pt x="54" y="58"/>
                  </a:lnTo>
                  <a:lnTo>
                    <a:pt x="53" y="53"/>
                  </a:lnTo>
                  <a:lnTo>
                    <a:pt x="46" y="50"/>
                  </a:lnTo>
                  <a:lnTo>
                    <a:pt x="38" y="48"/>
                  </a:lnTo>
                  <a:lnTo>
                    <a:pt x="30" y="48"/>
                  </a:lnTo>
                  <a:lnTo>
                    <a:pt x="30" y="48"/>
                  </a:lnTo>
                  <a:lnTo>
                    <a:pt x="27" y="48"/>
                  </a:lnTo>
                  <a:lnTo>
                    <a:pt x="24" y="47"/>
                  </a:lnTo>
                  <a:lnTo>
                    <a:pt x="23" y="45"/>
                  </a:lnTo>
                  <a:lnTo>
                    <a:pt x="23" y="43"/>
                  </a:lnTo>
                  <a:lnTo>
                    <a:pt x="23" y="43"/>
                  </a:lnTo>
                  <a:lnTo>
                    <a:pt x="24" y="40"/>
                  </a:lnTo>
                  <a:lnTo>
                    <a:pt x="27" y="39"/>
                  </a:lnTo>
                  <a:lnTo>
                    <a:pt x="27" y="39"/>
                  </a:lnTo>
                  <a:lnTo>
                    <a:pt x="32" y="39"/>
                  </a:lnTo>
                  <a:lnTo>
                    <a:pt x="32" y="39"/>
                  </a:lnTo>
                  <a:lnTo>
                    <a:pt x="42" y="37"/>
                  </a:lnTo>
                  <a:lnTo>
                    <a:pt x="50" y="34"/>
                  </a:lnTo>
                  <a:lnTo>
                    <a:pt x="54" y="27"/>
                  </a:lnTo>
                  <a:lnTo>
                    <a:pt x="57" y="19"/>
                  </a:lnTo>
                  <a:lnTo>
                    <a:pt x="57" y="19"/>
                  </a:lnTo>
                  <a:lnTo>
                    <a:pt x="59" y="16"/>
                  </a:lnTo>
                  <a:lnTo>
                    <a:pt x="57" y="12"/>
                  </a:lnTo>
                  <a:lnTo>
                    <a:pt x="54" y="7"/>
                  </a:lnTo>
                  <a:lnTo>
                    <a:pt x="54" y="7"/>
                  </a:lnTo>
                  <a:lnTo>
                    <a:pt x="65" y="7"/>
                  </a:lnTo>
                  <a:close/>
                  <a:moveTo>
                    <a:pt x="37" y="5"/>
                  </a:moveTo>
                  <a:lnTo>
                    <a:pt x="37" y="5"/>
                  </a:lnTo>
                  <a:lnTo>
                    <a:pt x="40" y="7"/>
                  </a:lnTo>
                  <a:lnTo>
                    <a:pt x="42" y="8"/>
                  </a:lnTo>
                  <a:lnTo>
                    <a:pt x="43" y="13"/>
                  </a:lnTo>
                  <a:lnTo>
                    <a:pt x="42" y="19"/>
                  </a:lnTo>
                  <a:lnTo>
                    <a:pt x="42" y="19"/>
                  </a:lnTo>
                  <a:lnTo>
                    <a:pt x="40" y="26"/>
                  </a:lnTo>
                  <a:lnTo>
                    <a:pt x="38" y="31"/>
                  </a:lnTo>
                  <a:lnTo>
                    <a:pt x="35" y="34"/>
                  </a:lnTo>
                  <a:lnTo>
                    <a:pt x="32" y="34"/>
                  </a:lnTo>
                  <a:lnTo>
                    <a:pt x="32" y="34"/>
                  </a:lnTo>
                  <a:lnTo>
                    <a:pt x="29" y="34"/>
                  </a:lnTo>
                  <a:lnTo>
                    <a:pt x="27" y="31"/>
                  </a:lnTo>
                  <a:lnTo>
                    <a:pt x="26" y="27"/>
                  </a:lnTo>
                  <a:lnTo>
                    <a:pt x="27" y="21"/>
                  </a:lnTo>
                  <a:lnTo>
                    <a:pt x="27" y="21"/>
                  </a:lnTo>
                  <a:lnTo>
                    <a:pt x="29" y="15"/>
                  </a:lnTo>
                  <a:lnTo>
                    <a:pt x="30" y="10"/>
                  </a:lnTo>
                  <a:lnTo>
                    <a:pt x="34" y="7"/>
                  </a:lnTo>
                  <a:lnTo>
                    <a:pt x="37" y="5"/>
                  </a:lnTo>
                  <a:lnTo>
                    <a:pt x="37" y="5"/>
                  </a:lnTo>
                  <a:close/>
                </a:path>
              </a:pathLst>
            </a:custGeom>
            <a:grpFill/>
            <a:ln w="9525">
              <a:noFill/>
              <a:round/>
              <a:headEnd/>
              <a:tailEnd/>
            </a:ln>
          </p:spPr>
          <p:txBody>
            <a:bodyPr/>
            <a:lstStyle/>
            <a:p>
              <a:endParaRPr lang="en-GB" noProof="0" dirty="0"/>
            </a:p>
          </p:txBody>
        </p:sp>
        <p:sp>
          <p:nvSpPr>
            <p:cNvPr id="30" name="Freeform 58"/>
            <p:cNvSpPr>
              <a:spLocks/>
            </p:cNvSpPr>
            <p:nvPr userDrawn="1"/>
          </p:nvSpPr>
          <p:spPr bwMode="black">
            <a:xfrm>
              <a:off x="5287" y="4208"/>
              <a:ext cx="62" cy="44"/>
            </a:xfrm>
            <a:custGeom>
              <a:avLst/>
              <a:gdLst/>
              <a:ahLst/>
              <a:cxnLst>
                <a:cxn ang="0">
                  <a:pos x="49" y="22"/>
                </a:cxn>
                <a:cxn ang="0">
                  <a:pos x="49" y="22"/>
                </a:cxn>
                <a:cxn ang="0">
                  <a:pos x="35" y="49"/>
                </a:cxn>
                <a:cxn ang="0">
                  <a:pos x="19" y="78"/>
                </a:cxn>
                <a:cxn ang="0">
                  <a:pos x="19" y="78"/>
                </a:cxn>
                <a:cxn ang="0">
                  <a:pos x="14" y="78"/>
                </a:cxn>
                <a:cxn ang="0">
                  <a:pos x="14" y="78"/>
                </a:cxn>
                <a:cxn ang="0">
                  <a:pos x="8" y="78"/>
                </a:cxn>
                <a:cxn ang="0">
                  <a:pos x="8" y="78"/>
                </a:cxn>
                <a:cxn ang="0">
                  <a:pos x="5" y="33"/>
                </a:cxn>
                <a:cxn ang="0">
                  <a:pos x="0" y="0"/>
                </a:cxn>
                <a:cxn ang="0">
                  <a:pos x="0" y="0"/>
                </a:cxn>
                <a:cxn ang="0">
                  <a:pos x="10" y="0"/>
                </a:cxn>
                <a:cxn ang="0">
                  <a:pos x="10" y="0"/>
                </a:cxn>
                <a:cxn ang="0">
                  <a:pos x="19" y="0"/>
                </a:cxn>
                <a:cxn ang="0">
                  <a:pos x="19" y="0"/>
                </a:cxn>
                <a:cxn ang="0">
                  <a:pos x="22" y="57"/>
                </a:cxn>
                <a:cxn ang="0">
                  <a:pos x="24" y="57"/>
                </a:cxn>
                <a:cxn ang="0">
                  <a:pos x="24" y="57"/>
                </a:cxn>
                <a:cxn ang="0">
                  <a:pos x="54" y="0"/>
                </a:cxn>
                <a:cxn ang="0">
                  <a:pos x="54" y="0"/>
                </a:cxn>
                <a:cxn ang="0">
                  <a:pos x="59" y="0"/>
                </a:cxn>
                <a:cxn ang="0">
                  <a:pos x="59" y="0"/>
                </a:cxn>
                <a:cxn ang="0">
                  <a:pos x="65" y="0"/>
                </a:cxn>
                <a:cxn ang="0">
                  <a:pos x="65" y="0"/>
                </a:cxn>
                <a:cxn ang="0">
                  <a:pos x="68" y="27"/>
                </a:cxn>
                <a:cxn ang="0">
                  <a:pos x="72" y="57"/>
                </a:cxn>
                <a:cxn ang="0">
                  <a:pos x="73" y="57"/>
                </a:cxn>
                <a:cxn ang="0">
                  <a:pos x="73" y="57"/>
                </a:cxn>
                <a:cxn ang="0">
                  <a:pos x="100" y="0"/>
                </a:cxn>
                <a:cxn ang="0">
                  <a:pos x="100" y="0"/>
                </a:cxn>
                <a:cxn ang="0">
                  <a:pos x="105" y="0"/>
                </a:cxn>
                <a:cxn ang="0">
                  <a:pos x="105" y="0"/>
                </a:cxn>
                <a:cxn ang="0">
                  <a:pos x="110" y="0"/>
                </a:cxn>
                <a:cxn ang="0">
                  <a:pos x="110" y="0"/>
                </a:cxn>
                <a:cxn ang="0">
                  <a:pos x="92" y="33"/>
                </a:cxn>
                <a:cxn ang="0">
                  <a:pos x="70" y="78"/>
                </a:cxn>
                <a:cxn ang="0">
                  <a:pos x="70" y="78"/>
                </a:cxn>
                <a:cxn ang="0">
                  <a:pos x="64" y="78"/>
                </a:cxn>
                <a:cxn ang="0">
                  <a:pos x="64" y="78"/>
                </a:cxn>
                <a:cxn ang="0">
                  <a:pos x="57" y="78"/>
                </a:cxn>
                <a:cxn ang="0">
                  <a:pos x="57" y="78"/>
                </a:cxn>
                <a:cxn ang="0">
                  <a:pos x="54" y="51"/>
                </a:cxn>
                <a:cxn ang="0">
                  <a:pos x="51" y="22"/>
                </a:cxn>
                <a:cxn ang="0">
                  <a:pos x="49" y="22"/>
                </a:cxn>
              </a:cxnLst>
              <a:rect l="0" t="0" r="r" b="b"/>
              <a:pathLst>
                <a:path w="110" h="78">
                  <a:moveTo>
                    <a:pt x="49" y="22"/>
                  </a:moveTo>
                  <a:lnTo>
                    <a:pt x="49" y="22"/>
                  </a:lnTo>
                  <a:lnTo>
                    <a:pt x="35" y="49"/>
                  </a:lnTo>
                  <a:lnTo>
                    <a:pt x="19" y="78"/>
                  </a:lnTo>
                  <a:lnTo>
                    <a:pt x="19" y="78"/>
                  </a:lnTo>
                  <a:lnTo>
                    <a:pt x="14" y="78"/>
                  </a:lnTo>
                  <a:lnTo>
                    <a:pt x="14" y="78"/>
                  </a:lnTo>
                  <a:lnTo>
                    <a:pt x="8" y="78"/>
                  </a:lnTo>
                  <a:lnTo>
                    <a:pt x="8" y="78"/>
                  </a:lnTo>
                  <a:lnTo>
                    <a:pt x="5" y="33"/>
                  </a:lnTo>
                  <a:lnTo>
                    <a:pt x="0" y="0"/>
                  </a:lnTo>
                  <a:lnTo>
                    <a:pt x="0" y="0"/>
                  </a:lnTo>
                  <a:lnTo>
                    <a:pt x="10" y="0"/>
                  </a:lnTo>
                  <a:lnTo>
                    <a:pt x="10" y="0"/>
                  </a:lnTo>
                  <a:lnTo>
                    <a:pt x="19" y="0"/>
                  </a:lnTo>
                  <a:lnTo>
                    <a:pt x="19" y="0"/>
                  </a:lnTo>
                  <a:lnTo>
                    <a:pt x="22" y="57"/>
                  </a:lnTo>
                  <a:lnTo>
                    <a:pt x="24" y="57"/>
                  </a:lnTo>
                  <a:lnTo>
                    <a:pt x="24" y="57"/>
                  </a:lnTo>
                  <a:lnTo>
                    <a:pt x="54" y="0"/>
                  </a:lnTo>
                  <a:lnTo>
                    <a:pt x="54" y="0"/>
                  </a:lnTo>
                  <a:lnTo>
                    <a:pt x="59" y="0"/>
                  </a:lnTo>
                  <a:lnTo>
                    <a:pt x="59" y="0"/>
                  </a:lnTo>
                  <a:lnTo>
                    <a:pt x="65" y="0"/>
                  </a:lnTo>
                  <a:lnTo>
                    <a:pt x="65" y="0"/>
                  </a:lnTo>
                  <a:lnTo>
                    <a:pt x="68" y="27"/>
                  </a:lnTo>
                  <a:lnTo>
                    <a:pt x="72" y="57"/>
                  </a:lnTo>
                  <a:lnTo>
                    <a:pt x="73" y="57"/>
                  </a:lnTo>
                  <a:lnTo>
                    <a:pt x="73" y="57"/>
                  </a:lnTo>
                  <a:lnTo>
                    <a:pt x="100" y="0"/>
                  </a:lnTo>
                  <a:lnTo>
                    <a:pt x="100" y="0"/>
                  </a:lnTo>
                  <a:lnTo>
                    <a:pt x="105" y="0"/>
                  </a:lnTo>
                  <a:lnTo>
                    <a:pt x="105" y="0"/>
                  </a:lnTo>
                  <a:lnTo>
                    <a:pt x="110" y="0"/>
                  </a:lnTo>
                  <a:lnTo>
                    <a:pt x="110" y="0"/>
                  </a:lnTo>
                  <a:lnTo>
                    <a:pt x="92" y="33"/>
                  </a:lnTo>
                  <a:lnTo>
                    <a:pt x="70" y="78"/>
                  </a:lnTo>
                  <a:lnTo>
                    <a:pt x="70" y="78"/>
                  </a:lnTo>
                  <a:lnTo>
                    <a:pt x="64" y="78"/>
                  </a:lnTo>
                  <a:lnTo>
                    <a:pt x="64" y="78"/>
                  </a:lnTo>
                  <a:lnTo>
                    <a:pt x="57" y="78"/>
                  </a:lnTo>
                  <a:lnTo>
                    <a:pt x="57" y="78"/>
                  </a:lnTo>
                  <a:lnTo>
                    <a:pt x="54" y="51"/>
                  </a:lnTo>
                  <a:lnTo>
                    <a:pt x="51" y="22"/>
                  </a:lnTo>
                  <a:lnTo>
                    <a:pt x="49" y="22"/>
                  </a:lnTo>
                  <a:close/>
                </a:path>
              </a:pathLst>
            </a:custGeom>
            <a:grpFill/>
            <a:ln w="9525">
              <a:noFill/>
              <a:round/>
              <a:headEnd/>
              <a:tailEnd/>
            </a:ln>
          </p:spPr>
          <p:txBody>
            <a:bodyPr/>
            <a:lstStyle/>
            <a:p>
              <a:endParaRPr lang="en-GB" noProof="0" dirty="0"/>
            </a:p>
          </p:txBody>
        </p:sp>
        <p:sp>
          <p:nvSpPr>
            <p:cNvPr id="31" name="Freeform 59"/>
            <p:cNvSpPr>
              <a:spLocks noEditPoints="1"/>
            </p:cNvSpPr>
            <p:nvPr userDrawn="1"/>
          </p:nvSpPr>
          <p:spPr bwMode="black">
            <a:xfrm>
              <a:off x="5341"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6"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7" y="5"/>
                </a:cxn>
                <a:cxn ang="0">
                  <a:pos x="13" y="8"/>
                </a:cxn>
                <a:cxn ang="0">
                  <a:pos x="9" y="13"/>
                </a:cxn>
                <a:cxn ang="0">
                  <a:pos x="6" y="18"/>
                </a:cxn>
                <a:cxn ang="0">
                  <a:pos x="3" y="24"/>
                </a:cxn>
                <a:cxn ang="0">
                  <a:pos x="1" y="31"/>
                </a:cxn>
                <a:cxn ang="0">
                  <a:pos x="1" y="31"/>
                </a:cxn>
                <a:cxn ang="0">
                  <a:pos x="0" y="37"/>
                </a:cxn>
                <a:cxn ang="0">
                  <a:pos x="1" y="43"/>
                </a:cxn>
                <a:cxn ang="0">
                  <a:pos x="3" y="48"/>
                </a:cxn>
                <a:cxn ang="0">
                  <a:pos x="5" y="53"/>
                </a:cxn>
                <a:cxn ang="0">
                  <a:pos x="9" y="56"/>
                </a:cxn>
                <a:cxn ang="0">
                  <a:pos x="13" y="58"/>
                </a:cxn>
                <a:cxn ang="0">
                  <a:pos x="24" y="59"/>
                </a:cxn>
                <a:cxn ang="0">
                  <a:pos x="24" y="59"/>
                </a:cxn>
                <a:cxn ang="0">
                  <a:pos x="35" y="58"/>
                </a:cxn>
                <a:cxn ang="0">
                  <a:pos x="41" y="54"/>
                </a:cxn>
                <a:cxn ang="0">
                  <a:pos x="46" y="48"/>
                </a:cxn>
                <a:cxn ang="0">
                  <a:pos x="44" y="47"/>
                </a:cxn>
                <a:cxn ang="0">
                  <a:pos x="44" y="47"/>
                </a:cxn>
                <a:cxn ang="0">
                  <a:pos x="36" y="51"/>
                </a:cxn>
                <a:cxn ang="0">
                  <a:pos x="28" y="51"/>
                </a:cxn>
                <a:cxn ang="0">
                  <a:pos x="28" y="51"/>
                </a:cxn>
                <a:cxn ang="0">
                  <a:pos x="25" y="51"/>
                </a:cxn>
                <a:cxn ang="0">
                  <a:pos x="22" y="50"/>
                </a:cxn>
                <a:cxn ang="0">
                  <a:pos x="19" y="47"/>
                </a:cxn>
                <a:cxn ang="0">
                  <a:pos x="17"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6"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7" y="5"/>
                  </a:lnTo>
                  <a:lnTo>
                    <a:pt x="13" y="8"/>
                  </a:lnTo>
                  <a:lnTo>
                    <a:pt x="9" y="13"/>
                  </a:lnTo>
                  <a:lnTo>
                    <a:pt x="6" y="18"/>
                  </a:lnTo>
                  <a:lnTo>
                    <a:pt x="3" y="24"/>
                  </a:lnTo>
                  <a:lnTo>
                    <a:pt x="1" y="31"/>
                  </a:lnTo>
                  <a:lnTo>
                    <a:pt x="1" y="31"/>
                  </a:lnTo>
                  <a:lnTo>
                    <a:pt x="0" y="37"/>
                  </a:lnTo>
                  <a:lnTo>
                    <a:pt x="1" y="43"/>
                  </a:lnTo>
                  <a:lnTo>
                    <a:pt x="3" y="48"/>
                  </a:lnTo>
                  <a:lnTo>
                    <a:pt x="5" y="53"/>
                  </a:lnTo>
                  <a:lnTo>
                    <a:pt x="9" y="56"/>
                  </a:lnTo>
                  <a:lnTo>
                    <a:pt x="13" y="58"/>
                  </a:lnTo>
                  <a:lnTo>
                    <a:pt x="24" y="59"/>
                  </a:lnTo>
                  <a:lnTo>
                    <a:pt x="24" y="59"/>
                  </a:lnTo>
                  <a:lnTo>
                    <a:pt x="35" y="58"/>
                  </a:lnTo>
                  <a:lnTo>
                    <a:pt x="41" y="54"/>
                  </a:lnTo>
                  <a:lnTo>
                    <a:pt x="46" y="48"/>
                  </a:lnTo>
                  <a:lnTo>
                    <a:pt x="44" y="47"/>
                  </a:lnTo>
                  <a:lnTo>
                    <a:pt x="44" y="47"/>
                  </a:lnTo>
                  <a:lnTo>
                    <a:pt x="36" y="51"/>
                  </a:lnTo>
                  <a:lnTo>
                    <a:pt x="28" y="51"/>
                  </a:lnTo>
                  <a:lnTo>
                    <a:pt x="28" y="51"/>
                  </a:lnTo>
                  <a:lnTo>
                    <a:pt x="25" y="51"/>
                  </a:lnTo>
                  <a:lnTo>
                    <a:pt x="22" y="50"/>
                  </a:lnTo>
                  <a:lnTo>
                    <a:pt x="19" y="47"/>
                  </a:lnTo>
                  <a:lnTo>
                    <a:pt x="17" y="39"/>
                  </a:lnTo>
                  <a:lnTo>
                    <a:pt x="19" y="31"/>
                  </a:lnTo>
                  <a:lnTo>
                    <a:pt x="51" y="31"/>
                  </a:lnTo>
                  <a:close/>
                </a:path>
              </a:pathLst>
            </a:custGeom>
            <a:grpFill/>
            <a:ln w="9525">
              <a:noFill/>
              <a:round/>
              <a:headEnd/>
              <a:tailEnd/>
            </a:ln>
          </p:spPr>
          <p:txBody>
            <a:bodyPr/>
            <a:lstStyle/>
            <a:p>
              <a:endParaRPr lang="en-GB" noProof="0" dirty="0"/>
            </a:p>
          </p:txBody>
        </p:sp>
        <p:sp>
          <p:nvSpPr>
            <p:cNvPr id="32" name="Freeform 60"/>
            <p:cNvSpPr>
              <a:spLocks noEditPoints="1"/>
            </p:cNvSpPr>
            <p:nvPr userDrawn="1"/>
          </p:nvSpPr>
          <p:spPr bwMode="black">
            <a:xfrm>
              <a:off x="5389" y="4208"/>
              <a:ext cx="46" cy="44"/>
            </a:xfrm>
            <a:custGeom>
              <a:avLst/>
              <a:gdLst/>
              <a:ahLst/>
              <a:cxnLst>
                <a:cxn ang="0">
                  <a:pos x="27" y="28"/>
                </a:cxn>
                <a:cxn ang="0">
                  <a:pos x="27" y="28"/>
                </a:cxn>
                <a:cxn ang="0">
                  <a:pos x="31" y="6"/>
                </a:cxn>
                <a:cxn ang="0">
                  <a:pos x="31" y="6"/>
                </a:cxn>
                <a:cxn ang="0">
                  <a:pos x="42" y="6"/>
                </a:cxn>
                <a:cxn ang="0">
                  <a:pos x="42" y="6"/>
                </a:cxn>
                <a:cxn ang="0">
                  <a:pos x="49" y="6"/>
                </a:cxn>
                <a:cxn ang="0">
                  <a:pos x="54" y="8"/>
                </a:cxn>
                <a:cxn ang="0">
                  <a:pos x="57" y="11"/>
                </a:cxn>
                <a:cxn ang="0">
                  <a:pos x="60" y="14"/>
                </a:cxn>
                <a:cxn ang="0">
                  <a:pos x="63" y="19"/>
                </a:cxn>
                <a:cxn ang="0">
                  <a:pos x="65" y="24"/>
                </a:cxn>
                <a:cxn ang="0">
                  <a:pos x="65" y="30"/>
                </a:cxn>
                <a:cxn ang="0">
                  <a:pos x="63" y="36"/>
                </a:cxn>
                <a:cxn ang="0">
                  <a:pos x="63" y="36"/>
                </a:cxn>
                <a:cxn ang="0">
                  <a:pos x="61" y="44"/>
                </a:cxn>
                <a:cxn ang="0">
                  <a:pos x="58" y="52"/>
                </a:cxn>
                <a:cxn ang="0">
                  <a:pos x="55" y="57"/>
                </a:cxn>
                <a:cxn ang="0">
                  <a:pos x="50" y="63"/>
                </a:cxn>
                <a:cxn ang="0">
                  <a:pos x="46" y="67"/>
                </a:cxn>
                <a:cxn ang="0">
                  <a:pos x="41" y="70"/>
                </a:cxn>
                <a:cxn ang="0">
                  <a:pos x="34" y="71"/>
                </a:cxn>
                <a:cxn ang="0">
                  <a:pos x="28" y="71"/>
                </a:cxn>
                <a:cxn ang="0">
                  <a:pos x="28" y="71"/>
                </a:cxn>
                <a:cxn ang="0">
                  <a:pos x="19" y="71"/>
                </a:cxn>
                <a:cxn ang="0">
                  <a:pos x="19" y="71"/>
                </a:cxn>
                <a:cxn ang="0">
                  <a:pos x="23" y="49"/>
                </a:cxn>
                <a:cxn ang="0">
                  <a:pos x="27" y="28"/>
                </a:cxn>
                <a:cxn ang="0">
                  <a:pos x="6" y="46"/>
                </a:cxn>
                <a:cxn ang="0">
                  <a:pos x="6" y="46"/>
                </a:cxn>
                <a:cxn ang="0">
                  <a:pos x="0" y="78"/>
                </a:cxn>
                <a:cxn ang="0">
                  <a:pos x="0" y="78"/>
                </a:cxn>
                <a:cxn ang="0">
                  <a:pos x="9" y="78"/>
                </a:cxn>
                <a:cxn ang="0">
                  <a:pos x="9" y="78"/>
                </a:cxn>
                <a:cxn ang="0">
                  <a:pos x="34" y="78"/>
                </a:cxn>
                <a:cxn ang="0">
                  <a:pos x="34" y="78"/>
                </a:cxn>
                <a:cxn ang="0">
                  <a:pos x="42" y="78"/>
                </a:cxn>
                <a:cxn ang="0">
                  <a:pos x="50" y="74"/>
                </a:cxn>
                <a:cxn ang="0">
                  <a:pos x="57" y="71"/>
                </a:cxn>
                <a:cxn ang="0">
                  <a:pos x="63" y="67"/>
                </a:cxn>
                <a:cxn ang="0">
                  <a:pos x="69" y="60"/>
                </a:cxn>
                <a:cxn ang="0">
                  <a:pos x="74" y="54"/>
                </a:cxn>
                <a:cxn ang="0">
                  <a:pos x="79" y="46"/>
                </a:cxn>
                <a:cxn ang="0">
                  <a:pos x="82" y="36"/>
                </a:cxn>
                <a:cxn ang="0">
                  <a:pos x="82" y="36"/>
                </a:cxn>
                <a:cxn ang="0">
                  <a:pos x="82" y="27"/>
                </a:cxn>
                <a:cxn ang="0">
                  <a:pos x="82" y="19"/>
                </a:cxn>
                <a:cxn ang="0">
                  <a:pos x="79" y="12"/>
                </a:cxn>
                <a:cxn ang="0">
                  <a:pos x="74" y="8"/>
                </a:cxn>
                <a:cxn ang="0">
                  <a:pos x="69" y="3"/>
                </a:cxn>
                <a:cxn ang="0">
                  <a:pos x="61" y="1"/>
                </a:cxn>
                <a:cxn ang="0">
                  <a:pos x="54" y="0"/>
                </a:cxn>
                <a:cxn ang="0">
                  <a:pos x="44" y="0"/>
                </a:cxn>
                <a:cxn ang="0">
                  <a:pos x="44" y="0"/>
                </a:cxn>
                <a:cxn ang="0">
                  <a:pos x="23" y="0"/>
                </a:cxn>
                <a:cxn ang="0">
                  <a:pos x="23" y="0"/>
                </a:cxn>
                <a:cxn ang="0">
                  <a:pos x="15" y="0"/>
                </a:cxn>
                <a:cxn ang="0">
                  <a:pos x="15" y="0"/>
                </a:cxn>
                <a:cxn ang="0">
                  <a:pos x="9" y="32"/>
                </a:cxn>
                <a:cxn ang="0">
                  <a:pos x="6" y="46"/>
                </a:cxn>
              </a:cxnLst>
              <a:rect l="0" t="0" r="r" b="b"/>
              <a:pathLst>
                <a:path w="82" h="78">
                  <a:moveTo>
                    <a:pt x="27" y="28"/>
                  </a:moveTo>
                  <a:lnTo>
                    <a:pt x="27" y="28"/>
                  </a:lnTo>
                  <a:lnTo>
                    <a:pt x="31" y="6"/>
                  </a:lnTo>
                  <a:lnTo>
                    <a:pt x="31" y="6"/>
                  </a:lnTo>
                  <a:lnTo>
                    <a:pt x="42" y="6"/>
                  </a:lnTo>
                  <a:lnTo>
                    <a:pt x="42" y="6"/>
                  </a:lnTo>
                  <a:lnTo>
                    <a:pt x="49" y="6"/>
                  </a:lnTo>
                  <a:lnTo>
                    <a:pt x="54" y="8"/>
                  </a:lnTo>
                  <a:lnTo>
                    <a:pt x="57" y="11"/>
                  </a:lnTo>
                  <a:lnTo>
                    <a:pt x="60" y="14"/>
                  </a:lnTo>
                  <a:lnTo>
                    <a:pt x="63" y="19"/>
                  </a:lnTo>
                  <a:lnTo>
                    <a:pt x="65" y="24"/>
                  </a:lnTo>
                  <a:lnTo>
                    <a:pt x="65" y="30"/>
                  </a:lnTo>
                  <a:lnTo>
                    <a:pt x="63" y="36"/>
                  </a:lnTo>
                  <a:lnTo>
                    <a:pt x="63" y="36"/>
                  </a:lnTo>
                  <a:lnTo>
                    <a:pt x="61" y="44"/>
                  </a:lnTo>
                  <a:lnTo>
                    <a:pt x="58" y="52"/>
                  </a:lnTo>
                  <a:lnTo>
                    <a:pt x="55" y="57"/>
                  </a:lnTo>
                  <a:lnTo>
                    <a:pt x="50" y="63"/>
                  </a:lnTo>
                  <a:lnTo>
                    <a:pt x="46" y="67"/>
                  </a:lnTo>
                  <a:lnTo>
                    <a:pt x="41" y="70"/>
                  </a:lnTo>
                  <a:lnTo>
                    <a:pt x="34" y="71"/>
                  </a:lnTo>
                  <a:lnTo>
                    <a:pt x="28" y="71"/>
                  </a:lnTo>
                  <a:lnTo>
                    <a:pt x="28" y="71"/>
                  </a:lnTo>
                  <a:lnTo>
                    <a:pt x="19" y="71"/>
                  </a:lnTo>
                  <a:lnTo>
                    <a:pt x="19" y="71"/>
                  </a:lnTo>
                  <a:lnTo>
                    <a:pt x="23" y="49"/>
                  </a:lnTo>
                  <a:lnTo>
                    <a:pt x="27" y="28"/>
                  </a:lnTo>
                  <a:close/>
                  <a:moveTo>
                    <a:pt x="6" y="46"/>
                  </a:moveTo>
                  <a:lnTo>
                    <a:pt x="6" y="46"/>
                  </a:lnTo>
                  <a:lnTo>
                    <a:pt x="0" y="78"/>
                  </a:lnTo>
                  <a:lnTo>
                    <a:pt x="0" y="78"/>
                  </a:lnTo>
                  <a:lnTo>
                    <a:pt x="9" y="78"/>
                  </a:lnTo>
                  <a:lnTo>
                    <a:pt x="9" y="78"/>
                  </a:lnTo>
                  <a:lnTo>
                    <a:pt x="34" y="78"/>
                  </a:lnTo>
                  <a:lnTo>
                    <a:pt x="34" y="78"/>
                  </a:lnTo>
                  <a:lnTo>
                    <a:pt x="42" y="78"/>
                  </a:lnTo>
                  <a:lnTo>
                    <a:pt x="50" y="74"/>
                  </a:lnTo>
                  <a:lnTo>
                    <a:pt x="57" y="71"/>
                  </a:lnTo>
                  <a:lnTo>
                    <a:pt x="63" y="67"/>
                  </a:lnTo>
                  <a:lnTo>
                    <a:pt x="69" y="60"/>
                  </a:lnTo>
                  <a:lnTo>
                    <a:pt x="74" y="54"/>
                  </a:lnTo>
                  <a:lnTo>
                    <a:pt x="79" y="46"/>
                  </a:lnTo>
                  <a:lnTo>
                    <a:pt x="82" y="36"/>
                  </a:lnTo>
                  <a:lnTo>
                    <a:pt x="82" y="36"/>
                  </a:lnTo>
                  <a:lnTo>
                    <a:pt x="82" y="27"/>
                  </a:lnTo>
                  <a:lnTo>
                    <a:pt x="82" y="19"/>
                  </a:lnTo>
                  <a:lnTo>
                    <a:pt x="79" y="12"/>
                  </a:lnTo>
                  <a:lnTo>
                    <a:pt x="74" y="8"/>
                  </a:lnTo>
                  <a:lnTo>
                    <a:pt x="69" y="3"/>
                  </a:lnTo>
                  <a:lnTo>
                    <a:pt x="61" y="1"/>
                  </a:lnTo>
                  <a:lnTo>
                    <a:pt x="54" y="0"/>
                  </a:lnTo>
                  <a:lnTo>
                    <a:pt x="44" y="0"/>
                  </a:lnTo>
                  <a:lnTo>
                    <a:pt x="44" y="0"/>
                  </a:lnTo>
                  <a:lnTo>
                    <a:pt x="23" y="0"/>
                  </a:lnTo>
                  <a:lnTo>
                    <a:pt x="23" y="0"/>
                  </a:lnTo>
                  <a:lnTo>
                    <a:pt x="15" y="0"/>
                  </a:lnTo>
                  <a:lnTo>
                    <a:pt x="15" y="0"/>
                  </a:lnTo>
                  <a:lnTo>
                    <a:pt x="9" y="32"/>
                  </a:lnTo>
                  <a:lnTo>
                    <a:pt x="6" y="46"/>
                  </a:lnTo>
                  <a:close/>
                </a:path>
              </a:pathLst>
            </a:custGeom>
            <a:grpFill/>
            <a:ln w="9525">
              <a:noFill/>
              <a:round/>
              <a:headEnd/>
              <a:tailEnd/>
            </a:ln>
          </p:spPr>
          <p:txBody>
            <a:bodyPr/>
            <a:lstStyle/>
            <a:p>
              <a:endParaRPr lang="en-GB" noProof="0" dirty="0"/>
            </a:p>
          </p:txBody>
        </p:sp>
        <p:sp>
          <p:nvSpPr>
            <p:cNvPr id="33" name="Freeform 61"/>
            <p:cNvSpPr>
              <a:spLocks noEditPoints="1"/>
            </p:cNvSpPr>
            <p:nvPr userDrawn="1"/>
          </p:nvSpPr>
          <p:spPr bwMode="black">
            <a:xfrm>
              <a:off x="5436" y="4219"/>
              <a:ext cx="32" cy="33"/>
            </a:xfrm>
            <a:custGeom>
              <a:avLst/>
              <a:gdLst/>
              <a:ahLst/>
              <a:cxnLst>
                <a:cxn ang="0">
                  <a:pos x="40" y="27"/>
                </a:cxn>
                <a:cxn ang="0">
                  <a:pos x="40" y="27"/>
                </a:cxn>
                <a:cxn ang="0">
                  <a:pos x="38" y="39"/>
                </a:cxn>
                <a:cxn ang="0">
                  <a:pos x="34" y="48"/>
                </a:cxn>
                <a:cxn ang="0">
                  <a:pos x="29" y="53"/>
                </a:cxn>
                <a:cxn ang="0">
                  <a:pos x="24" y="54"/>
                </a:cxn>
                <a:cxn ang="0">
                  <a:pos x="24" y="54"/>
                </a:cxn>
                <a:cxn ang="0">
                  <a:pos x="22" y="54"/>
                </a:cxn>
                <a:cxn ang="0">
                  <a:pos x="19" y="53"/>
                </a:cxn>
                <a:cxn ang="0">
                  <a:pos x="18" y="48"/>
                </a:cxn>
                <a:cxn ang="0">
                  <a:pos x="16" y="40"/>
                </a:cxn>
                <a:cxn ang="0">
                  <a:pos x="18" y="32"/>
                </a:cxn>
                <a:cxn ang="0">
                  <a:pos x="18" y="32"/>
                </a:cxn>
                <a:cxn ang="0">
                  <a:pos x="21" y="21"/>
                </a:cxn>
                <a:cxn ang="0">
                  <a:pos x="24" y="13"/>
                </a:cxn>
                <a:cxn ang="0">
                  <a:pos x="29" y="8"/>
                </a:cxn>
                <a:cxn ang="0">
                  <a:pos x="34" y="7"/>
                </a:cxn>
                <a:cxn ang="0">
                  <a:pos x="34" y="7"/>
                </a:cxn>
                <a:cxn ang="0">
                  <a:pos x="38" y="8"/>
                </a:cxn>
                <a:cxn ang="0">
                  <a:pos x="41" y="12"/>
                </a:cxn>
                <a:cxn ang="0">
                  <a:pos x="41" y="18"/>
                </a:cxn>
                <a:cxn ang="0">
                  <a:pos x="40" y="27"/>
                </a:cxn>
                <a:cxn ang="0">
                  <a:pos x="40" y="27"/>
                </a:cxn>
                <a:cxn ang="0">
                  <a:pos x="0" y="32"/>
                </a:cxn>
                <a:cxn ang="0">
                  <a:pos x="0" y="32"/>
                </a:cxn>
                <a:cxn ang="0">
                  <a:pos x="0" y="39"/>
                </a:cxn>
                <a:cxn ang="0">
                  <a:pos x="0" y="45"/>
                </a:cxn>
                <a:cxn ang="0">
                  <a:pos x="3" y="50"/>
                </a:cxn>
                <a:cxn ang="0">
                  <a:pos x="5" y="53"/>
                </a:cxn>
                <a:cxn ang="0">
                  <a:pos x="10" y="56"/>
                </a:cxn>
                <a:cxn ang="0">
                  <a:pos x="13" y="58"/>
                </a:cxn>
                <a:cxn ang="0">
                  <a:pos x="24" y="59"/>
                </a:cxn>
                <a:cxn ang="0">
                  <a:pos x="24" y="59"/>
                </a:cxn>
                <a:cxn ang="0">
                  <a:pos x="29" y="59"/>
                </a:cxn>
                <a:cxn ang="0">
                  <a:pos x="35" y="58"/>
                </a:cxn>
                <a:cxn ang="0">
                  <a:pos x="40" y="54"/>
                </a:cxn>
                <a:cxn ang="0">
                  <a:pos x="45" y="51"/>
                </a:cxn>
                <a:cxn ang="0">
                  <a:pos x="49" y="47"/>
                </a:cxn>
                <a:cxn ang="0">
                  <a:pos x="53" y="42"/>
                </a:cxn>
                <a:cxn ang="0">
                  <a:pos x="56" y="35"/>
                </a:cxn>
                <a:cxn ang="0">
                  <a:pos x="57" y="29"/>
                </a:cxn>
                <a:cxn ang="0">
                  <a:pos x="57" y="29"/>
                </a:cxn>
                <a:cxn ang="0">
                  <a:pos x="57" y="23"/>
                </a:cxn>
                <a:cxn ang="0">
                  <a:pos x="57" y="18"/>
                </a:cxn>
                <a:cxn ang="0">
                  <a:pos x="56" y="13"/>
                </a:cxn>
                <a:cxn ang="0">
                  <a:pos x="54" y="8"/>
                </a:cxn>
                <a:cxn ang="0">
                  <a:pos x="51" y="5"/>
                </a:cxn>
                <a:cxn ang="0">
                  <a:pos x="46" y="4"/>
                </a:cxn>
                <a:cxn ang="0">
                  <a:pos x="41" y="2"/>
                </a:cxn>
                <a:cxn ang="0">
                  <a:pos x="35" y="0"/>
                </a:cxn>
                <a:cxn ang="0">
                  <a:pos x="35" y="0"/>
                </a:cxn>
                <a:cxn ang="0">
                  <a:pos x="24" y="4"/>
                </a:cxn>
                <a:cxn ang="0">
                  <a:pos x="19" y="5"/>
                </a:cxn>
                <a:cxn ang="0">
                  <a:pos x="15" y="8"/>
                </a:cxn>
                <a:cxn ang="0">
                  <a:pos x="10" y="13"/>
                </a:cxn>
                <a:cxn ang="0">
                  <a:pos x="7" y="18"/>
                </a:cxn>
                <a:cxn ang="0">
                  <a:pos x="3" y="24"/>
                </a:cxn>
                <a:cxn ang="0">
                  <a:pos x="0" y="32"/>
                </a:cxn>
                <a:cxn ang="0">
                  <a:pos x="0" y="32"/>
                </a:cxn>
              </a:cxnLst>
              <a:rect l="0" t="0" r="r" b="b"/>
              <a:pathLst>
                <a:path w="57" h="59">
                  <a:moveTo>
                    <a:pt x="40" y="27"/>
                  </a:moveTo>
                  <a:lnTo>
                    <a:pt x="40" y="27"/>
                  </a:lnTo>
                  <a:lnTo>
                    <a:pt x="38" y="39"/>
                  </a:lnTo>
                  <a:lnTo>
                    <a:pt x="34" y="48"/>
                  </a:lnTo>
                  <a:lnTo>
                    <a:pt x="29" y="53"/>
                  </a:lnTo>
                  <a:lnTo>
                    <a:pt x="24" y="54"/>
                  </a:lnTo>
                  <a:lnTo>
                    <a:pt x="24" y="54"/>
                  </a:lnTo>
                  <a:lnTo>
                    <a:pt x="22" y="54"/>
                  </a:lnTo>
                  <a:lnTo>
                    <a:pt x="19" y="53"/>
                  </a:lnTo>
                  <a:lnTo>
                    <a:pt x="18" y="48"/>
                  </a:lnTo>
                  <a:lnTo>
                    <a:pt x="16" y="40"/>
                  </a:lnTo>
                  <a:lnTo>
                    <a:pt x="18" y="32"/>
                  </a:lnTo>
                  <a:lnTo>
                    <a:pt x="18" y="32"/>
                  </a:lnTo>
                  <a:lnTo>
                    <a:pt x="21" y="21"/>
                  </a:lnTo>
                  <a:lnTo>
                    <a:pt x="24" y="13"/>
                  </a:lnTo>
                  <a:lnTo>
                    <a:pt x="29" y="8"/>
                  </a:lnTo>
                  <a:lnTo>
                    <a:pt x="34" y="7"/>
                  </a:lnTo>
                  <a:lnTo>
                    <a:pt x="34" y="7"/>
                  </a:lnTo>
                  <a:lnTo>
                    <a:pt x="38" y="8"/>
                  </a:lnTo>
                  <a:lnTo>
                    <a:pt x="41" y="12"/>
                  </a:lnTo>
                  <a:lnTo>
                    <a:pt x="41" y="18"/>
                  </a:lnTo>
                  <a:lnTo>
                    <a:pt x="40" y="27"/>
                  </a:lnTo>
                  <a:lnTo>
                    <a:pt x="40" y="27"/>
                  </a:lnTo>
                  <a:close/>
                  <a:moveTo>
                    <a:pt x="0" y="32"/>
                  </a:moveTo>
                  <a:lnTo>
                    <a:pt x="0" y="32"/>
                  </a:lnTo>
                  <a:lnTo>
                    <a:pt x="0" y="39"/>
                  </a:lnTo>
                  <a:lnTo>
                    <a:pt x="0" y="45"/>
                  </a:lnTo>
                  <a:lnTo>
                    <a:pt x="3" y="50"/>
                  </a:lnTo>
                  <a:lnTo>
                    <a:pt x="5" y="53"/>
                  </a:lnTo>
                  <a:lnTo>
                    <a:pt x="10" y="56"/>
                  </a:lnTo>
                  <a:lnTo>
                    <a:pt x="13" y="58"/>
                  </a:lnTo>
                  <a:lnTo>
                    <a:pt x="24" y="59"/>
                  </a:lnTo>
                  <a:lnTo>
                    <a:pt x="24" y="59"/>
                  </a:lnTo>
                  <a:lnTo>
                    <a:pt x="29" y="59"/>
                  </a:lnTo>
                  <a:lnTo>
                    <a:pt x="35" y="58"/>
                  </a:lnTo>
                  <a:lnTo>
                    <a:pt x="40" y="54"/>
                  </a:lnTo>
                  <a:lnTo>
                    <a:pt x="45" y="51"/>
                  </a:lnTo>
                  <a:lnTo>
                    <a:pt x="49" y="47"/>
                  </a:lnTo>
                  <a:lnTo>
                    <a:pt x="53" y="42"/>
                  </a:lnTo>
                  <a:lnTo>
                    <a:pt x="56" y="35"/>
                  </a:lnTo>
                  <a:lnTo>
                    <a:pt x="57" y="29"/>
                  </a:lnTo>
                  <a:lnTo>
                    <a:pt x="57" y="29"/>
                  </a:lnTo>
                  <a:lnTo>
                    <a:pt x="57" y="23"/>
                  </a:lnTo>
                  <a:lnTo>
                    <a:pt x="57" y="18"/>
                  </a:lnTo>
                  <a:lnTo>
                    <a:pt x="56" y="13"/>
                  </a:lnTo>
                  <a:lnTo>
                    <a:pt x="54" y="8"/>
                  </a:lnTo>
                  <a:lnTo>
                    <a:pt x="51" y="5"/>
                  </a:lnTo>
                  <a:lnTo>
                    <a:pt x="46" y="4"/>
                  </a:lnTo>
                  <a:lnTo>
                    <a:pt x="41" y="2"/>
                  </a:lnTo>
                  <a:lnTo>
                    <a:pt x="35" y="0"/>
                  </a:lnTo>
                  <a:lnTo>
                    <a:pt x="35" y="0"/>
                  </a:lnTo>
                  <a:lnTo>
                    <a:pt x="24" y="4"/>
                  </a:lnTo>
                  <a:lnTo>
                    <a:pt x="19" y="5"/>
                  </a:lnTo>
                  <a:lnTo>
                    <a:pt x="15" y="8"/>
                  </a:lnTo>
                  <a:lnTo>
                    <a:pt x="10" y="13"/>
                  </a:lnTo>
                  <a:lnTo>
                    <a:pt x="7" y="18"/>
                  </a:lnTo>
                  <a:lnTo>
                    <a:pt x="3" y="24"/>
                  </a:lnTo>
                  <a:lnTo>
                    <a:pt x="0" y="32"/>
                  </a:lnTo>
                  <a:lnTo>
                    <a:pt x="0" y="32"/>
                  </a:lnTo>
                  <a:close/>
                </a:path>
              </a:pathLst>
            </a:custGeom>
            <a:grpFill/>
            <a:ln w="9525">
              <a:noFill/>
              <a:round/>
              <a:headEnd/>
              <a:tailEnd/>
            </a:ln>
          </p:spPr>
          <p:txBody>
            <a:bodyPr/>
            <a:lstStyle/>
            <a:p>
              <a:endParaRPr lang="en-GB" noProof="0" dirty="0"/>
            </a:p>
          </p:txBody>
        </p:sp>
      </p:grpSp>
      <p:sp>
        <p:nvSpPr>
          <p:cNvPr id="2" name="Title 1"/>
          <p:cNvSpPr>
            <a:spLocks noGrp="1"/>
          </p:cNvSpPr>
          <p:nvPr>
            <p:ph type="title" hasCustomPrompt="1"/>
          </p:nvPr>
        </p:nvSpPr>
        <p:spPr>
          <a:xfrm>
            <a:off x="463550" y="261938"/>
            <a:ext cx="8213725" cy="790575"/>
          </a:xfrm>
        </p:spPr>
        <p:txBody>
          <a:bodyPr anchor="t"/>
          <a:lstStyle>
            <a:lvl1pPr algn="l">
              <a:defRPr sz="3000" b="1" cap="none" baseline="0">
                <a:solidFill>
                  <a:schemeClr val="tx2"/>
                </a:solidFill>
              </a:defRPr>
            </a:lvl1pPr>
          </a:lstStyle>
          <a:p>
            <a:r>
              <a:rPr lang="en-GB" noProof="0" smtClean="0"/>
              <a:t>Divider title</a:t>
            </a:r>
            <a:endParaRPr lang="en-GB" noProof="0"/>
          </a:p>
        </p:txBody>
      </p:sp>
      <p:sp>
        <p:nvSpPr>
          <p:cNvPr id="3" name="Text Placeholder 2"/>
          <p:cNvSpPr>
            <a:spLocks noGrp="1"/>
          </p:cNvSpPr>
          <p:nvPr>
            <p:ph type="body" idx="1" hasCustomPrompt="1"/>
          </p:nvPr>
        </p:nvSpPr>
        <p:spPr>
          <a:xfrm>
            <a:off x="1698626" y="1411288"/>
            <a:ext cx="6742112" cy="4503737"/>
          </a:xfrm>
        </p:spPr>
        <p:txBody>
          <a:bodyPr vert="horz" lIns="0" tIns="0" rIns="0" bIns="0" rtlCol="0">
            <a:noAutofit/>
          </a:bodyPr>
          <a:lstStyle>
            <a:lvl1pPr marL="0" indent="0" algn="l" defTabSz="914400" rtl="0" eaLnBrk="1" latinLnBrk="0" hangingPunct="1">
              <a:spcBef>
                <a:spcPts val="600"/>
              </a:spcBef>
              <a:buNone/>
              <a:defRPr lang="en-GB" sz="2400" kern="1200" dirty="0" smtClean="0">
                <a:solidFill>
                  <a:srgbClr val="000000"/>
                </a:solidFill>
                <a:latin typeface="+mn-lt"/>
                <a:ea typeface="+mn-ea"/>
                <a:cs typeface="+mn-cs"/>
              </a:defRPr>
            </a:lvl1pPr>
            <a:lvl2pPr marL="0" indent="0" algn="l" defTabSz="914400" rtl="0" eaLnBrk="1" latinLnBrk="0" hangingPunct="1">
              <a:spcBef>
                <a:spcPts val="600"/>
              </a:spcBef>
              <a:buNone/>
              <a:defRPr lang="en-GB" sz="2400" kern="1200" dirty="0" smtClean="0">
                <a:solidFill>
                  <a:srgbClr val="000000"/>
                </a:solidFill>
                <a:latin typeface="+mn-lt"/>
                <a:ea typeface="+mn-ea"/>
                <a:cs typeface="+mn-cs"/>
              </a:defRPr>
            </a:lvl2pPr>
            <a:lvl3pPr marL="350838" indent="-350838" algn="l" defTabSz="914400" rtl="0" eaLnBrk="1" latinLnBrk="0" hangingPunct="1">
              <a:spcBef>
                <a:spcPts val="600"/>
              </a:spcBef>
              <a:buClrTx/>
              <a:buFont typeface="Arial" pitchFamily="34" charset="0"/>
              <a:buChar char="►"/>
              <a:defRPr lang="en-GB" sz="2400" kern="1200" dirty="0" smtClean="0">
                <a:solidFill>
                  <a:srgbClr val="000000"/>
                </a:solidFill>
                <a:latin typeface="+mn-lt"/>
                <a:ea typeface="+mn-ea"/>
                <a:cs typeface="+mn-cs"/>
              </a:defRPr>
            </a:lvl3pPr>
            <a:lvl4pPr marL="714375" indent="-350838" algn="l" defTabSz="914400" rtl="0" eaLnBrk="1" latinLnBrk="0" hangingPunct="1">
              <a:spcBef>
                <a:spcPts val="600"/>
              </a:spcBef>
              <a:buClrTx/>
              <a:buFont typeface="Arial" pitchFamily="34" charset="0"/>
              <a:buChar char="►"/>
              <a:defRPr lang="en-GB" sz="2400" kern="1200" dirty="0" smtClean="0">
                <a:solidFill>
                  <a:srgbClr val="000000"/>
                </a:solidFill>
                <a:latin typeface="+mn-lt"/>
                <a:ea typeface="+mn-ea"/>
                <a:cs typeface="+mn-cs"/>
              </a:defRPr>
            </a:lvl4pPr>
            <a:lvl5pPr marL="1065213" indent="-350838" algn="l" defTabSz="914400" rtl="0" eaLnBrk="1" latinLnBrk="0" hangingPunct="1">
              <a:spcBef>
                <a:spcPts val="600"/>
              </a:spcBef>
              <a:buClrTx/>
              <a:buFont typeface="Arial" pitchFamily="34" charset="0"/>
              <a:buChar char="►"/>
              <a:defRPr lang="en-GB" sz="2400" kern="1200" dirty="0" smtClean="0">
                <a:solidFill>
                  <a:srgbClr val="000000"/>
                </a:solidFill>
                <a:latin typeface="+mn-lt"/>
                <a:ea typeface="+mn-ea"/>
                <a:cs typeface="+mn-cs"/>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noProof="0" smtClean="0"/>
              <a:t>Body text – Arial 24 point</a:t>
            </a:r>
          </a:p>
          <a:p>
            <a:pPr lvl="1"/>
            <a:r>
              <a:rPr lang="en-GB" noProof="0" smtClean="0"/>
              <a:t>Heading – Arial 24 point bold</a:t>
            </a:r>
          </a:p>
          <a:p>
            <a:pPr lvl="2"/>
            <a:r>
              <a:rPr lang="en-GB" noProof="0" smtClean="0"/>
              <a:t>Bullet 1 – Arial 24 point</a:t>
            </a:r>
          </a:p>
          <a:p>
            <a:pPr lvl="3"/>
            <a:r>
              <a:rPr lang="en-GB" noProof="0" smtClean="0"/>
              <a:t>Bullet 2 – Arial 20 point</a:t>
            </a:r>
          </a:p>
          <a:p>
            <a:pPr lvl="4"/>
            <a:r>
              <a:rPr lang="en-GB" noProof="0" smtClean="0"/>
              <a:t>Bullet 3 – Arial 18 point</a:t>
            </a:r>
            <a:endParaRPr lang="en-GB"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over Page 1/3">
    <p:spTree>
      <p:nvGrpSpPr>
        <p:cNvPr id="1" name=""/>
        <p:cNvGrpSpPr/>
        <p:nvPr/>
      </p:nvGrpSpPr>
      <p:grpSpPr>
        <a:xfrm>
          <a:off x="0" y="0"/>
          <a:ext cx="0" cy="0"/>
          <a:chOff x="0" y="0"/>
          <a:chExt cx="0" cy="0"/>
        </a:xfrm>
      </p:grpSpPr>
      <p:pic>
        <p:nvPicPr>
          <p:cNvPr id="1026" name="Picture 2" descr="\\uklondeyfs09\ukfs9005\V\UKDPD\JOB FOLDERS\1369214_MIMA_Conference_-_Solvency_II_Update\Images\14H03509_RF.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36" name="Folded Corner 35"/>
          <p:cNvSpPr/>
          <p:nvPr userDrawn="1"/>
        </p:nvSpPr>
        <p:spPr>
          <a:xfrm>
            <a:off x="-2316481" y="7938"/>
            <a:ext cx="2175193" cy="3167062"/>
          </a:xfrm>
          <a:prstGeom prst="foldedCorner">
            <a:avLst>
              <a:gd name="adj" fmla="val 6814"/>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nchorCtr="0"/>
          <a:lstStyle/>
          <a:p>
            <a:pPr algn="l">
              <a:spcAft>
                <a:spcPts val="100"/>
              </a:spcAft>
            </a:pPr>
            <a:r>
              <a:rPr lang="en-GB" sz="1000" b="1" noProof="0" dirty="0" smtClean="0">
                <a:solidFill>
                  <a:srgbClr val="000000"/>
                </a:solidFill>
              </a:rPr>
              <a:t>Change</a:t>
            </a:r>
            <a:r>
              <a:rPr lang="en-GB" sz="1000" b="1" baseline="0" noProof="0" dirty="0" smtClean="0">
                <a:solidFill>
                  <a:srgbClr val="000000"/>
                </a:solidFill>
              </a:rPr>
              <a:t> the colour scheme:</a:t>
            </a:r>
          </a:p>
          <a:p>
            <a:pPr marL="177800" lvl="1" indent="-177800">
              <a:spcAft>
                <a:spcPts val="100"/>
              </a:spcAft>
              <a:buSzPct val="75000"/>
              <a:buFont typeface="Arial" pitchFamily="34" charset="0"/>
              <a:buChar char="►"/>
            </a:pPr>
            <a:r>
              <a:rPr lang="en-GB" sz="800" noProof="0" dirty="0" smtClean="0">
                <a:solidFill>
                  <a:srgbClr val="000000"/>
                </a:solidFill>
              </a:rPr>
              <a:t>Go to the </a:t>
            </a:r>
            <a:r>
              <a:rPr lang="en-GB" sz="800" b="1" noProof="0" dirty="0" smtClean="0">
                <a:solidFill>
                  <a:srgbClr val="000000"/>
                </a:solidFill>
              </a:rPr>
              <a:t>Design </a:t>
            </a:r>
            <a:r>
              <a:rPr lang="en-GB" sz="800" noProof="0" dirty="0" smtClean="0">
                <a:solidFill>
                  <a:srgbClr val="000000"/>
                </a:solidFill>
              </a:rPr>
              <a:t>tab</a:t>
            </a:r>
          </a:p>
          <a:p>
            <a:pPr marL="177800" lvl="1" indent="-177800">
              <a:spcAft>
                <a:spcPts val="100"/>
              </a:spcAft>
              <a:buSzPct val="75000"/>
              <a:buFont typeface="Arial" pitchFamily="34" charset="0"/>
              <a:buChar char="►"/>
            </a:pPr>
            <a:r>
              <a:rPr lang="en-GB" sz="800" baseline="0" noProof="0" dirty="0" smtClean="0">
                <a:solidFill>
                  <a:srgbClr val="000000"/>
                </a:solidFill>
              </a:rPr>
              <a:t>Select the </a:t>
            </a:r>
            <a:r>
              <a:rPr lang="en-GB" sz="800" b="1" baseline="0" noProof="0" dirty="0" smtClean="0">
                <a:solidFill>
                  <a:srgbClr val="000000"/>
                </a:solidFill>
              </a:rPr>
              <a:t>Colors</a:t>
            </a:r>
            <a:r>
              <a:rPr lang="en-GB" sz="800" baseline="0" noProof="0" dirty="0" smtClean="0">
                <a:solidFill>
                  <a:srgbClr val="000000"/>
                </a:solidFill>
              </a:rPr>
              <a:t> drop-down menu from the </a:t>
            </a:r>
            <a:r>
              <a:rPr lang="en-GB" sz="800" b="1" baseline="0" noProof="0" dirty="0" smtClean="0">
                <a:solidFill>
                  <a:srgbClr val="000000"/>
                </a:solidFill>
              </a:rPr>
              <a:t>Themes </a:t>
            </a:r>
            <a:r>
              <a:rPr lang="en-GB" sz="800" baseline="0" noProof="0" dirty="0" smtClean="0">
                <a:solidFill>
                  <a:srgbClr val="000000"/>
                </a:solidFill>
              </a:rPr>
              <a:t>group</a:t>
            </a:r>
          </a:p>
          <a:p>
            <a:pPr marL="177800" lvl="1" indent="-177800">
              <a:spcAft>
                <a:spcPts val="100"/>
              </a:spcAft>
              <a:buSzPct val="75000"/>
              <a:buFont typeface="Arial" pitchFamily="34" charset="0"/>
              <a:buChar char="►"/>
            </a:pPr>
            <a:r>
              <a:rPr lang="en-GB" sz="800" noProof="0" dirty="0" smtClean="0">
                <a:solidFill>
                  <a:srgbClr val="000000"/>
                </a:solidFill>
              </a:rPr>
              <a:t>From the </a:t>
            </a:r>
            <a:r>
              <a:rPr lang="en-GB" sz="800" b="1" noProof="0" dirty="0" smtClean="0">
                <a:solidFill>
                  <a:srgbClr val="000000"/>
                </a:solidFill>
              </a:rPr>
              <a:t>Custom</a:t>
            </a:r>
            <a:r>
              <a:rPr lang="en-GB" sz="800" noProof="0" dirty="0" smtClean="0">
                <a:solidFill>
                  <a:srgbClr val="000000"/>
                </a:solidFill>
              </a:rPr>
              <a:t> menu, choose </a:t>
            </a:r>
            <a:br>
              <a:rPr lang="en-GB" sz="800" noProof="0" dirty="0" smtClean="0">
                <a:solidFill>
                  <a:srgbClr val="000000"/>
                </a:solidFill>
              </a:rPr>
            </a:br>
            <a:r>
              <a:rPr lang="en-GB" sz="800" b="1" noProof="0" dirty="0" smtClean="0">
                <a:solidFill>
                  <a:srgbClr val="000000"/>
                </a:solidFill>
              </a:rPr>
              <a:t>EY Onscreen (Dark) </a:t>
            </a:r>
            <a:r>
              <a:rPr lang="en-GB" sz="800" noProof="0" dirty="0" smtClean="0">
                <a:solidFill>
                  <a:srgbClr val="000000"/>
                </a:solidFill>
              </a:rPr>
              <a:t>for a dark grey background or </a:t>
            </a:r>
            <a:r>
              <a:rPr lang="en-GB" sz="800" b="1" noProof="0" dirty="0" smtClean="0">
                <a:solidFill>
                  <a:srgbClr val="000000"/>
                </a:solidFill>
              </a:rPr>
              <a:t>EY Onscreen (White) </a:t>
            </a:r>
            <a:r>
              <a:rPr lang="en-GB" sz="800" noProof="0" dirty="0" smtClean="0">
                <a:solidFill>
                  <a:srgbClr val="000000"/>
                </a:solidFill>
              </a:rPr>
              <a:t>for a white background or handouts of your presentation. All slides will be updated with the selected colour palette</a:t>
            </a:r>
            <a:endParaRPr lang="en-GB" sz="800" baseline="0" noProof="0" dirty="0" smtClean="0">
              <a:solidFill>
                <a:srgbClr val="000000"/>
              </a:solidFill>
            </a:endParaRPr>
          </a:p>
          <a:p>
            <a:pPr marL="177800" lvl="1" indent="-177800">
              <a:spcAft>
                <a:spcPts val="100"/>
              </a:spcAft>
              <a:buSzPct val="75000"/>
            </a:pPr>
            <a:endParaRPr lang="en-GB" sz="800" b="1" baseline="0" noProof="0" dirty="0" smtClean="0">
              <a:solidFill>
                <a:srgbClr val="000000"/>
              </a:solidFill>
            </a:endParaRPr>
          </a:p>
          <a:p>
            <a:pPr marL="177800" lvl="1" indent="-177800">
              <a:spcAft>
                <a:spcPts val="100"/>
              </a:spcAft>
              <a:buSzPct val="75000"/>
            </a:pPr>
            <a:endParaRPr lang="en-GB" sz="800" b="1" noProof="0" dirty="0" smtClean="0">
              <a:solidFill>
                <a:srgbClr val="000000"/>
              </a:solidFill>
            </a:endParaRPr>
          </a:p>
          <a:p>
            <a:pPr marL="177800" lvl="1" indent="-177800">
              <a:spcAft>
                <a:spcPts val="100"/>
              </a:spcAft>
              <a:buSzPct val="75000"/>
            </a:pPr>
            <a:endParaRPr lang="en-GB" sz="800" b="1" baseline="0" noProof="0" dirty="0" smtClean="0">
              <a:solidFill>
                <a:srgbClr val="000000"/>
              </a:solidFill>
            </a:endParaRPr>
          </a:p>
          <a:p>
            <a:pPr marL="177800" lvl="1" indent="-177800">
              <a:spcAft>
                <a:spcPts val="100"/>
              </a:spcAft>
              <a:buSzPct val="75000"/>
            </a:pPr>
            <a:endParaRPr lang="en-GB" sz="800" b="1" noProof="0" dirty="0" smtClean="0">
              <a:solidFill>
                <a:srgbClr val="000000"/>
              </a:solidFill>
            </a:endParaRPr>
          </a:p>
          <a:p>
            <a:pPr marL="177800" lvl="1" indent="-177800">
              <a:spcAft>
                <a:spcPts val="100"/>
              </a:spcAft>
              <a:buSzPct val="75000"/>
            </a:pPr>
            <a:endParaRPr lang="en-GB" sz="800" b="1" baseline="0" noProof="0" dirty="0" smtClean="0">
              <a:solidFill>
                <a:srgbClr val="000000"/>
              </a:solidFill>
            </a:endParaRPr>
          </a:p>
          <a:p>
            <a:pPr marL="177800" lvl="1" indent="-177800">
              <a:spcAft>
                <a:spcPts val="100"/>
              </a:spcAft>
              <a:buSzPct val="75000"/>
            </a:pPr>
            <a:endParaRPr lang="en-GB" sz="800" b="1" noProof="0" dirty="0" smtClean="0">
              <a:solidFill>
                <a:srgbClr val="000000"/>
              </a:solidFill>
            </a:endParaRPr>
          </a:p>
          <a:p>
            <a:pPr marL="177800" lvl="1" indent="-177800">
              <a:spcAft>
                <a:spcPts val="100"/>
              </a:spcAft>
              <a:buSzPct val="75000"/>
            </a:pPr>
            <a:endParaRPr lang="en-GB" sz="800" b="1" baseline="0" noProof="0" dirty="0" smtClean="0">
              <a:solidFill>
                <a:srgbClr val="000000"/>
              </a:solidFill>
            </a:endParaRPr>
          </a:p>
          <a:p>
            <a:pPr marL="177800" lvl="1" indent="-177800">
              <a:spcAft>
                <a:spcPts val="100"/>
              </a:spcAft>
              <a:buSzPct val="75000"/>
            </a:pPr>
            <a:r>
              <a:rPr lang="en-GB" sz="800" b="1" baseline="0" noProof="0" dirty="0" smtClean="0">
                <a:solidFill>
                  <a:srgbClr val="000000"/>
                </a:solidFill>
              </a:rPr>
              <a:t>Note:</a:t>
            </a:r>
          </a:p>
          <a:p>
            <a:pPr marL="0" lvl="1">
              <a:spcAft>
                <a:spcPts val="100"/>
              </a:spcAft>
              <a:buSzPct val="75000"/>
            </a:pPr>
            <a:r>
              <a:rPr lang="en-GB" sz="800" noProof="0" dirty="0" smtClean="0">
                <a:solidFill>
                  <a:srgbClr val="000000"/>
                </a:solidFill>
              </a:rPr>
              <a:t>This template should be</a:t>
            </a:r>
            <a:r>
              <a:rPr lang="en-GB" sz="800" baseline="0" noProof="0" dirty="0" smtClean="0">
                <a:solidFill>
                  <a:srgbClr val="000000"/>
                </a:solidFill>
              </a:rPr>
              <a:t> used</a:t>
            </a:r>
            <a:r>
              <a:rPr lang="en-GB" sz="800" noProof="0" dirty="0" smtClean="0">
                <a:solidFill>
                  <a:srgbClr val="000000"/>
                </a:solidFill>
              </a:rPr>
              <a:t> for onscreen projection. Print only documents should be created using one of the </a:t>
            </a:r>
            <a:r>
              <a:rPr lang="en-GB" sz="800" b="1" noProof="0" dirty="0" smtClean="0">
                <a:solidFill>
                  <a:srgbClr val="000000"/>
                </a:solidFill>
              </a:rPr>
              <a:t>Printed Proposal </a:t>
            </a:r>
            <a:r>
              <a:rPr lang="en-GB" sz="800" noProof="0" dirty="0" smtClean="0">
                <a:solidFill>
                  <a:srgbClr val="000000"/>
                </a:solidFill>
              </a:rPr>
              <a:t>templates available from the </a:t>
            </a:r>
            <a:br>
              <a:rPr lang="en-GB" sz="800" noProof="0" dirty="0" smtClean="0">
                <a:solidFill>
                  <a:srgbClr val="000000"/>
                </a:solidFill>
              </a:rPr>
            </a:br>
            <a:r>
              <a:rPr lang="en-GB" sz="800" b="1" noProof="0" dirty="0" smtClean="0">
                <a:solidFill>
                  <a:srgbClr val="000000"/>
                </a:solidFill>
              </a:rPr>
              <a:t>EY Presentations </a:t>
            </a:r>
            <a:r>
              <a:rPr lang="en-GB" sz="800" noProof="0" dirty="0" smtClean="0">
                <a:solidFill>
                  <a:srgbClr val="000000"/>
                </a:solidFill>
              </a:rPr>
              <a:t>tab.</a:t>
            </a:r>
            <a:endParaRPr lang="en-GB" sz="800" baseline="0" noProof="0" dirty="0" smtClean="0">
              <a:solidFill>
                <a:srgbClr val="000000"/>
              </a:solidFill>
            </a:endParaRPr>
          </a:p>
          <a:p>
            <a:pPr algn="l">
              <a:spcAft>
                <a:spcPts val="100"/>
              </a:spcAft>
            </a:pPr>
            <a:endParaRPr lang="en-GB" sz="800" baseline="0" noProof="0" dirty="0" smtClean="0">
              <a:solidFill>
                <a:srgbClr val="000000"/>
              </a:solidFill>
            </a:endParaRPr>
          </a:p>
          <a:p>
            <a:pPr algn="l">
              <a:spcAft>
                <a:spcPts val="100"/>
              </a:spcAft>
            </a:pPr>
            <a:endParaRPr lang="en-GB" sz="800" noProof="0" dirty="0">
              <a:solidFill>
                <a:srgbClr val="000000"/>
              </a:solidFill>
            </a:endParaRPr>
          </a:p>
        </p:txBody>
      </p:sp>
      <p:pic>
        <p:nvPicPr>
          <p:cNvPr id="38" name="Picture 2"/>
          <p:cNvPicPr>
            <a:picLocks noChangeAspect="1" noChangeArrowheads="1"/>
          </p:cNvPicPr>
          <p:nvPr userDrawn="1"/>
        </p:nvPicPr>
        <p:blipFill>
          <a:blip r:embed="rId3" cstate="print"/>
          <a:srcRect/>
          <a:stretch>
            <a:fillRect/>
          </a:stretch>
        </p:blipFill>
        <p:spPr bwMode="auto">
          <a:xfrm>
            <a:off x="-2076387" y="1406904"/>
            <a:ext cx="1722502" cy="798948"/>
          </a:xfrm>
          <a:prstGeom prst="rect">
            <a:avLst/>
          </a:prstGeom>
          <a:noFill/>
          <a:ln w="9525">
            <a:noFill/>
            <a:miter lim="800000"/>
            <a:headEnd/>
            <a:tailEnd/>
          </a:ln>
        </p:spPr>
      </p:pic>
      <p:grpSp>
        <p:nvGrpSpPr>
          <p:cNvPr id="39" name="Group 6"/>
          <p:cNvGrpSpPr>
            <a:grpSpLocks/>
          </p:cNvGrpSpPr>
          <p:nvPr userDrawn="1"/>
        </p:nvGrpSpPr>
        <p:grpSpPr bwMode="auto">
          <a:xfrm>
            <a:off x="3087688" y="6205538"/>
            <a:ext cx="1916112" cy="431800"/>
            <a:chOff x="4554" y="4058"/>
            <a:chExt cx="935" cy="211"/>
          </a:xfrm>
          <a:solidFill>
            <a:schemeClr val="bg1"/>
          </a:solidFill>
        </p:grpSpPr>
        <p:sp>
          <p:nvSpPr>
            <p:cNvPr id="40" name="Freeform 7"/>
            <p:cNvSpPr>
              <a:spLocks noEditPoints="1"/>
            </p:cNvSpPr>
            <p:nvPr/>
          </p:nvSpPr>
          <p:spPr bwMode="black">
            <a:xfrm>
              <a:off x="4554" y="4058"/>
              <a:ext cx="118" cy="99"/>
            </a:xfrm>
            <a:custGeom>
              <a:avLst/>
              <a:gdLst/>
              <a:ahLst/>
              <a:cxnLst>
                <a:cxn ang="0">
                  <a:pos x="164" y="0"/>
                </a:cxn>
                <a:cxn ang="0">
                  <a:pos x="138" y="129"/>
                </a:cxn>
                <a:cxn ang="0">
                  <a:pos x="108" y="129"/>
                </a:cxn>
                <a:cxn ang="0">
                  <a:pos x="132" y="0"/>
                </a:cxn>
                <a:cxn ang="0">
                  <a:pos x="164" y="0"/>
                </a:cxn>
                <a:cxn ang="0">
                  <a:pos x="116" y="0"/>
                </a:cxn>
                <a:cxn ang="0">
                  <a:pos x="110" y="32"/>
                </a:cxn>
                <a:cxn ang="0">
                  <a:pos x="27" y="32"/>
                </a:cxn>
                <a:cxn ang="0">
                  <a:pos x="33" y="0"/>
                </a:cxn>
                <a:cxn ang="0">
                  <a:pos x="116" y="0"/>
                </a:cxn>
                <a:cxn ang="0">
                  <a:pos x="211" y="0"/>
                </a:cxn>
                <a:cxn ang="0">
                  <a:pos x="176" y="177"/>
                </a:cxn>
                <a:cxn ang="0">
                  <a:pos x="0" y="177"/>
                </a:cxn>
                <a:cxn ang="0">
                  <a:pos x="7" y="145"/>
                </a:cxn>
                <a:cxn ang="0">
                  <a:pos x="152" y="145"/>
                </a:cxn>
                <a:cxn ang="0">
                  <a:pos x="181" y="0"/>
                </a:cxn>
                <a:cxn ang="0">
                  <a:pos x="211" y="0"/>
                </a:cxn>
                <a:cxn ang="0">
                  <a:pos x="106" y="48"/>
                </a:cxn>
                <a:cxn ang="0">
                  <a:pos x="100" y="80"/>
                </a:cxn>
                <a:cxn ang="0">
                  <a:pos x="18" y="80"/>
                </a:cxn>
                <a:cxn ang="0">
                  <a:pos x="24" y="48"/>
                </a:cxn>
                <a:cxn ang="0">
                  <a:pos x="106" y="48"/>
                </a:cxn>
                <a:cxn ang="0">
                  <a:pos x="97" y="97"/>
                </a:cxn>
                <a:cxn ang="0">
                  <a:pos x="91" y="129"/>
                </a:cxn>
                <a:cxn ang="0">
                  <a:pos x="10" y="129"/>
                </a:cxn>
                <a:cxn ang="0">
                  <a:pos x="14" y="97"/>
                </a:cxn>
                <a:cxn ang="0">
                  <a:pos x="97" y="97"/>
                </a:cxn>
              </a:cxnLst>
              <a:rect l="0" t="0" r="r" b="b"/>
              <a:pathLst>
                <a:path w="211" h="177">
                  <a:moveTo>
                    <a:pt x="164" y="0"/>
                  </a:moveTo>
                  <a:lnTo>
                    <a:pt x="138" y="129"/>
                  </a:lnTo>
                  <a:lnTo>
                    <a:pt x="108" y="129"/>
                  </a:lnTo>
                  <a:lnTo>
                    <a:pt x="132" y="0"/>
                  </a:lnTo>
                  <a:lnTo>
                    <a:pt x="164" y="0"/>
                  </a:lnTo>
                  <a:close/>
                  <a:moveTo>
                    <a:pt x="116" y="0"/>
                  </a:moveTo>
                  <a:lnTo>
                    <a:pt x="110" y="32"/>
                  </a:lnTo>
                  <a:lnTo>
                    <a:pt x="27" y="32"/>
                  </a:lnTo>
                  <a:lnTo>
                    <a:pt x="33" y="0"/>
                  </a:lnTo>
                  <a:lnTo>
                    <a:pt x="116" y="0"/>
                  </a:lnTo>
                  <a:close/>
                  <a:moveTo>
                    <a:pt x="211" y="0"/>
                  </a:moveTo>
                  <a:lnTo>
                    <a:pt x="176" y="177"/>
                  </a:lnTo>
                  <a:lnTo>
                    <a:pt x="0" y="177"/>
                  </a:lnTo>
                  <a:lnTo>
                    <a:pt x="7" y="145"/>
                  </a:lnTo>
                  <a:lnTo>
                    <a:pt x="152" y="145"/>
                  </a:lnTo>
                  <a:lnTo>
                    <a:pt x="181" y="0"/>
                  </a:lnTo>
                  <a:lnTo>
                    <a:pt x="211" y="0"/>
                  </a:lnTo>
                  <a:close/>
                  <a:moveTo>
                    <a:pt x="106" y="48"/>
                  </a:moveTo>
                  <a:lnTo>
                    <a:pt x="100" y="80"/>
                  </a:lnTo>
                  <a:lnTo>
                    <a:pt x="18" y="80"/>
                  </a:lnTo>
                  <a:lnTo>
                    <a:pt x="24" y="48"/>
                  </a:lnTo>
                  <a:lnTo>
                    <a:pt x="106" y="48"/>
                  </a:lnTo>
                  <a:close/>
                  <a:moveTo>
                    <a:pt x="97" y="97"/>
                  </a:moveTo>
                  <a:lnTo>
                    <a:pt x="91" y="129"/>
                  </a:lnTo>
                  <a:lnTo>
                    <a:pt x="10" y="129"/>
                  </a:lnTo>
                  <a:lnTo>
                    <a:pt x="14" y="97"/>
                  </a:lnTo>
                  <a:lnTo>
                    <a:pt x="97" y="97"/>
                  </a:lnTo>
                  <a:close/>
                </a:path>
              </a:pathLst>
            </a:custGeom>
            <a:grpFill/>
            <a:ln w="9525">
              <a:noFill/>
              <a:round/>
              <a:headEnd/>
              <a:tailEnd/>
            </a:ln>
          </p:spPr>
          <p:txBody>
            <a:bodyPr/>
            <a:lstStyle/>
            <a:p>
              <a:endParaRPr lang="en-GB" dirty="0"/>
            </a:p>
          </p:txBody>
        </p:sp>
        <p:sp>
          <p:nvSpPr>
            <p:cNvPr id="41" name="Freeform 8"/>
            <p:cNvSpPr>
              <a:spLocks noEditPoints="1"/>
            </p:cNvSpPr>
            <p:nvPr/>
          </p:nvSpPr>
          <p:spPr bwMode="black">
            <a:xfrm>
              <a:off x="4690" y="4058"/>
              <a:ext cx="799" cy="102"/>
            </a:xfrm>
            <a:custGeom>
              <a:avLst/>
              <a:gdLst/>
              <a:ahLst/>
              <a:cxnLst>
                <a:cxn ang="0">
                  <a:pos x="909" y="167"/>
                </a:cxn>
                <a:cxn ang="0">
                  <a:pos x="895" y="108"/>
                </a:cxn>
                <a:cxn ang="0">
                  <a:pos x="955" y="56"/>
                </a:cxn>
                <a:cxn ang="0">
                  <a:pos x="979" y="94"/>
                </a:cxn>
                <a:cxn ang="0">
                  <a:pos x="1351" y="49"/>
                </a:cxn>
                <a:cxn ang="0">
                  <a:pos x="1295" y="140"/>
                </a:cxn>
                <a:cxn ang="0">
                  <a:pos x="1357" y="181"/>
                </a:cxn>
                <a:cxn ang="0">
                  <a:pos x="1384" y="162"/>
                </a:cxn>
                <a:cxn ang="0">
                  <a:pos x="1338" y="162"/>
                </a:cxn>
                <a:cxn ang="0">
                  <a:pos x="1328" y="103"/>
                </a:cxn>
                <a:cxn ang="0">
                  <a:pos x="1395" y="56"/>
                </a:cxn>
                <a:cxn ang="0">
                  <a:pos x="1420" y="49"/>
                </a:cxn>
                <a:cxn ang="0">
                  <a:pos x="1192" y="46"/>
                </a:cxn>
                <a:cxn ang="0">
                  <a:pos x="1282" y="46"/>
                </a:cxn>
                <a:cxn ang="0">
                  <a:pos x="1111" y="153"/>
                </a:cxn>
                <a:cxn ang="0">
                  <a:pos x="1067" y="167"/>
                </a:cxn>
                <a:cxn ang="0">
                  <a:pos x="1049" y="134"/>
                </a:cxn>
                <a:cxn ang="0">
                  <a:pos x="1021" y="143"/>
                </a:cxn>
                <a:cxn ang="0">
                  <a:pos x="1071" y="181"/>
                </a:cxn>
                <a:cxn ang="0">
                  <a:pos x="1132" y="143"/>
                </a:cxn>
                <a:cxn ang="0">
                  <a:pos x="975" y="46"/>
                </a:cxn>
                <a:cxn ang="0">
                  <a:pos x="878" y="80"/>
                </a:cxn>
                <a:cxn ang="0">
                  <a:pos x="879" y="167"/>
                </a:cxn>
                <a:cxn ang="0">
                  <a:pos x="984" y="156"/>
                </a:cxn>
                <a:cxn ang="0">
                  <a:pos x="1000" y="64"/>
                </a:cxn>
                <a:cxn ang="0">
                  <a:pos x="829" y="80"/>
                </a:cxn>
                <a:cxn ang="0">
                  <a:pos x="795" y="100"/>
                </a:cxn>
                <a:cxn ang="0">
                  <a:pos x="721" y="99"/>
                </a:cxn>
                <a:cxn ang="0">
                  <a:pos x="698" y="65"/>
                </a:cxn>
                <a:cxn ang="0">
                  <a:pos x="668" y="40"/>
                </a:cxn>
                <a:cxn ang="0">
                  <a:pos x="630" y="69"/>
                </a:cxn>
                <a:cxn ang="0">
                  <a:pos x="603" y="126"/>
                </a:cxn>
                <a:cxn ang="0">
                  <a:pos x="602" y="172"/>
                </a:cxn>
                <a:cxn ang="0">
                  <a:pos x="659" y="170"/>
                </a:cxn>
                <a:cxn ang="0">
                  <a:pos x="478" y="45"/>
                </a:cxn>
                <a:cxn ang="0">
                  <a:pos x="559" y="61"/>
                </a:cxn>
                <a:cxn ang="0">
                  <a:pos x="435" y="43"/>
                </a:cxn>
                <a:cxn ang="0">
                  <a:pos x="383" y="81"/>
                </a:cxn>
                <a:cxn ang="0">
                  <a:pos x="416" y="129"/>
                </a:cxn>
                <a:cxn ang="0">
                  <a:pos x="421" y="162"/>
                </a:cxn>
                <a:cxn ang="0">
                  <a:pos x="378" y="148"/>
                </a:cxn>
                <a:cxn ang="0">
                  <a:pos x="407" y="180"/>
                </a:cxn>
                <a:cxn ang="0">
                  <a:pos x="453" y="130"/>
                </a:cxn>
                <a:cxn ang="0">
                  <a:pos x="410" y="84"/>
                </a:cxn>
                <a:cxn ang="0">
                  <a:pos x="422" y="56"/>
                </a:cxn>
                <a:cxn ang="0">
                  <a:pos x="464" y="53"/>
                </a:cxn>
                <a:cxn ang="0">
                  <a:pos x="273" y="46"/>
                </a:cxn>
                <a:cxn ang="0">
                  <a:pos x="364" y="46"/>
                </a:cxn>
                <a:cxn ang="0">
                  <a:pos x="216" y="177"/>
                </a:cxn>
                <a:cxn ang="0">
                  <a:pos x="226" y="73"/>
                </a:cxn>
                <a:cxn ang="0">
                  <a:pos x="194" y="46"/>
                </a:cxn>
                <a:cxn ang="0">
                  <a:pos x="102" y="156"/>
                </a:cxn>
                <a:cxn ang="0">
                  <a:pos x="118" y="73"/>
                </a:cxn>
                <a:cxn ang="0">
                  <a:pos x="127" y="22"/>
                </a:cxn>
                <a:cxn ang="0">
                  <a:pos x="654" y="69"/>
                </a:cxn>
                <a:cxn ang="0">
                  <a:pos x="679" y="53"/>
                </a:cxn>
                <a:cxn ang="0">
                  <a:pos x="645" y="164"/>
                </a:cxn>
                <a:cxn ang="0">
                  <a:pos x="621" y="132"/>
                </a:cxn>
                <a:cxn ang="0">
                  <a:pos x="645" y="164"/>
                </a:cxn>
                <a:cxn ang="0">
                  <a:pos x="181" y="59"/>
                </a:cxn>
                <a:cxn ang="0">
                  <a:pos x="192" y="94"/>
                </a:cxn>
              </a:cxnLst>
              <a:rect l="0" t="0" r="r" b="b"/>
              <a:pathLst>
                <a:path w="1430" h="181">
                  <a:moveTo>
                    <a:pt x="965" y="143"/>
                  </a:moveTo>
                  <a:lnTo>
                    <a:pt x="965" y="143"/>
                  </a:lnTo>
                  <a:lnTo>
                    <a:pt x="955" y="154"/>
                  </a:lnTo>
                  <a:lnTo>
                    <a:pt x="946" y="164"/>
                  </a:lnTo>
                  <a:lnTo>
                    <a:pt x="935" y="169"/>
                  </a:lnTo>
                  <a:lnTo>
                    <a:pt x="924" y="170"/>
                  </a:lnTo>
                  <a:lnTo>
                    <a:pt x="924" y="170"/>
                  </a:lnTo>
                  <a:lnTo>
                    <a:pt x="916" y="170"/>
                  </a:lnTo>
                  <a:lnTo>
                    <a:pt x="909" y="167"/>
                  </a:lnTo>
                  <a:lnTo>
                    <a:pt x="905" y="165"/>
                  </a:lnTo>
                  <a:lnTo>
                    <a:pt x="900" y="161"/>
                  </a:lnTo>
                  <a:lnTo>
                    <a:pt x="897" y="156"/>
                  </a:lnTo>
                  <a:lnTo>
                    <a:pt x="894" y="150"/>
                  </a:lnTo>
                  <a:lnTo>
                    <a:pt x="892" y="143"/>
                  </a:lnTo>
                  <a:lnTo>
                    <a:pt x="892" y="134"/>
                  </a:lnTo>
                  <a:lnTo>
                    <a:pt x="892" y="134"/>
                  </a:lnTo>
                  <a:lnTo>
                    <a:pt x="892" y="121"/>
                  </a:lnTo>
                  <a:lnTo>
                    <a:pt x="895" y="108"/>
                  </a:lnTo>
                  <a:lnTo>
                    <a:pt x="900" y="96"/>
                  </a:lnTo>
                  <a:lnTo>
                    <a:pt x="906" y="83"/>
                  </a:lnTo>
                  <a:lnTo>
                    <a:pt x="906" y="83"/>
                  </a:lnTo>
                  <a:lnTo>
                    <a:pt x="916" y="72"/>
                  </a:lnTo>
                  <a:lnTo>
                    <a:pt x="925" y="62"/>
                  </a:lnTo>
                  <a:lnTo>
                    <a:pt x="936" y="57"/>
                  </a:lnTo>
                  <a:lnTo>
                    <a:pt x="949" y="56"/>
                  </a:lnTo>
                  <a:lnTo>
                    <a:pt x="949" y="56"/>
                  </a:lnTo>
                  <a:lnTo>
                    <a:pt x="955" y="56"/>
                  </a:lnTo>
                  <a:lnTo>
                    <a:pt x="962" y="59"/>
                  </a:lnTo>
                  <a:lnTo>
                    <a:pt x="968" y="62"/>
                  </a:lnTo>
                  <a:lnTo>
                    <a:pt x="973" y="67"/>
                  </a:lnTo>
                  <a:lnTo>
                    <a:pt x="973" y="67"/>
                  </a:lnTo>
                  <a:lnTo>
                    <a:pt x="976" y="73"/>
                  </a:lnTo>
                  <a:lnTo>
                    <a:pt x="978" y="80"/>
                  </a:lnTo>
                  <a:lnTo>
                    <a:pt x="979" y="86"/>
                  </a:lnTo>
                  <a:lnTo>
                    <a:pt x="979" y="94"/>
                  </a:lnTo>
                  <a:lnTo>
                    <a:pt x="979" y="94"/>
                  </a:lnTo>
                  <a:lnTo>
                    <a:pt x="979" y="107"/>
                  </a:lnTo>
                  <a:lnTo>
                    <a:pt x="976" y="119"/>
                  </a:lnTo>
                  <a:lnTo>
                    <a:pt x="971" y="132"/>
                  </a:lnTo>
                  <a:lnTo>
                    <a:pt x="965" y="143"/>
                  </a:lnTo>
                  <a:lnTo>
                    <a:pt x="965" y="143"/>
                  </a:lnTo>
                  <a:close/>
                  <a:moveTo>
                    <a:pt x="1385" y="43"/>
                  </a:moveTo>
                  <a:lnTo>
                    <a:pt x="1385" y="43"/>
                  </a:lnTo>
                  <a:lnTo>
                    <a:pt x="1366" y="45"/>
                  </a:lnTo>
                  <a:lnTo>
                    <a:pt x="1351" y="49"/>
                  </a:lnTo>
                  <a:lnTo>
                    <a:pt x="1335" y="56"/>
                  </a:lnTo>
                  <a:lnTo>
                    <a:pt x="1322" y="67"/>
                  </a:lnTo>
                  <a:lnTo>
                    <a:pt x="1322" y="67"/>
                  </a:lnTo>
                  <a:lnTo>
                    <a:pt x="1309" y="80"/>
                  </a:lnTo>
                  <a:lnTo>
                    <a:pt x="1301" y="94"/>
                  </a:lnTo>
                  <a:lnTo>
                    <a:pt x="1295" y="111"/>
                  </a:lnTo>
                  <a:lnTo>
                    <a:pt x="1293" y="129"/>
                  </a:lnTo>
                  <a:lnTo>
                    <a:pt x="1293" y="129"/>
                  </a:lnTo>
                  <a:lnTo>
                    <a:pt x="1295" y="140"/>
                  </a:lnTo>
                  <a:lnTo>
                    <a:pt x="1298" y="151"/>
                  </a:lnTo>
                  <a:lnTo>
                    <a:pt x="1305" y="161"/>
                  </a:lnTo>
                  <a:lnTo>
                    <a:pt x="1314" y="169"/>
                  </a:lnTo>
                  <a:lnTo>
                    <a:pt x="1314" y="169"/>
                  </a:lnTo>
                  <a:lnTo>
                    <a:pt x="1324" y="173"/>
                  </a:lnTo>
                  <a:lnTo>
                    <a:pt x="1333" y="178"/>
                  </a:lnTo>
                  <a:lnTo>
                    <a:pt x="1344" y="180"/>
                  </a:lnTo>
                  <a:lnTo>
                    <a:pt x="1357" y="181"/>
                  </a:lnTo>
                  <a:lnTo>
                    <a:pt x="1357" y="181"/>
                  </a:lnTo>
                  <a:lnTo>
                    <a:pt x="1368" y="180"/>
                  </a:lnTo>
                  <a:lnTo>
                    <a:pt x="1381" y="178"/>
                  </a:lnTo>
                  <a:lnTo>
                    <a:pt x="1409" y="170"/>
                  </a:lnTo>
                  <a:lnTo>
                    <a:pt x="1420" y="119"/>
                  </a:lnTo>
                  <a:lnTo>
                    <a:pt x="1420" y="119"/>
                  </a:lnTo>
                  <a:lnTo>
                    <a:pt x="1408" y="121"/>
                  </a:lnTo>
                  <a:lnTo>
                    <a:pt x="1408" y="121"/>
                  </a:lnTo>
                  <a:lnTo>
                    <a:pt x="1392" y="119"/>
                  </a:lnTo>
                  <a:lnTo>
                    <a:pt x="1384" y="162"/>
                  </a:lnTo>
                  <a:lnTo>
                    <a:pt x="1384" y="162"/>
                  </a:lnTo>
                  <a:lnTo>
                    <a:pt x="1381" y="165"/>
                  </a:lnTo>
                  <a:lnTo>
                    <a:pt x="1374" y="167"/>
                  </a:lnTo>
                  <a:lnTo>
                    <a:pt x="1368" y="169"/>
                  </a:lnTo>
                  <a:lnTo>
                    <a:pt x="1357" y="169"/>
                  </a:lnTo>
                  <a:lnTo>
                    <a:pt x="1357" y="169"/>
                  </a:lnTo>
                  <a:lnTo>
                    <a:pt x="1351" y="167"/>
                  </a:lnTo>
                  <a:lnTo>
                    <a:pt x="1343" y="165"/>
                  </a:lnTo>
                  <a:lnTo>
                    <a:pt x="1338" y="162"/>
                  </a:lnTo>
                  <a:lnTo>
                    <a:pt x="1333" y="158"/>
                  </a:lnTo>
                  <a:lnTo>
                    <a:pt x="1333" y="158"/>
                  </a:lnTo>
                  <a:lnTo>
                    <a:pt x="1330" y="153"/>
                  </a:lnTo>
                  <a:lnTo>
                    <a:pt x="1327" y="146"/>
                  </a:lnTo>
                  <a:lnTo>
                    <a:pt x="1325" y="138"/>
                  </a:lnTo>
                  <a:lnTo>
                    <a:pt x="1325" y="130"/>
                  </a:lnTo>
                  <a:lnTo>
                    <a:pt x="1325" y="130"/>
                  </a:lnTo>
                  <a:lnTo>
                    <a:pt x="1325" y="118"/>
                  </a:lnTo>
                  <a:lnTo>
                    <a:pt x="1328" y="103"/>
                  </a:lnTo>
                  <a:lnTo>
                    <a:pt x="1333" y="92"/>
                  </a:lnTo>
                  <a:lnTo>
                    <a:pt x="1341" y="80"/>
                  </a:lnTo>
                  <a:lnTo>
                    <a:pt x="1341" y="80"/>
                  </a:lnTo>
                  <a:lnTo>
                    <a:pt x="1351" y="69"/>
                  </a:lnTo>
                  <a:lnTo>
                    <a:pt x="1360" y="61"/>
                  </a:lnTo>
                  <a:lnTo>
                    <a:pt x="1373" y="56"/>
                  </a:lnTo>
                  <a:lnTo>
                    <a:pt x="1385" y="54"/>
                  </a:lnTo>
                  <a:lnTo>
                    <a:pt x="1385" y="54"/>
                  </a:lnTo>
                  <a:lnTo>
                    <a:pt x="1395" y="56"/>
                  </a:lnTo>
                  <a:lnTo>
                    <a:pt x="1404" y="59"/>
                  </a:lnTo>
                  <a:lnTo>
                    <a:pt x="1404" y="59"/>
                  </a:lnTo>
                  <a:lnTo>
                    <a:pt x="1414" y="65"/>
                  </a:lnTo>
                  <a:lnTo>
                    <a:pt x="1417" y="70"/>
                  </a:lnTo>
                  <a:lnTo>
                    <a:pt x="1419" y="73"/>
                  </a:lnTo>
                  <a:lnTo>
                    <a:pt x="1422" y="73"/>
                  </a:lnTo>
                  <a:lnTo>
                    <a:pt x="1430" y="56"/>
                  </a:lnTo>
                  <a:lnTo>
                    <a:pt x="1430" y="56"/>
                  </a:lnTo>
                  <a:lnTo>
                    <a:pt x="1420" y="49"/>
                  </a:lnTo>
                  <a:lnTo>
                    <a:pt x="1411" y="46"/>
                  </a:lnTo>
                  <a:lnTo>
                    <a:pt x="1398" y="45"/>
                  </a:lnTo>
                  <a:lnTo>
                    <a:pt x="1385" y="43"/>
                  </a:lnTo>
                  <a:lnTo>
                    <a:pt x="1385" y="43"/>
                  </a:lnTo>
                  <a:close/>
                  <a:moveTo>
                    <a:pt x="1282" y="46"/>
                  </a:moveTo>
                  <a:lnTo>
                    <a:pt x="1282" y="46"/>
                  </a:lnTo>
                  <a:lnTo>
                    <a:pt x="1276" y="46"/>
                  </a:lnTo>
                  <a:lnTo>
                    <a:pt x="1257" y="134"/>
                  </a:lnTo>
                  <a:lnTo>
                    <a:pt x="1192" y="46"/>
                  </a:lnTo>
                  <a:lnTo>
                    <a:pt x="1174" y="46"/>
                  </a:lnTo>
                  <a:lnTo>
                    <a:pt x="1149" y="177"/>
                  </a:lnTo>
                  <a:lnTo>
                    <a:pt x="1165" y="177"/>
                  </a:lnTo>
                  <a:lnTo>
                    <a:pt x="1182" y="83"/>
                  </a:lnTo>
                  <a:lnTo>
                    <a:pt x="1249" y="177"/>
                  </a:lnTo>
                  <a:lnTo>
                    <a:pt x="1263" y="177"/>
                  </a:lnTo>
                  <a:lnTo>
                    <a:pt x="1290" y="46"/>
                  </a:lnTo>
                  <a:lnTo>
                    <a:pt x="1290" y="46"/>
                  </a:lnTo>
                  <a:lnTo>
                    <a:pt x="1282" y="46"/>
                  </a:lnTo>
                  <a:lnTo>
                    <a:pt x="1282" y="46"/>
                  </a:lnTo>
                  <a:close/>
                  <a:moveTo>
                    <a:pt x="1144" y="48"/>
                  </a:moveTo>
                  <a:lnTo>
                    <a:pt x="1144" y="48"/>
                  </a:lnTo>
                  <a:lnTo>
                    <a:pt x="1138" y="46"/>
                  </a:lnTo>
                  <a:lnTo>
                    <a:pt x="1120" y="132"/>
                  </a:lnTo>
                  <a:lnTo>
                    <a:pt x="1120" y="132"/>
                  </a:lnTo>
                  <a:lnTo>
                    <a:pt x="1117" y="140"/>
                  </a:lnTo>
                  <a:lnTo>
                    <a:pt x="1114" y="146"/>
                  </a:lnTo>
                  <a:lnTo>
                    <a:pt x="1111" y="153"/>
                  </a:lnTo>
                  <a:lnTo>
                    <a:pt x="1105" y="158"/>
                  </a:lnTo>
                  <a:lnTo>
                    <a:pt x="1105" y="158"/>
                  </a:lnTo>
                  <a:lnTo>
                    <a:pt x="1100" y="162"/>
                  </a:lnTo>
                  <a:lnTo>
                    <a:pt x="1092" y="165"/>
                  </a:lnTo>
                  <a:lnTo>
                    <a:pt x="1086" y="167"/>
                  </a:lnTo>
                  <a:lnTo>
                    <a:pt x="1078" y="169"/>
                  </a:lnTo>
                  <a:lnTo>
                    <a:pt x="1078" y="169"/>
                  </a:lnTo>
                  <a:lnTo>
                    <a:pt x="1071" y="169"/>
                  </a:lnTo>
                  <a:lnTo>
                    <a:pt x="1067" y="167"/>
                  </a:lnTo>
                  <a:lnTo>
                    <a:pt x="1062" y="164"/>
                  </a:lnTo>
                  <a:lnTo>
                    <a:pt x="1057" y="161"/>
                  </a:lnTo>
                  <a:lnTo>
                    <a:pt x="1057" y="161"/>
                  </a:lnTo>
                  <a:lnTo>
                    <a:pt x="1054" y="158"/>
                  </a:lnTo>
                  <a:lnTo>
                    <a:pt x="1051" y="153"/>
                  </a:lnTo>
                  <a:lnTo>
                    <a:pt x="1049" y="146"/>
                  </a:lnTo>
                  <a:lnTo>
                    <a:pt x="1049" y="142"/>
                  </a:lnTo>
                  <a:lnTo>
                    <a:pt x="1049" y="142"/>
                  </a:lnTo>
                  <a:lnTo>
                    <a:pt x="1049" y="134"/>
                  </a:lnTo>
                  <a:lnTo>
                    <a:pt x="1067" y="48"/>
                  </a:lnTo>
                  <a:lnTo>
                    <a:pt x="1067" y="48"/>
                  </a:lnTo>
                  <a:lnTo>
                    <a:pt x="1055" y="48"/>
                  </a:lnTo>
                  <a:lnTo>
                    <a:pt x="1055" y="48"/>
                  </a:lnTo>
                  <a:lnTo>
                    <a:pt x="1038" y="48"/>
                  </a:lnTo>
                  <a:lnTo>
                    <a:pt x="1022" y="134"/>
                  </a:lnTo>
                  <a:lnTo>
                    <a:pt x="1022" y="134"/>
                  </a:lnTo>
                  <a:lnTo>
                    <a:pt x="1021" y="143"/>
                  </a:lnTo>
                  <a:lnTo>
                    <a:pt x="1021" y="143"/>
                  </a:lnTo>
                  <a:lnTo>
                    <a:pt x="1022" y="153"/>
                  </a:lnTo>
                  <a:lnTo>
                    <a:pt x="1025" y="161"/>
                  </a:lnTo>
                  <a:lnTo>
                    <a:pt x="1030" y="167"/>
                  </a:lnTo>
                  <a:lnTo>
                    <a:pt x="1036" y="173"/>
                  </a:lnTo>
                  <a:lnTo>
                    <a:pt x="1036" y="173"/>
                  </a:lnTo>
                  <a:lnTo>
                    <a:pt x="1044" y="177"/>
                  </a:lnTo>
                  <a:lnTo>
                    <a:pt x="1052" y="178"/>
                  </a:lnTo>
                  <a:lnTo>
                    <a:pt x="1062" y="180"/>
                  </a:lnTo>
                  <a:lnTo>
                    <a:pt x="1071" y="181"/>
                  </a:lnTo>
                  <a:lnTo>
                    <a:pt x="1071" y="181"/>
                  </a:lnTo>
                  <a:lnTo>
                    <a:pt x="1082" y="180"/>
                  </a:lnTo>
                  <a:lnTo>
                    <a:pt x="1094" y="178"/>
                  </a:lnTo>
                  <a:lnTo>
                    <a:pt x="1103" y="173"/>
                  </a:lnTo>
                  <a:lnTo>
                    <a:pt x="1113" y="169"/>
                  </a:lnTo>
                  <a:lnTo>
                    <a:pt x="1113" y="169"/>
                  </a:lnTo>
                  <a:lnTo>
                    <a:pt x="1120" y="161"/>
                  </a:lnTo>
                  <a:lnTo>
                    <a:pt x="1127" y="153"/>
                  </a:lnTo>
                  <a:lnTo>
                    <a:pt x="1132" y="143"/>
                  </a:lnTo>
                  <a:lnTo>
                    <a:pt x="1135" y="132"/>
                  </a:lnTo>
                  <a:lnTo>
                    <a:pt x="1152" y="48"/>
                  </a:lnTo>
                  <a:lnTo>
                    <a:pt x="1152" y="48"/>
                  </a:lnTo>
                  <a:lnTo>
                    <a:pt x="1144" y="48"/>
                  </a:lnTo>
                  <a:lnTo>
                    <a:pt x="1144" y="48"/>
                  </a:lnTo>
                  <a:close/>
                  <a:moveTo>
                    <a:pt x="994" y="56"/>
                  </a:moveTo>
                  <a:lnTo>
                    <a:pt x="994" y="56"/>
                  </a:lnTo>
                  <a:lnTo>
                    <a:pt x="984" y="51"/>
                  </a:lnTo>
                  <a:lnTo>
                    <a:pt x="975" y="46"/>
                  </a:lnTo>
                  <a:lnTo>
                    <a:pt x="963" y="45"/>
                  </a:lnTo>
                  <a:lnTo>
                    <a:pt x="951" y="43"/>
                  </a:lnTo>
                  <a:lnTo>
                    <a:pt x="951" y="43"/>
                  </a:lnTo>
                  <a:lnTo>
                    <a:pt x="933" y="45"/>
                  </a:lnTo>
                  <a:lnTo>
                    <a:pt x="917" y="49"/>
                  </a:lnTo>
                  <a:lnTo>
                    <a:pt x="903" y="56"/>
                  </a:lnTo>
                  <a:lnTo>
                    <a:pt x="890" y="67"/>
                  </a:lnTo>
                  <a:lnTo>
                    <a:pt x="890" y="67"/>
                  </a:lnTo>
                  <a:lnTo>
                    <a:pt x="878" y="80"/>
                  </a:lnTo>
                  <a:lnTo>
                    <a:pt x="870" y="94"/>
                  </a:lnTo>
                  <a:lnTo>
                    <a:pt x="865" y="110"/>
                  </a:lnTo>
                  <a:lnTo>
                    <a:pt x="863" y="127"/>
                  </a:lnTo>
                  <a:lnTo>
                    <a:pt x="863" y="127"/>
                  </a:lnTo>
                  <a:lnTo>
                    <a:pt x="863" y="138"/>
                  </a:lnTo>
                  <a:lnTo>
                    <a:pt x="867" y="150"/>
                  </a:lnTo>
                  <a:lnTo>
                    <a:pt x="871" y="159"/>
                  </a:lnTo>
                  <a:lnTo>
                    <a:pt x="879" y="167"/>
                  </a:lnTo>
                  <a:lnTo>
                    <a:pt x="879" y="167"/>
                  </a:lnTo>
                  <a:lnTo>
                    <a:pt x="887" y="173"/>
                  </a:lnTo>
                  <a:lnTo>
                    <a:pt x="897" y="177"/>
                  </a:lnTo>
                  <a:lnTo>
                    <a:pt x="908" y="180"/>
                  </a:lnTo>
                  <a:lnTo>
                    <a:pt x="921" y="181"/>
                  </a:lnTo>
                  <a:lnTo>
                    <a:pt x="921" y="181"/>
                  </a:lnTo>
                  <a:lnTo>
                    <a:pt x="938" y="180"/>
                  </a:lnTo>
                  <a:lnTo>
                    <a:pt x="954" y="175"/>
                  </a:lnTo>
                  <a:lnTo>
                    <a:pt x="970" y="167"/>
                  </a:lnTo>
                  <a:lnTo>
                    <a:pt x="984" y="156"/>
                  </a:lnTo>
                  <a:lnTo>
                    <a:pt x="984" y="156"/>
                  </a:lnTo>
                  <a:lnTo>
                    <a:pt x="995" y="143"/>
                  </a:lnTo>
                  <a:lnTo>
                    <a:pt x="1003" y="129"/>
                  </a:lnTo>
                  <a:lnTo>
                    <a:pt x="1008" y="113"/>
                  </a:lnTo>
                  <a:lnTo>
                    <a:pt x="1009" y="96"/>
                  </a:lnTo>
                  <a:lnTo>
                    <a:pt x="1009" y="96"/>
                  </a:lnTo>
                  <a:lnTo>
                    <a:pt x="1009" y="84"/>
                  </a:lnTo>
                  <a:lnTo>
                    <a:pt x="1006" y="73"/>
                  </a:lnTo>
                  <a:lnTo>
                    <a:pt x="1000" y="64"/>
                  </a:lnTo>
                  <a:lnTo>
                    <a:pt x="994" y="56"/>
                  </a:lnTo>
                  <a:lnTo>
                    <a:pt x="994" y="56"/>
                  </a:lnTo>
                  <a:close/>
                  <a:moveTo>
                    <a:pt x="894" y="2"/>
                  </a:moveTo>
                  <a:lnTo>
                    <a:pt x="894" y="2"/>
                  </a:lnTo>
                  <a:lnTo>
                    <a:pt x="889" y="2"/>
                  </a:lnTo>
                  <a:lnTo>
                    <a:pt x="883" y="0"/>
                  </a:lnTo>
                  <a:lnTo>
                    <a:pt x="883" y="0"/>
                  </a:lnTo>
                  <a:lnTo>
                    <a:pt x="856" y="43"/>
                  </a:lnTo>
                  <a:lnTo>
                    <a:pt x="829" y="80"/>
                  </a:lnTo>
                  <a:lnTo>
                    <a:pt x="829" y="80"/>
                  </a:lnTo>
                  <a:lnTo>
                    <a:pt x="805" y="0"/>
                  </a:lnTo>
                  <a:lnTo>
                    <a:pt x="805" y="0"/>
                  </a:lnTo>
                  <a:lnTo>
                    <a:pt x="795" y="2"/>
                  </a:lnTo>
                  <a:lnTo>
                    <a:pt x="786" y="2"/>
                  </a:lnTo>
                  <a:lnTo>
                    <a:pt x="786" y="2"/>
                  </a:lnTo>
                  <a:lnTo>
                    <a:pt x="773" y="2"/>
                  </a:lnTo>
                  <a:lnTo>
                    <a:pt x="760" y="0"/>
                  </a:lnTo>
                  <a:lnTo>
                    <a:pt x="795" y="100"/>
                  </a:lnTo>
                  <a:lnTo>
                    <a:pt x="781" y="177"/>
                  </a:lnTo>
                  <a:lnTo>
                    <a:pt x="819" y="177"/>
                  </a:lnTo>
                  <a:lnTo>
                    <a:pt x="833" y="97"/>
                  </a:lnTo>
                  <a:lnTo>
                    <a:pt x="833" y="97"/>
                  </a:lnTo>
                  <a:lnTo>
                    <a:pt x="908" y="0"/>
                  </a:lnTo>
                  <a:lnTo>
                    <a:pt x="908" y="0"/>
                  </a:lnTo>
                  <a:lnTo>
                    <a:pt x="894" y="2"/>
                  </a:lnTo>
                  <a:lnTo>
                    <a:pt x="894" y="2"/>
                  </a:lnTo>
                  <a:close/>
                  <a:moveTo>
                    <a:pt x="721" y="99"/>
                  </a:moveTo>
                  <a:lnTo>
                    <a:pt x="721" y="99"/>
                  </a:lnTo>
                  <a:lnTo>
                    <a:pt x="705" y="119"/>
                  </a:lnTo>
                  <a:lnTo>
                    <a:pt x="691" y="135"/>
                  </a:lnTo>
                  <a:lnTo>
                    <a:pt x="667" y="99"/>
                  </a:lnTo>
                  <a:lnTo>
                    <a:pt x="667" y="99"/>
                  </a:lnTo>
                  <a:lnTo>
                    <a:pt x="681" y="89"/>
                  </a:lnTo>
                  <a:lnTo>
                    <a:pt x="691" y="80"/>
                  </a:lnTo>
                  <a:lnTo>
                    <a:pt x="697" y="70"/>
                  </a:lnTo>
                  <a:lnTo>
                    <a:pt x="698" y="65"/>
                  </a:lnTo>
                  <a:lnTo>
                    <a:pt x="698" y="62"/>
                  </a:lnTo>
                  <a:lnTo>
                    <a:pt x="698" y="62"/>
                  </a:lnTo>
                  <a:lnTo>
                    <a:pt x="698" y="56"/>
                  </a:lnTo>
                  <a:lnTo>
                    <a:pt x="697" y="53"/>
                  </a:lnTo>
                  <a:lnTo>
                    <a:pt x="695" y="48"/>
                  </a:lnTo>
                  <a:lnTo>
                    <a:pt x="692" y="45"/>
                  </a:lnTo>
                  <a:lnTo>
                    <a:pt x="687" y="43"/>
                  </a:lnTo>
                  <a:lnTo>
                    <a:pt x="683" y="41"/>
                  </a:lnTo>
                  <a:lnTo>
                    <a:pt x="668" y="40"/>
                  </a:lnTo>
                  <a:lnTo>
                    <a:pt x="668" y="40"/>
                  </a:lnTo>
                  <a:lnTo>
                    <a:pt x="660" y="40"/>
                  </a:lnTo>
                  <a:lnTo>
                    <a:pt x="654" y="41"/>
                  </a:lnTo>
                  <a:lnTo>
                    <a:pt x="646" y="45"/>
                  </a:lnTo>
                  <a:lnTo>
                    <a:pt x="641" y="49"/>
                  </a:lnTo>
                  <a:lnTo>
                    <a:pt x="641" y="49"/>
                  </a:lnTo>
                  <a:lnTo>
                    <a:pt x="635" y="56"/>
                  </a:lnTo>
                  <a:lnTo>
                    <a:pt x="632" y="62"/>
                  </a:lnTo>
                  <a:lnTo>
                    <a:pt x="630" y="69"/>
                  </a:lnTo>
                  <a:lnTo>
                    <a:pt x="629" y="76"/>
                  </a:lnTo>
                  <a:lnTo>
                    <a:pt x="629" y="76"/>
                  </a:lnTo>
                  <a:lnTo>
                    <a:pt x="629" y="83"/>
                  </a:lnTo>
                  <a:lnTo>
                    <a:pt x="630" y="89"/>
                  </a:lnTo>
                  <a:lnTo>
                    <a:pt x="637" y="103"/>
                  </a:lnTo>
                  <a:lnTo>
                    <a:pt x="637" y="103"/>
                  </a:lnTo>
                  <a:lnTo>
                    <a:pt x="618" y="115"/>
                  </a:lnTo>
                  <a:lnTo>
                    <a:pt x="610" y="119"/>
                  </a:lnTo>
                  <a:lnTo>
                    <a:pt x="603" y="126"/>
                  </a:lnTo>
                  <a:lnTo>
                    <a:pt x="599" y="132"/>
                  </a:lnTo>
                  <a:lnTo>
                    <a:pt x="595" y="137"/>
                  </a:lnTo>
                  <a:lnTo>
                    <a:pt x="592" y="143"/>
                  </a:lnTo>
                  <a:lnTo>
                    <a:pt x="592" y="150"/>
                  </a:lnTo>
                  <a:lnTo>
                    <a:pt x="592" y="150"/>
                  </a:lnTo>
                  <a:lnTo>
                    <a:pt x="592" y="156"/>
                  </a:lnTo>
                  <a:lnTo>
                    <a:pt x="595" y="162"/>
                  </a:lnTo>
                  <a:lnTo>
                    <a:pt x="599" y="167"/>
                  </a:lnTo>
                  <a:lnTo>
                    <a:pt x="602" y="172"/>
                  </a:lnTo>
                  <a:lnTo>
                    <a:pt x="602" y="172"/>
                  </a:lnTo>
                  <a:lnTo>
                    <a:pt x="606" y="175"/>
                  </a:lnTo>
                  <a:lnTo>
                    <a:pt x="613" y="177"/>
                  </a:lnTo>
                  <a:lnTo>
                    <a:pt x="619" y="178"/>
                  </a:lnTo>
                  <a:lnTo>
                    <a:pt x="626" y="178"/>
                  </a:lnTo>
                  <a:lnTo>
                    <a:pt x="626" y="178"/>
                  </a:lnTo>
                  <a:lnTo>
                    <a:pt x="637" y="178"/>
                  </a:lnTo>
                  <a:lnTo>
                    <a:pt x="648" y="175"/>
                  </a:lnTo>
                  <a:lnTo>
                    <a:pt x="659" y="170"/>
                  </a:lnTo>
                  <a:lnTo>
                    <a:pt x="672" y="162"/>
                  </a:lnTo>
                  <a:lnTo>
                    <a:pt x="679" y="177"/>
                  </a:lnTo>
                  <a:lnTo>
                    <a:pt x="718" y="177"/>
                  </a:lnTo>
                  <a:lnTo>
                    <a:pt x="695" y="145"/>
                  </a:lnTo>
                  <a:lnTo>
                    <a:pt x="695" y="145"/>
                  </a:lnTo>
                  <a:lnTo>
                    <a:pt x="730" y="110"/>
                  </a:lnTo>
                  <a:lnTo>
                    <a:pt x="721" y="99"/>
                  </a:lnTo>
                  <a:close/>
                  <a:moveTo>
                    <a:pt x="478" y="45"/>
                  </a:moveTo>
                  <a:lnTo>
                    <a:pt x="478" y="45"/>
                  </a:lnTo>
                  <a:lnTo>
                    <a:pt x="476" y="54"/>
                  </a:lnTo>
                  <a:lnTo>
                    <a:pt x="475" y="61"/>
                  </a:lnTo>
                  <a:lnTo>
                    <a:pt x="475" y="61"/>
                  </a:lnTo>
                  <a:lnTo>
                    <a:pt x="510" y="59"/>
                  </a:lnTo>
                  <a:lnTo>
                    <a:pt x="488" y="177"/>
                  </a:lnTo>
                  <a:lnTo>
                    <a:pt x="514" y="177"/>
                  </a:lnTo>
                  <a:lnTo>
                    <a:pt x="538" y="59"/>
                  </a:lnTo>
                  <a:lnTo>
                    <a:pt x="538" y="59"/>
                  </a:lnTo>
                  <a:lnTo>
                    <a:pt x="559" y="61"/>
                  </a:lnTo>
                  <a:lnTo>
                    <a:pt x="572" y="62"/>
                  </a:lnTo>
                  <a:lnTo>
                    <a:pt x="572" y="62"/>
                  </a:lnTo>
                  <a:lnTo>
                    <a:pt x="572" y="53"/>
                  </a:lnTo>
                  <a:lnTo>
                    <a:pt x="575" y="45"/>
                  </a:lnTo>
                  <a:lnTo>
                    <a:pt x="478" y="45"/>
                  </a:lnTo>
                  <a:close/>
                  <a:moveTo>
                    <a:pt x="449" y="46"/>
                  </a:moveTo>
                  <a:lnTo>
                    <a:pt x="449" y="46"/>
                  </a:lnTo>
                  <a:lnTo>
                    <a:pt x="441" y="43"/>
                  </a:lnTo>
                  <a:lnTo>
                    <a:pt x="435" y="43"/>
                  </a:lnTo>
                  <a:lnTo>
                    <a:pt x="435" y="43"/>
                  </a:lnTo>
                  <a:lnTo>
                    <a:pt x="424" y="45"/>
                  </a:lnTo>
                  <a:lnTo>
                    <a:pt x="415" y="46"/>
                  </a:lnTo>
                  <a:lnTo>
                    <a:pt x="407" y="51"/>
                  </a:lnTo>
                  <a:lnTo>
                    <a:pt x="399" y="56"/>
                  </a:lnTo>
                  <a:lnTo>
                    <a:pt x="399" y="56"/>
                  </a:lnTo>
                  <a:lnTo>
                    <a:pt x="391" y="64"/>
                  </a:lnTo>
                  <a:lnTo>
                    <a:pt x="386" y="72"/>
                  </a:lnTo>
                  <a:lnTo>
                    <a:pt x="383" y="81"/>
                  </a:lnTo>
                  <a:lnTo>
                    <a:pt x="383" y="91"/>
                  </a:lnTo>
                  <a:lnTo>
                    <a:pt x="383" y="91"/>
                  </a:lnTo>
                  <a:lnTo>
                    <a:pt x="383" y="97"/>
                  </a:lnTo>
                  <a:lnTo>
                    <a:pt x="386" y="103"/>
                  </a:lnTo>
                  <a:lnTo>
                    <a:pt x="389" y="110"/>
                  </a:lnTo>
                  <a:lnTo>
                    <a:pt x="394" y="115"/>
                  </a:lnTo>
                  <a:lnTo>
                    <a:pt x="394" y="115"/>
                  </a:lnTo>
                  <a:lnTo>
                    <a:pt x="416" y="129"/>
                  </a:lnTo>
                  <a:lnTo>
                    <a:pt x="416" y="129"/>
                  </a:lnTo>
                  <a:lnTo>
                    <a:pt x="421" y="132"/>
                  </a:lnTo>
                  <a:lnTo>
                    <a:pt x="426" y="137"/>
                  </a:lnTo>
                  <a:lnTo>
                    <a:pt x="427" y="142"/>
                  </a:lnTo>
                  <a:lnTo>
                    <a:pt x="429" y="145"/>
                  </a:lnTo>
                  <a:lnTo>
                    <a:pt x="429" y="145"/>
                  </a:lnTo>
                  <a:lnTo>
                    <a:pt x="427" y="150"/>
                  </a:lnTo>
                  <a:lnTo>
                    <a:pt x="426" y="154"/>
                  </a:lnTo>
                  <a:lnTo>
                    <a:pt x="424" y="159"/>
                  </a:lnTo>
                  <a:lnTo>
                    <a:pt x="421" y="162"/>
                  </a:lnTo>
                  <a:lnTo>
                    <a:pt x="421" y="162"/>
                  </a:lnTo>
                  <a:lnTo>
                    <a:pt x="411" y="167"/>
                  </a:lnTo>
                  <a:lnTo>
                    <a:pt x="402" y="169"/>
                  </a:lnTo>
                  <a:lnTo>
                    <a:pt x="402" y="169"/>
                  </a:lnTo>
                  <a:lnTo>
                    <a:pt x="391" y="167"/>
                  </a:lnTo>
                  <a:lnTo>
                    <a:pt x="384" y="164"/>
                  </a:lnTo>
                  <a:lnTo>
                    <a:pt x="381" y="161"/>
                  </a:lnTo>
                  <a:lnTo>
                    <a:pt x="380" y="158"/>
                  </a:lnTo>
                  <a:lnTo>
                    <a:pt x="378" y="148"/>
                  </a:lnTo>
                  <a:lnTo>
                    <a:pt x="376" y="148"/>
                  </a:lnTo>
                  <a:lnTo>
                    <a:pt x="365" y="172"/>
                  </a:lnTo>
                  <a:lnTo>
                    <a:pt x="365" y="172"/>
                  </a:lnTo>
                  <a:lnTo>
                    <a:pt x="370" y="177"/>
                  </a:lnTo>
                  <a:lnTo>
                    <a:pt x="378" y="178"/>
                  </a:lnTo>
                  <a:lnTo>
                    <a:pt x="386" y="180"/>
                  </a:lnTo>
                  <a:lnTo>
                    <a:pt x="395" y="181"/>
                  </a:lnTo>
                  <a:lnTo>
                    <a:pt x="395" y="181"/>
                  </a:lnTo>
                  <a:lnTo>
                    <a:pt x="407" y="180"/>
                  </a:lnTo>
                  <a:lnTo>
                    <a:pt x="418" y="178"/>
                  </a:lnTo>
                  <a:lnTo>
                    <a:pt x="427" y="173"/>
                  </a:lnTo>
                  <a:lnTo>
                    <a:pt x="435" y="167"/>
                  </a:lnTo>
                  <a:lnTo>
                    <a:pt x="435" y="167"/>
                  </a:lnTo>
                  <a:lnTo>
                    <a:pt x="443" y="161"/>
                  </a:lnTo>
                  <a:lnTo>
                    <a:pt x="449" y="151"/>
                  </a:lnTo>
                  <a:lnTo>
                    <a:pt x="453" y="142"/>
                  </a:lnTo>
                  <a:lnTo>
                    <a:pt x="453" y="130"/>
                  </a:lnTo>
                  <a:lnTo>
                    <a:pt x="453" y="130"/>
                  </a:lnTo>
                  <a:lnTo>
                    <a:pt x="453" y="124"/>
                  </a:lnTo>
                  <a:lnTo>
                    <a:pt x="449" y="118"/>
                  </a:lnTo>
                  <a:lnTo>
                    <a:pt x="446" y="111"/>
                  </a:lnTo>
                  <a:lnTo>
                    <a:pt x="441" y="107"/>
                  </a:lnTo>
                  <a:lnTo>
                    <a:pt x="441" y="107"/>
                  </a:lnTo>
                  <a:lnTo>
                    <a:pt x="419" y="92"/>
                  </a:lnTo>
                  <a:lnTo>
                    <a:pt x="419" y="92"/>
                  </a:lnTo>
                  <a:lnTo>
                    <a:pt x="415" y="89"/>
                  </a:lnTo>
                  <a:lnTo>
                    <a:pt x="410" y="84"/>
                  </a:lnTo>
                  <a:lnTo>
                    <a:pt x="408" y="80"/>
                  </a:lnTo>
                  <a:lnTo>
                    <a:pt x="407" y="75"/>
                  </a:lnTo>
                  <a:lnTo>
                    <a:pt x="407" y="75"/>
                  </a:lnTo>
                  <a:lnTo>
                    <a:pt x="408" y="72"/>
                  </a:lnTo>
                  <a:lnTo>
                    <a:pt x="408" y="67"/>
                  </a:lnTo>
                  <a:lnTo>
                    <a:pt x="411" y="64"/>
                  </a:lnTo>
                  <a:lnTo>
                    <a:pt x="415" y="61"/>
                  </a:lnTo>
                  <a:lnTo>
                    <a:pt x="415" y="61"/>
                  </a:lnTo>
                  <a:lnTo>
                    <a:pt x="422" y="56"/>
                  </a:lnTo>
                  <a:lnTo>
                    <a:pt x="432" y="54"/>
                  </a:lnTo>
                  <a:lnTo>
                    <a:pt x="432" y="54"/>
                  </a:lnTo>
                  <a:lnTo>
                    <a:pt x="438" y="56"/>
                  </a:lnTo>
                  <a:lnTo>
                    <a:pt x="445" y="59"/>
                  </a:lnTo>
                  <a:lnTo>
                    <a:pt x="445" y="59"/>
                  </a:lnTo>
                  <a:lnTo>
                    <a:pt x="449" y="64"/>
                  </a:lnTo>
                  <a:lnTo>
                    <a:pt x="451" y="72"/>
                  </a:lnTo>
                  <a:lnTo>
                    <a:pt x="454" y="72"/>
                  </a:lnTo>
                  <a:lnTo>
                    <a:pt x="464" y="53"/>
                  </a:lnTo>
                  <a:lnTo>
                    <a:pt x="464" y="53"/>
                  </a:lnTo>
                  <a:lnTo>
                    <a:pt x="459" y="49"/>
                  </a:lnTo>
                  <a:lnTo>
                    <a:pt x="449" y="46"/>
                  </a:lnTo>
                  <a:lnTo>
                    <a:pt x="449" y="46"/>
                  </a:lnTo>
                  <a:close/>
                  <a:moveTo>
                    <a:pt x="364" y="46"/>
                  </a:moveTo>
                  <a:lnTo>
                    <a:pt x="364" y="46"/>
                  </a:lnTo>
                  <a:lnTo>
                    <a:pt x="357" y="46"/>
                  </a:lnTo>
                  <a:lnTo>
                    <a:pt x="340" y="135"/>
                  </a:lnTo>
                  <a:lnTo>
                    <a:pt x="273" y="46"/>
                  </a:lnTo>
                  <a:lnTo>
                    <a:pt x="257" y="46"/>
                  </a:lnTo>
                  <a:lnTo>
                    <a:pt x="231" y="177"/>
                  </a:lnTo>
                  <a:lnTo>
                    <a:pt x="246" y="177"/>
                  </a:lnTo>
                  <a:lnTo>
                    <a:pt x="264" y="83"/>
                  </a:lnTo>
                  <a:lnTo>
                    <a:pt x="330" y="177"/>
                  </a:lnTo>
                  <a:lnTo>
                    <a:pt x="346" y="177"/>
                  </a:lnTo>
                  <a:lnTo>
                    <a:pt x="372" y="46"/>
                  </a:lnTo>
                  <a:lnTo>
                    <a:pt x="372" y="46"/>
                  </a:lnTo>
                  <a:lnTo>
                    <a:pt x="364" y="46"/>
                  </a:lnTo>
                  <a:lnTo>
                    <a:pt x="364" y="46"/>
                  </a:lnTo>
                  <a:close/>
                  <a:moveTo>
                    <a:pt x="194" y="46"/>
                  </a:moveTo>
                  <a:lnTo>
                    <a:pt x="143" y="46"/>
                  </a:lnTo>
                  <a:lnTo>
                    <a:pt x="118" y="177"/>
                  </a:lnTo>
                  <a:lnTo>
                    <a:pt x="146" y="177"/>
                  </a:lnTo>
                  <a:lnTo>
                    <a:pt x="158" y="118"/>
                  </a:lnTo>
                  <a:lnTo>
                    <a:pt x="161" y="118"/>
                  </a:lnTo>
                  <a:lnTo>
                    <a:pt x="183" y="177"/>
                  </a:lnTo>
                  <a:lnTo>
                    <a:pt x="216" y="177"/>
                  </a:lnTo>
                  <a:lnTo>
                    <a:pt x="188" y="113"/>
                  </a:lnTo>
                  <a:lnTo>
                    <a:pt x="188" y="113"/>
                  </a:lnTo>
                  <a:lnTo>
                    <a:pt x="204" y="107"/>
                  </a:lnTo>
                  <a:lnTo>
                    <a:pt x="215" y="99"/>
                  </a:lnTo>
                  <a:lnTo>
                    <a:pt x="215" y="99"/>
                  </a:lnTo>
                  <a:lnTo>
                    <a:pt x="219" y="94"/>
                  </a:lnTo>
                  <a:lnTo>
                    <a:pt x="223" y="88"/>
                  </a:lnTo>
                  <a:lnTo>
                    <a:pt x="226" y="81"/>
                  </a:lnTo>
                  <a:lnTo>
                    <a:pt x="226" y="73"/>
                  </a:lnTo>
                  <a:lnTo>
                    <a:pt x="226" y="73"/>
                  </a:lnTo>
                  <a:lnTo>
                    <a:pt x="226" y="67"/>
                  </a:lnTo>
                  <a:lnTo>
                    <a:pt x="224" y="61"/>
                  </a:lnTo>
                  <a:lnTo>
                    <a:pt x="221" y="57"/>
                  </a:lnTo>
                  <a:lnTo>
                    <a:pt x="218" y="53"/>
                  </a:lnTo>
                  <a:lnTo>
                    <a:pt x="213" y="49"/>
                  </a:lnTo>
                  <a:lnTo>
                    <a:pt x="208" y="48"/>
                  </a:lnTo>
                  <a:lnTo>
                    <a:pt x="194" y="46"/>
                  </a:lnTo>
                  <a:lnTo>
                    <a:pt x="194" y="46"/>
                  </a:lnTo>
                  <a:close/>
                  <a:moveTo>
                    <a:pt x="34" y="0"/>
                  </a:moveTo>
                  <a:lnTo>
                    <a:pt x="0" y="177"/>
                  </a:lnTo>
                  <a:lnTo>
                    <a:pt x="99" y="177"/>
                  </a:lnTo>
                  <a:lnTo>
                    <a:pt x="99" y="177"/>
                  </a:lnTo>
                  <a:lnTo>
                    <a:pt x="97" y="170"/>
                  </a:lnTo>
                  <a:lnTo>
                    <a:pt x="97" y="165"/>
                  </a:lnTo>
                  <a:lnTo>
                    <a:pt x="99" y="161"/>
                  </a:lnTo>
                  <a:lnTo>
                    <a:pt x="102" y="156"/>
                  </a:lnTo>
                  <a:lnTo>
                    <a:pt x="102" y="156"/>
                  </a:lnTo>
                  <a:lnTo>
                    <a:pt x="50" y="159"/>
                  </a:lnTo>
                  <a:lnTo>
                    <a:pt x="42" y="159"/>
                  </a:lnTo>
                  <a:lnTo>
                    <a:pt x="54" y="91"/>
                  </a:lnTo>
                  <a:lnTo>
                    <a:pt x="54" y="91"/>
                  </a:lnTo>
                  <a:lnTo>
                    <a:pt x="88" y="92"/>
                  </a:lnTo>
                  <a:lnTo>
                    <a:pt x="113" y="96"/>
                  </a:lnTo>
                  <a:lnTo>
                    <a:pt x="113" y="96"/>
                  </a:lnTo>
                  <a:lnTo>
                    <a:pt x="113" y="81"/>
                  </a:lnTo>
                  <a:lnTo>
                    <a:pt x="118" y="73"/>
                  </a:lnTo>
                  <a:lnTo>
                    <a:pt x="118" y="73"/>
                  </a:lnTo>
                  <a:lnTo>
                    <a:pt x="75" y="75"/>
                  </a:lnTo>
                  <a:lnTo>
                    <a:pt x="75" y="75"/>
                  </a:lnTo>
                  <a:lnTo>
                    <a:pt x="59" y="75"/>
                  </a:lnTo>
                  <a:lnTo>
                    <a:pt x="69" y="19"/>
                  </a:lnTo>
                  <a:lnTo>
                    <a:pt x="83" y="19"/>
                  </a:lnTo>
                  <a:lnTo>
                    <a:pt x="83" y="19"/>
                  </a:lnTo>
                  <a:lnTo>
                    <a:pt x="105" y="19"/>
                  </a:lnTo>
                  <a:lnTo>
                    <a:pt x="127" y="22"/>
                  </a:lnTo>
                  <a:lnTo>
                    <a:pt x="127" y="22"/>
                  </a:lnTo>
                  <a:lnTo>
                    <a:pt x="129" y="10"/>
                  </a:lnTo>
                  <a:lnTo>
                    <a:pt x="132" y="0"/>
                  </a:lnTo>
                  <a:lnTo>
                    <a:pt x="34" y="0"/>
                  </a:lnTo>
                  <a:close/>
                  <a:moveTo>
                    <a:pt x="662" y="91"/>
                  </a:moveTo>
                  <a:lnTo>
                    <a:pt x="662" y="91"/>
                  </a:lnTo>
                  <a:lnTo>
                    <a:pt x="657" y="78"/>
                  </a:lnTo>
                  <a:lnTo>
                    <a:pt x="654" y="69"/>
                  </a:lnTo>
                  <a:lnTo>
                    <a:pt x="654" y="69"/>
                  </a:lnTo>
                  <a:lnTo>
                    <a:pt x="656" y="61"/>
                  </a:lnTo>
                  <a:lnTo>
                    <a:pt x="659" y="56"/>
                  </a:lnTo>
                  <a:lnTo>
                    <a:pt x="659" y="56"/>
                  </a:lnTo>
                  <a:lnTo>
                    <a:pt x="665" y="51"/>
                  </a:lnTo>
                  <a:lnTo>
                    <a:pt x="672" y="49"/>
                  </a:lnTo>
                  <a:lnTo>
                    <a:pt x="672" y="49"/>
                  </a:lnTo>
                  <a:lnTo>
                    <a:pt x="676" y="51"/>
                  </a:lnTo>
                  <a:lnTo>
                    <a:pt x="679" y="53"/>
                  </a:lnTo>
                  <a:lnTo>
                    <a:pt x="679" y="53"/>
                  </a:lnTo>
                  <a:lnTo>
                    <a:pt x="683" y="57"/>
                  </a:lnTo>
                  <a:lnTo>
                    <a:pt x="683" y="62"/>
                  </a:lnTo>
                  <a:lnTo>
                    <a:pt x="683" y="62"/>
                  </a:lnTo>
                  <a:lnTo>
                    <a:pt x="683" y="70"/>
                  </a:lnTo>
                  <a:lnTo>
                    <a:pt x="678" y="76"/>
                  </a:lnTo>
                  <a:lnTo>
                    <a:pt x="672" y="84"/>
                  </a:lnTo>
                  <a:lnTo>
                    <a:pt x="662" y="91"/>
                  </a:lnTo>
                  <a:lnTo>
                    <a:pt x="662" y="91"/>
                  </a:lnTo>
                  <a:close/>
                  <a:moveTo>
                    <a:pt x="645" y="164"/>
                  </a:moveTo>
                  <a:lnTo>
                    <a:pt x="645" y="164"/>
                  </a:lnTo>
                  <a:lnTo>
                    <a:pt x="633" y="162"/>
                  </a:lnTo>
                  <a:lnTo>
                    <a:pt x="629" y="161"/>
                  </a:lnTo>
                  <a:lnTo>
                    <a:pt x="626" y="158"/>
                  </a:lnTo>
                  <a:lnTo>
                    <a:pt x="624" y="154"/>
                  </a:lnTo>
                  <a:lnTo>
                    <a:pt x="621" y="151"/>
                  </a:lnTo>
                  <a:lnTo>
                    <a:pt x="619" y="140"/>
                  </a:lnTo>
                  <a:lnTo>
                    <a:pt x="619" y="140"/>
                  </a:lnTo>
                  <a:lnTo>
                    <a:pt x="621" y="132"/>
                  </a:lnTo>
                  <a:lnTo>
                    <a:pt x="627" y="124"/>
                  </a:lnTo>
                  <a:lnTo>
                    <a:pt x="627" y="124"/>
                  </a:lnTo>
                  <a:lnTo>
                    <a:pt x="633" y="116"/>
                  </a:lnTo>
                  <a:lnTo>
                    <a:pt x="640" y="113"/>
                  </a:lnTo>
                  <a:lnTo>
                    <a:pt x="667" y="156"/>
                  </a:lnTo>
                  <a:lnTo>
                    <a:pt x="667" y="156"/>
                  </a:lnTo>
                  <a:lnTo>
                    <a:pt x="654" y="162"/>
                  </a:lnTo>
                  <a:lnTo>
                    <a:pt x="645" y="164"/>
                  </a:lnTo>
                  <a:lnTo>
                    <a:pt x="645" y="164"/>
                  </a:lnTo>
                  <a:close/>
                  <a:moveTo>
                    <a:pt x="189" y="99"/>
                  </a:moveTo>
                  <a:lnTo>
                    <a:pt x="189" y="99"/>
                  </a:lnTo>
                  <a:lnTo>
                    <a:pt x="185" y="103"/>
                  </a:lnTo>
                  <a:lnTo>
                    <a:pt x="180" y="107"/>
                  </a:lnTo>
                  <a:lnTo>
                    <a:pt x="173" y="108"/>
                  </a:lnTo>
                  <a:lnTo>
                    <a:pt x="165" y="110"/>
                  </a:lnTo>
                  <a:lnTo>
                    <a:pt x="161" y="110"/>
                  </a:lnTo>
                  <a:lnTo>
                    <a:pt x="170" y="59"/>
                  </a:lnTo>
                  <a:lnTo>
                    <a:pt x="181" y="59"/>
                  </a:lnTo>
                  <a:lnTo>
                    <a:pt x="181" y="59"/>
                  </a:lnTo>
                  <a:lnTo>
                    <a:pt x="188" y="61"/>
                  </a:lnTo>
                  <a:lnTo>
                    <a:pt x="192" y="62"/>
                  </a:lnTo>
                  <a:lnTo>
                    <a:pt x="196" y="67"/>
                  </a:lnTo>
                  <a:lnTo>
                    <a:pt x="197" y="73"/>
                  </a:lnTo>
                  <a:lnTo>
                    <a:pt x="197" y="73"/>
                  </a:lnTo>
                  <a:lnTo>
                    <a:pt x="196" y="81"/>
                  </a:lnTo>
                  <a:lnTo>
                    <a:pt x="194" y="88"/>
                  </a:lnTo>
                  <a:lnTo>
                    <a:pt x="192" y="94"/>
                  </a:lnTo>
                  <a:lnTo>
                    <a:pt x="189" y="99"/>
                  </a:lnTo>
                  <a:lnTo>
                    <a:pt x="189" y="99"/>
                  </a:lnTo>
                  <a:close/>
                </a:path>
              </a:pathLst>
            </a:custGeom>
            <a:grpFill/>
            <a:ln w="9525">
              <a:noFill/>
              <a:round/>
              <a:headEnd/>
              <a:tailEnd/>
            </a:ln>
          </p:spPr>
          <p:txBody>
            <a:bodyPr/>
            <a:lstStyle/>
            <a:p>
              <a:endParaRPr lang="en-GB" dirty="0"/>
            </a:p>
          </p:txBody>
        </p:sp>
        <p:sp>
          <p:nvSpPr>
            <p:cNvPr id="42" name="Freeform 9"/>
            <p:cNvSpPr>
              <a:spLocks noEditPoints="1"/>
            </p:cNvSpPr>
            <p:nvPr/>
          </p:nvSpPr>
          <p:spPr bwMode="black">
            <a:xfrm>
              <a:off x="4673" y="4207"/>
              <a:ext cx="50" cy="58"/>
            </a:xfrm>
            <a:custGeom>
              <a:avLst/>
              <a:gdLst/>
              <a:ahLst/>
              <a:cxnLst>
                <a:cxn ang="0">
                  <a:pos x="70" y="38"/>
                </a:cxn>
                <a:cxn ang="0">
                  <a:pos x="65" y="54"/>
                </a:cxn>
                <a:cxn ang="0">
                  <a:pos x="57" y="65"/>
                </a:cxn>
                <a:cxn ang="0">
                  <a:pos x="47" y="72"/>
                </a:cxn>
                <a:cxn ang="0">
                  <a:pos x="36" y="75"/>
                </a:cxn>
                <a:cxn ang="0">
                  <a:pos x="31" y="73"/>
                </a:cxn>
                <a:cxn ang="0">
                  <a:pos x="24" y="70"/>
                </a:cxn>
                <a:cxn ang="0">
                  <a:pos x="19" y="62"/>
                </a:cxn>
                <a:cxn ang="0">
                  <a:pos x="19" y="49"/>
                </a:cxn>
                <a:cxn ang="0">
                  <a:pos x="19" y="41"/>
                </a:cxn>
                <a:cxn ang="0">
                  <a:pos x="30" y="16"/>
                </a:cxn>
                <a:cxn ang="0">
                  <a:pos x="39" y="10"/>
                </a:cxn>
                <a:cxn ang="0">
                  <a:pos x="51" y="7"/>
                </a:cxn>
                <a:cxn ang="0">
                  <a:pos x="55" y="7"/>
                </a:cxn>
                <a:cxn ang="0">
                  <a:pos x="65" y="11"/>
                </a:cxn>
                <a:cxn ang="0">
                  <a:pos x="70" y="19"/>
                </a:cxn>
                <a:cxn ang="0">
                  <a:pos x="70" y="30"/>
                </a:cxn>
                <a:cxn ang="0">
                  <a:pos x="70" y="38"/>
                </a:cxn>
                <a:cxn ang="0">
                  <a:pos x="52" y="0"/>
                </a:cxn>
                <a:cxn ang="0">
                  <a:pos x="33" y="3"/>
                </a:cxn>
                <a:cxn ang="0">
                  <a:pos x="19" y="11"/>
                </a:cxn>
                <a:cxn ang="0">
                  <a:pos x="8" y="24"/>
                </a:cxn>
                <a:cxn ang="0">
                  <a:pos x="1" y="40"/>
                </a:cxn>
                <a:cxn ang="0">
                  <a:pos x="0" y="51"/>
                </a:cxn>
                <a:cxn ang="0">
                  <a:pos x="3" y="65"/>
                </a:cxn>
                <a:cxn ang="0">
                  <a:pos x="12" y="76"/>
                </a:cxn>
                <a:cxn ang="0">
                  <a:pos x="27" y="81"/>
                </a:cxn>
                <a:cxn ang="0">
                  <a:pos x="35" y="81"/>
                </a:cxn>
                <a:cxn ang="0">
                  <a:pos x="60" y="103"/>
                </a:cxn>
                <a:cxn ang="0">
                  <a:pos x="70" y="99"/>
                </a:cxn>
                <a:cxn ang="0">
                  <a:pos x="77" y="97"/>
                </a:cxn>
                <a:cxn ang="0">
                  <a:pos x="51" y="80"/>
                </a:cxn>
                <a:cxn ang="0">
                  <a:pos x="76" y="64"/>
                </a:cxn>
                <a:cxn ang="0">
                  <a:pos x="85" y="46"/>
                </a:cxn>
                <a:cxn ang="0">
                  <a:pos x="87" y="40"/>
                </a:cxn>
                <a:cxn ang="0">
                  <a:pos x="87" y="22"/>
                </a:cxn>
                <a:cxn ang="0">
                  <a:pos x="81" y="10"/>
                </a:cxn>
                <a:cxn ang="0">
                  <a:pos x="70" y="2"/>
                </a:cxn>
                <a:cxn ang="0">
                  <a:pos x="52" y="0"/>
                </a:cxn>
              </a:cxnLst>
              <a:rect l="0" t="0" r="r" b="b"/>
              <a:pathLst>
                <a:path w="89" h="103">
                  <a:moveTo>
                    <a:pt x="70" y="38"/>
                  </a:moveTo>
                  <a:lnTo>
                    <a:pt x="70" y="38"/>
                  </a:lnTo>
                  <a:lnTo>
                    <a:pt x="66" y="46"/>
                  </a:lnTo>
                  <a:lnTo>
                    <a:pt x="65" y="54"/>
                  </a:lnTo>
                  <a:lnTo>
                    <a:pt x="60" y="61"/>
                  </a:lnTo>
                  <a:lnTo>
                    <a:pt x="57" y="65"/>
                  </a:lnTo>
                  <a:lnTo>
                    <a:pt x="52" y="70"/>
                  </a:lnTo>
                  <a:lnTo>
                    <a:pt x="47" y="72"/>
                  </a:lnTo>
                  <a:lnTo>
                    <a:pt x="43" y="73"/>
                  </a:lnTo>
                  <a:lnTo>
                    <a:pt x="36" y="75"/>
                  </a:lnTo>
                  <a:lnTo>
                    <a:pt x="36" y="75"/>
                  </a:lnTo>
                  <a:lnTo>
                    <a:pt x="31" y="73"/>
                  </a:lnTo>
                  <a:lnTo>
                    <a:pt x="28" y="73"/>
                  </a:lnTo>
                  <a:lnTo>
                    <a:pt x="24" y="70"/>
                  </a:lnTo>
                  <a:lnTo>
                    <a:pt x="22" y="67"/>
                  </a:lnTo>
                  <a:lnTo>
                    <a:pt x="19" y="62"/>
                  </a:lnTo>
                  <a:lnTo>
                    <a:pt x="19" y="57"/>
                  </a:lnTo>
                  <a:lnTo>
                    <a:pt x="19" y="49"/>
                  </a:lnTo>
                  <a:lnTo>
                    <a:pt x="19" y="41"/>
                  </a:lnTo>
                  <a:lnTo>
                    <a:pt x="19" y="41"/>
                  </a:lnTo>
                  <a:lnTo>
                    <a:pt x="24" y="27"/>
                  </a:lnTo>
                  <a:lnTo>
                    <a:pt x="30" y="16"/>
                  </a:lnTo>
                  <a:lnTo>
                    <a:pt x="35" y="13"/>
                  </a:lnTo>
                  <a:lnTo>
                    <a:pt x="39" y="10"/>
                  </a:lnTo>
                  <a:lnTo>
                    <a:pt x="46" y="7"/>
                  </a:lnTo>
                  <a:lnTo>
                    <a:pt x="51" y="7"/>
                  </a:lnTo>
                  <a:lnTo>
                    <a:pt x="51" y="7"/>
                  </a:lnTo>
                  <a:lnTo>
                    <a:pt x="55" y="7"/>
                  </a:lnTo>
                  <a:lnTo>
                    <a:pt x="60" y="8"/>
                  </a:lnTo>
                  <a:lnTo>
                    <a:pt x="65" y="11"/>
                  </a:lnTo>
                  <a:lnTo>
                    <a:pt x="66" y="14"/>
                  </a:lnTo>
                  <a:lnTo>
                    <a:pt x="70" y="19"/>
                  </a:lnTo>
                  <a:lnTo>
                    <a:pt x="70" y="24"/>
                  </a:lnTo>
                  <a:lnTo>
                    <a:pt x="70" y="30"/>
                  </a:lnTo>
                  <a:lnTo>
                    <a:pt x="70" y="38"/>
                  </a:lnTo>
                  <a:lnTo>
                    <a:pt x="70" y="38"/>
                  </a:lnTo>
                  <a:close/>
                  <a:moveTo>
                    <a:pt x="52" y="0"/>
                  </a:moveTo>
                  <a:lnTo>
                    <a:pt x="52" y="0"/>
                  </a:lnTo>
                  <a:lnTo>
                    <a:pt x="43" y="0"/>
                  </a:lnTo>
                  <a:lnTo>
                    <a:pt x="33" y="3"/>
                  </a:lnTo>
                  <a:lnTo>
                    <a:pt x="25" y="7"/>
                  </a:lnTo>
                  <a:lnTo>
                    <a:pt x="19" y="11"/>
                  </a:lnTo>
                  <a:lnTo>
                    <a:pt x="12" y="18"/>
                  </a:lnTo>
                  <a:lnTo>
                    <a:pt x="8" y="24"/>
                  </a:lnTo>
                  <a:lnTo>
                    <a:pt x="3" y="32"/>
                  </a:lnTo>
                  <a:lnTo>
                    <a:pt x="1" y="40"/>
                  </a:lnTo>
                  <a:lnTo>
                    <a:pt x="1" y="40"/>
                  </a:lnTo>
                  <a:lnTo>
                    <a:pt x="0" y="51"/>
                  </a:lnTo>
                  <a:lnTo>
                    <a:pt x="0" y="59"/>
                  </a:lnTo>
                  <a:lnTo>
                    <a:pt x="3" y="65"/>
                  </a:lnTo>
                  <a:lnTo>
                    <a:pt x="8" y="72"/>
                  </a:lnTo>
                  <a:lnTo>
                    <a:pt x="12" y="76"/>
                  </a:lnTo>
                  <a:lnTo>
                    <a:pt x="19" y="80"/>
                  </a:lnTo>
                  <a:lnTo>
                    <a:pt x="27" y="81"/>
                  </a:lnTo>
                  <a:lnTo>
                    <a:pt x="35" y="81"/>
                  </a:lnTo>
                  <a:lnTo>
                    <a:pt x="35" y="81"/>
                  </a:lnTo>
                  <a:lnTo>
                    <a:pt x="49" y="92"/>
                  </a:lnTo>
                  <a:lnTo>
                    <a:pt x="60" y="103"/>
                  </a:lnTo>
                  <a:lnTo>
                    <a:pt x="60" y="103"/>
                  </a:lnTo>
                  <a:lnTo>
                    <a:pt x="70" y="99"/>
                  </a:lnTo>
                  <a:lnTo>
                    <a:pt x="77" y="97"/>
                  </a:lnTo>
                  <a:lnTo>
                    <a:pt x="77" y="97"/>
                  </a:lnTo>
                  <a:lnTo>
                    <a:pt x="51" y="80"/>
                  </a:lnTo>
                  <a:lnTo>
                    <a:pt x="51" y="80"/>
                  </a:lnTo>
                  <a:lnTo>
                    <a:pt x="65" y="73"/>
                  </a:lnTo>
                  <a:lnTo>
                    <a:pt x="76" y="64"/>
                  </a:lnTo>
                  <a:lnTo>
                    <a:pt x="84" y="53"/>
                  </a:lnTo>
                  <a:lnTo>
                    <a:pt x="85" y="46"/>
                  </a:lnTo>
                  <a:lnTo>
                    <a:pt x="87" y="40"/>
                  </a:lnTo>
                  <a:lnTo>
                    <a:pt x="87" y="40"/>
                  </a:lnTo>
                  <a:lnTo>
                    <a:pt x="89" y="30"/>
                  </a:lnTo>
                  <a:lnTo>
                    <a:pt x="87" y="22"/>
                  </a:lnTo>
                  <a:lnTo>
                    <a:pt x="85" y="16"/>
                  </a:lnTo>
                  <a:lnTo>
                    <a:pt x="81" y="10"/>
                  </a:lnTo>
                  <a:lnTo>
                    <a:pt x="76" y="5"/>
                  </a:lnTo>
                  <a:lnTo>
                    <a:pt x="70" y="2"/>
                  </a:lnTo>
                  <a:lnTo>
                    <a:pt x="62" y="0"/>
                  </a:lnTo>
                  <a:lnTo>
                    <a:pt x="52" y="0"/>
                  </a:lnTo>
                  <a:lnTo>
                    <a:pt x="52" y="0"/>
                  </a:lnTo>
                  <a:close/>
                </a:path>
              </a:pathLst>
            </a:custGeom>
            <a:grpFill/>
            <a:ln w="9525">
              <a:noFill/>
              <a:round/>
              <a:headEnd/>
              <a:tailEnd/>
            </a:ln>
          </p:spPr>
          <p:txBody>
            <a:bodyPr/>
            <a:lstStyle/>
            <a:p>
              <a:endParaRPr lang="en-GB" dirty="0"/>
            </a:p>
          </p:txBody>
        </p:sp>
        <p:sp>
          <p:nvSpPr>
            <p:cNvPr id="43" name="Freeform 10"/>
            <p:cNvSpPr>
              <a:spLocks/>
            </p:cNvSpPr>
            <p:nvPr/>
          </p:nvSpPr>
          <p:spPr bwMode="black">
            <a:xfrm>
              <a:off x="4726" y="4221"/>
              <a:ext cx="33" cy="31"/>
            </a:xfrm>
            <a:custGeom>
              <a:avLst/>
              <a:gdLst/>
              <a:ahLst/>
              <a:cxnLst>
                <a:cxn ang="0">
                  <a:pos x="33" y="48"/>
                </a:cxn>
                <a:cxn ang="0">
                  <a:pos x="33" y="48"/>
                </a:cxn>
                <a:cxn ang="0">
                  <a:pos x="33" y="48"/>
                </a:cxn>
                <a:cxn ang="0">
                  <a:pos x="28" y="51"/>
                </a:cxn>
                <a:cxn ang="0">
                  <a:pos x="24" y="54"/>
                </a:cxn>
                <a:cxn ang="0">
                  <a:pos x="19" y="57"/>
                </a:cxn>
                <a:cxn ang="0">
                  <a:pos x="14" y="57"/>
                </a:cxn>
                <a:cxn ang="0">
                  <a:pos x="14" y="57"/>
                </a:cxn>
                <a:cxn ang="0">
                  <a:pos x="6" y="56"/>
                </a:cxn>
                <a:cxn ang="0">
                  <a:pos x="2" y="52"/>
                </a:cxn>
                <a:cxn ang="0">
                  <a:pos x="0" y="46"/>
                </a:cxn>
                <a:cxn ang="0">
                  <a:pos x="0" y="37"/>
                </a:cxn>
                <a:cxn ang="0">
                  <a:pos x="0" y="37"/>
                </a:cxn>
                <a:cxn ang="0">
                  <a:pos x="5" y="17"/>
                </a:cxn>
                <a:cxn ang="0">
                  <a:pos x="5" y="17"/>
                </a:cxn>
                <a:cxn ang="0">
                  <a:pos x="8" y="0"/>
                </a:cxn>
                <a:cxn ang="0">
                  <a:pos x="8" y="0"/>
                </a:cxn>
                <a:cxn ang="0">
                  <a:pos x="16" y="2"/>
                </a:cxn>
                <a:cxn ang="0">
                  <a:pos x="16" y="2"/>
                </a:cxn>
                <a:cxn ang="0">
                  <a:pos x="24" y="0"/>
                </a:cxn>
                <a:cxn ang="0">
                  <a:pos x="24" y="0"/>
                </a:cxn>
                <a:cxn ang="0">
                  <a:pos x="21" y="14"/>
                </a:cxn>
                <a:cxn ang="0">
                  <a:pos x="17" y="33"/>
                </a:cxn>
                <a:cxn ang="0">
                  <a:pos x="17" y="33"/>
                </a:cxn>
                <a:cxn ang="0">
                  <a:pos x="16" y="40"/>
                </a:cxn>
                <a:cxn ang="0">
                  <a:pos x="17" y="45"/>
                </a:cxn>
                <a:cxn ang="0">
                  <a:pos x="19" y="46"/>
                </a:cxn>
                <a:cxn ang="0">
                  <a:pos x="24" y="48"/>
                </a:cxn>
                <a:cxn ang="0">
                  <a:pos x="24" y="48"/>
                </a:cxn>
                <a:cxn ang="0">
                  <a:pos x="28" y="46"/>
                </a:cxn>
                <a:cxn ang="0">
                  <a:pos x="32" y="43"/>
                </a:cxn>
                <a:cxn ang="0">
                  <a:pos x="35" y="38"/>
                </a:cxn>
                <a:cxn ang="0">
                  <a:pos x="36" y="30"/>
                </a:cxn>
                <a:cxn ang="0">
                  <a:pos x="38" y="25"/>
                </a:cxn>
                <a:cxn ang="0">
                  <a:pos x="38" y="25"/>
                </a:cxn>
                <a:cxn ang="0">
                  <a:pos x="41" y="0"/>
                </a:cxn>
                <a:cxn ang="0">
                  <a:pos x="41" y="0"/>
                </a:cxn>
                <a:cxn ang="0">
                  <a:pos x="51" y="2"/>
                </a:cxn>
                <a:cxn ang="0">
                  <a:pos x="51" y="2"/>
                </a:cxn>
                <a:cxn ang="0">
                  <a:pos x="59" y="0"/>
                </a:cxn>
                <a:cxn ang="0">
                  <a:pos x="59" y="0"/>
                </a:cxn>
                <a:cxn ang="0">
                  <a:pos x="52" y="25"/>
                </a:cxn>
                <a:cxn ang="0">
                  <a:pos x="52" y="30"/>
                </a:cxn>
                <a:cxn ang="0">
                  <a:pos x="52" y="30"/>
                </a:cxn>
                <a:cxn ang="0">
                  <a:pos x="48" y="56"/>
                </a:cxn>
                <a:cxn ang="0">
                  <a:pos x="48" y="56"/>
                </a:cxn>
                <a:cxn ang="0">
                  <a:pos x="40" y="56"/>
                </a:cxn>
                <a:cxn ang="0">
                  <a:pos x="40" y="56"/>
                </a:cxn>
                <a:cxn ang="0">
                  <a:pos x="32" y="56"/>
                </a:cxn>
                <a:cxn ang="0">
                  <a:pos x="33" y="48"/>
                </a:cxn>
              </a:cxnLst>
              <a:rect l="0" t="0" r="r" b="b"/>
              <a:pathLst>
                <a:path w="59" h="57">
                  <a:moveTo>
                    <a:pt x="33" y="48"/>
                  </a:moveTo>
                  <a:lnTo>
                    <a:pt x="33" y="48"/>
                  </a:lnTo>
                  <a:lnTo>
                    <a:pt x="33" y="48"/>
                  </a:lnTo>
                  <a:lnTo>
                    <a:pt x="28" y="51"/>
                  </a:lnTo>
                  <a:lnTo>
                    <a:pt x="24" y="54"/>
                  </a:lnTo>
                  <a:lnTo>
                    <a:pt x="19" y="57"/>
                  </a:lnTo>
                  <a:lnTo>
                    <a:pt x="14" y="57"/>
                  </a:lnTo>
                  <a:lnTo>
                    <a:pt x="14" y="57"/>
                  </a:lnTo>
                  <a:lnTo>
                    <a:pt x="6" y="56"/>
                  </a:lnTo>
                  <a:lnTo>
                    <a:pt x="2" y="52"/>
                  </a:lnTo>
                  <a:lnTo>
                    <a:pt x="0" y="46"/>
                  </a:lnTo>
                  <a:lnTo>
                    <a:pt x="0" y="37"/>
                  </a:lnTo>
                  <a:lnTo>
                    <a:pt x="0" y="37"/>
                  </a:lnTo>
                  <a:lnTo>
                    <a:pt x="5" y="17"/>
                  </a:lnTo>
                  <a:lnTo>
                    <a:pt x="5" y="17"/>
                  </a:lnTo>
                  <a:lnTo>
                    <a:pt x="8" y="0"/>
                  </a:lnTo>
                  <a:lnTo>
                    <a:pt x="8" y="0"/>
                  </a:lnTo>
                  <a:lnTo>
                    <a:pt x="16" y="2"/>
                  </a:lnTo>
                  <a:lnTo>
                    <a:pt x="16" y="2"/>
                  </a:lnTo>
                  <a:lnTo>
                    <a:pt x="24" y="0"/>
                  </a:lnTo>
                  <a:lnTo>
                    <a:pt x="24" y="0"/>
                  </a:lnTo>
                  <a:lnTo>
                    <a:pt x="21" y="14"/>
                  </a:lnTo>
                  <a:lnTo>
                    <a:pt x="17" y="33"/>
                  </a:lnTo>
                  <a:lnTo>
                    <a:pt x="17" y="33"/>
                  </a:lnTo>
                  <a:lnTo>
                    <a:pt x="16" y="40"/>
                  </a:lnTo>
                  <a:lnTo>
                    <a:pt x="17" y="45"/>
                  </a:lnTo>
                  <a:lnTo>
                    <a:pt x="19" y="46"/>
                  </a:lnTo>
                  <a:lnTo>
                    <a:pt x="24" y="48"/>
                  </a:lnTo>
                  <a:lnTo>
                    <a:pt x="24" y="48"/>
                  </a:lnTo>
                  <a:lnTo>
                    <a:pt x="28" y="46"/>
                  </a:lnTo>
                  <a:lnTo>
                    <a:pt x="32" y="43"/>
                  </a:lnTo>
                  <a:lnTo>
                    <a:pt x="35" y="38"/>
                  </a:lnTo>
                  <a:lnTo>
                    <a:pt x="36" y="30"/>
                  </a:lnTo>
                  <a:lnTo>
                    <a:pt x="38" y="25"/>
                  </a:lnTo>
                  <a:lnTo>
                    <a:pt x="38" y="25"/>
                  </a:lnTo>
                  <a:lnTo>
                    <a:pt x="41" y="0"/>
                  </a:lnTo>
                  <a:lnTo>
                    <a:pt x="41" y="0"/>
                  </a:lnTo>
                  <a:lnTo>
                    <a:pt x="51" y="2"/>
                  </a:lnTo>
                  <a:lnTo>
                    <a:pt x="51" y="2"/>
                  </a:lnTo>
                  <a:lnTo>
                    <a:pt x="59" y="0"/>
                  </a:lnTo>
                  <a:lnTo>
                    <a:pt x="59" y="0"/>
                  </a:lnTo>
                  <a:lnTo>
                    <a:pt x="52" y="25"/>
                  </a:lnTo>
                  <a:lnTo>
                    <a:pt x="52" y="30"/>
                  </a:lnTo>
                  <a:lnTo>
                    <a:pt x="52" y="30"/>
                  </a:lnTo>
                  <a:lnTo>
                    <a:pt x="48" y="56"/>
                  </a:lnTo>
                  <a:lnTo>
                    <a:pt x="48" y="56"/>
                  </a:lnTo>
                  <a:lnTo>
                    <a:pt x="40" y="56"/>
                  </a:lnTo>
                  <a:lnTo>
                    <a:pt x="40" y="56"/>
                  </a:lnTo>
                  <a:lnTo>
                    <a:pt x="32" y="56"/>
                  </a:lnTo>
                  <a:lnTo>
                    <a:pt x="33" y="48"/>
                  </a:lnTo>
                  <a:close/>
                </a:path>
              </a:pathLst>
            </a:custGeom>
            <a:grpFill/>
            <a:ln w="9525">
              <a:noFill/>
              <a:round/>
              <a:headEnd/>
              <a:tailEnd/>
            </a:ln>
          </p:spPr>
          <p:txBody>
            <a:bodyPr/>
            <a:lstStyle/>
            <a:p>
              <a:endParaRPr lang="en-GB" dirty="0"/>
            </a:p>
          </p:txBody>
        </p:sp>
        <p:sp>
          <p:nvSpPr>
            <p:cNvPr id="44" name="Freeform 11"/>
            <p:cNvSpPr>
              <a:spLocks noEditPoints="1"/>
            </p:cNvSpPr>
            <p:nvPr/>
          </p:nvSpPr>
          <p:spPr bwMode="black">
            <a:xfrm>
              <a:off x="4760" y="4219"/>
              <a:ext cx="29" cy="33"/>
            </a:xfrm>
            <a:custGeom>
              <a:avLst/>
              <a:gdLst/>
              <a:ahLst/>
              <a:cxnLst>
                <a:cxn ang="0">
                  <a:pos x="32" y="40"/>
                </a:cxn>
                <a:cxn ang="0">
                  <a:pos x="28" y="48"/>
                </a:cxn>
                <a:cxn ang="0">
                  <a:pos x="20" y="51"/>
                </a:cxn>
                <a:cxn ang="0">
                  <a:pos x="19" y="51"/>
                </a:cxn>
                <a:cxn ang="0">
                  <a:pos x="16" y="47"/>
                </a:cxn>
                <a:cxn ang="0">
                  <a:pos x="16" y="43"/>
                </a:cxn>
                <a:cxn ang="0">
                  <a:pos x="24" y="32"/>
                </a:cxn>
                <a:cxn ang="0">
                  <a:pos x="35" y="27"/>
                </a:cxn>
                <a:cxn ang="0">
                  <a:pos x="32" y="40"/>
                </a:cxn>
                <a:cxn ang="0">
                  <a:pos x="12" y="16"/>
                </a:cxn>
                <a:cxn ang="0">
                  <a:pos x="19" y="12"/>
                </a:cxn>
                <a:cxn ang="0">
                  <a:pos x="27" y="10"/>
                </a:cxn>
                <a:cxn ang="0">
                  <a:pos x="35" y="13"/>
                </a:cxn>
                <a:cxn ang="0">
                  <a:pos x="36" y="19"/>
                </a:cxn>
                <a:cxn ang="0">
                  <a:pos x="35" y="23"/>
                </a:cxn>
                <a:cxn ang="0">
                  <a:pos x="20" y="27"/>
                </a:cxn>
                <a:cxn ang="0">
                  <a:pos x="12" y="31"/>
                </a:cxn>
                <a:cxn ang="0">
                  <a:pos x="3" y="39"/>
                </a:cxn>
                <a:cxn ang="0">
                  <a:pos x="0" y="45"/>
                </a:cxn>
                <a:cxn ang="0">
                  <a:pos x="1" y="54"/>
                </a:cxn>
                <a:cxn ang="0">
                  <a:pos x="14" y="59"/>
                </a:cxn>
                <a:cxn ang="0">
                  <a:pos x="19" y="59"/>
                </a:cxn>
                <a:cxn ang="0">
                  <a:pos x="30" y="51"/>
                </a:cxn>
                <a:cxn ang="0">
                  <a:pos x="32" y="54"/>
                </a:cxn>
                <a:cxn ang="0">
                  <a:pos x="35" y="59"/>
                </a:cxn>
                <a:cxn ang="0">
                  <a:pos x="39" y="59"/>
                </a:cxn>
                <a:cxn ang="0">
                  <a:pos x="51" y="56"/>
                </a:cxn>
                <a:cxn ang="0">
                  <a:pos x="51" y="53"/>
                </a:cxn>
                <a:cxn ang="0">
                  <a:pos x="46" y="53"/>
                </a:cxn>
                <a:cxn ang="0">
                  <a:pos x="46" y="45"/>
                </a:cxn>
                <a:cxn ang="0">
                  <a:pos x="51" y="19"/>
                </a:cxn>
                <a:cxn ang="0">
                  <a:pos x="51" y="12"/>
                </a:cxn>
                <a:cxn ang="0">
                  <a:pos x="47" y="5"/>
                </a:cxn>
                <a:cxn ang="0">
                  <a:pos x="33" y="0"/>
                </a:cxn>
                <a:cxn ang="0">
                  <a:pos x="28" y="2"/>
                </a:cxn>
                <a:cxn ang="0">
                  <a:pos x="11" y="10"/>
                </a:cxn>
              </a:cxnLst>
              <a:rect l="0" t="0" r="r" b="b"/>
              <a:pathLst>
                <a:path w="51" h="59">
                  <a:moveTo>
                    <a:pt x="32" y="40"/>
                  </a:moveTo>
                  <a:lnTo>
                    <a:pt x="32" y="40"/>
                  </a:lnTo>
                  <a:lnTo>
                    <a:pt x="30" y="45"/>
                  </a:lnTo>
                  <a:lnTo>
                    <a:pt x="28" y="48"/>
                  </a:lnTo>
                  <a:lnTo>
                    <a:pt x="25" y="51"/>
                  </a:lnTo>
                  <a:lnTo>
                    <a:pt x="20" y="51"/>
                  </a:lnTo>
                  <a:lnTo>
                    <a:pt x="20" y="51"/>
                  </a:lnTo>
                  <a:lnTo>
                    <a:pt x="19" y="51"/>
                  </a:lnTo>
                  <a:lnTo>
                    <a:pt x="17" y="50"/>
                  </a:lnTo>
                  <a:lnTo>
                    <a:pt x="16" y="47"/>
                  </a:lnTo>
                  <a:lnTo>
                    <a:pt x="16" y="43"/>
                  </a:lnTo>
                  <a:lnTo>
                    <a:pt x="16" y="43"/>
                  </a:lnTo>
                  <a:lnTo>
                    <a:pt x="19" y="37"/>
                  </a:lnTo>
                  <a:lnTo>
                    <a:pt x="24" y="32"/>
                  </a:lnTo>
                  <a:lnTo>
                    <a:pt x="35" y="27"/>
                  </a:lnTo>
                  <a:lnTo>
                    <a:pt x="35" y="27"/>
                  </a:lnTo>
                  <a:lnTo>
                    <a:pt x="32" y="40"/>
                  </a:lnTo>
                  <a:lnTo>
                    <a:pt x="32" y="40"/>
                  </a:lnTo>
                  <a:close/>
                  <a:moveTo>
                    <a:pt x="11" y="16"/>
                  </a:moveTo>
                  <a:lnTo>
                    <a:pt x="12" y="16"/>
                  </a:lnTo>
                  <a:lnTo>
                    <a:pt x="12" y="16"/>
                  </a:lnTo>
                  <a:lnTo>
                    <a:pt x="19" y="12"/>
                  </a:lnTo>
                  <a:lnTo>
                    <a:pt x="27" y="10"/>
                  </a:lnTo>
                  <a:lnTo>
                    <a:pt x="27" y="10"/>
                  </a:lnTo>
                  <a:lnTo>
                    <a:pt x="32" y="10"/>
                  </a:lnTo>
                  <a:lnTo>
                    <a:pt x="35" y="13"/>
                  </a:lnTo>
                  <a:lnTo>
                    <a:pt x="36" y="16"/>
                  </a:lnTo>
                  <a:lnTo>
                    <a:pt x="36" y="19"/>
                  </a:lnTo>
                  <a:lnTo>
                    <a:pt x="36" y="19"/>
                  </a:lnTo>
                  <a:lnTo>
                    <a:pt x="35" y="23"/>
                  </a:lnTo>
                  <a:lnTo>
                    <a:pt x="33" y="24"/>
                  </a:lnTo>
                  <a:lnTo>
                    <a:pt x="20" y="27"/>
                  </a:lnTo>
                  <a:lnTo>
                    <a:pt x="20" y="27"/>
                  </a:lnTo>
                  <a:lnTo>
                    <a:pt x="12" y="31"/>
                  </a:lnTo>
                  <a:lnTo>
                    <a:pt x="6" y="34"/>
                  </a:lnTo>
                  <a:lnTo>
                    <a:pt x="3" y="39"/>
                  </a:lnTo>
                  <a:lnTo>
                    <a:pt x="0" y="45"/>
                  </a:lnTo>
                  <a:lnTo>
                    <a:pt x="0" y="45"/>
                  </a:lnTo>
                  <a:lnTo>
                    <a:pt x="0" y="50"/>
                  </a:lnTo>
                  <a:lnTo>
                    <a:pt x="1" y="54"/>
                  </a:lnTo>
                  <a:lnTo>
                    <a:pt x="6" y="58"/>
                  </a:lnTo>
                  <a:lnTo>
                    <a:pt x="14" y="59"/>
                  </a:lnTo>
                  <a:lnTo>
                    <a:pt x="14" y="59"/>
                  </a:lnTo>
                  <a:lnTo>
                    <a:pt x="19" y="59"/>
                  </a:lnTo>
                  <a:lnTo>
                    <a:pt x="22" y="58"/>
                  </a:lnTo>
                  <a:lnTo>
                    <a:pt x="30" y="51"/>
                  </a:lnTo>
                  <a:lnTo>
                    <a:pt x="30" y="51"/>
                  </a:lnTo>
                  <a:lnTo>
                    <a:pt x="32" y="54"/>
                  </a:lnTo>
                  <a:lnTo>
                    <a:pt x="33" y="58"/>
                  </a:lnTo>
                  <a:lnTo>
                    <a:pt x="35" y="59"/>
                  </a:lnTo>
                  <a:lnTo>
                    <a:pt x="39" y="59"/>
                  </a:lnTo>
                  <a:lnTo>
                    <a:pt x="39" y="59"/>
                  </a:lnTo>
                  <a:lnTo>
                    <a:pt x="44" y="59"/>
                  </a:lnTo>
                  <a:lnTo>
                    <a:pt x="51" y="56"/>
                  </a:lnTo>
                  <a:lnTo>
                    <a:pt x="51" y="53"/>
                  </a:lnTo>
                  <a:lnTo>
                    <a:pt x="51" y="53"/>
                  </a:lnTo>
                  <a:lnTo>
                    <a:pt x="47" y="53"/>
                  </a:lnTo>
                  <a:lnTo>
                    <a:pt x="46" y="53"/>
                  </a:lnTo>
                  <a:lnTo>
                    <a:pt x="46" y="50"/>
                  </a:lnTo>
                  <a:lnTo>
                    <a:pt x="46" y="45"/>
                  </a:lnTo>
                  <a:lnTo>
                    <a:pt x="46" y="45"/>
                  </a:lnTo>
                  <a:lnTo>
                    <a:pt x="51" y="19"/>
                  </a:lnTo>
                  <a:lnTo>
                    <a:pt x="51" y="19"/>
                  </a:lnTo>
                  <a:lnTo>
                    <a:pt x="51" y="12"/>
                  </a:lnTo>
                  <a:lnTo>
                    <a:pt x="49" y="8"/>
                  </a:lnTo>
                  <a:lnTo>
                    <a:pt x="47" y="5"/>
                  </a:lnTo>
                  <a:lnTo>
                    <a:pt x="41" y="2"/>
                  </a:lnTo>
                  <a:lnTo>
                    <a:pt x="33" y="0"/>
                  </a:lnTo>
                  <a:lnTo>
                    <a:pt x="33" y="0"/>
                  </a:lnTo>
                  <a:lnTo>
                    <a:pt x="28" y="2"/>
                  </a:lnTo>
                  <a:lnTo>
                    <a:pt x="22" y="4"/>
                  </a:lnTo>
                  <a:lnTo>
                    <a:pt x="11" y="10"/>
                  </a:lnTo>
                  <a:lnTo>
                    <a:pt x="11" y="16"/>
                  </a:lnTo>
                  <a:close/>
                </a:path>
              </a:pathLst>
            </a:custGeom>
            <a:grpFill/>
            <a:ln w="9525">
              <a:noFill/>
              <a:round/>
              <a:headEnd/>
              <a:tailEnd/>
            </a:ln>
          </p:spPr>
          <p:txBody>
            <a:bodyPr/>
            <a:lstStyle/>
            <a:p>
              <a:endParaRPr lang="en-GB" dirty="0"/>
            </a:p>
          </p:txBody>
        </p:sp>
        <p:sp>
          <p:nvSpPr>
            <p:cNvPr id="45" name="Freeform 12"/>
            <p:cNvSpPr>
              <a:spLocks/>
            </p:cNvSpPr>
            <p:nvPr/>
          </p:nvSpPr>
          <p:spPr bwMode="black">
            <a:xfrm>
              <a:off x="4794" y="4204"/>
              <a:ext cx="20" cy="48"/>
            </a:xfrm>
            <a:custGeom>
              <a:avLst/>
              <a:gdLst/>
              <a:ahLst/>
              <a:cxnLst>
                <a:cxn ang="0">
                  <a:pos x="11" y="40"/>
                </a:cxn>
                <a:cxn ang="0">
                  <a:pos x="11" y="40"/>
                </a:cxn>
                <a:cxn ang="0">
                  <a:pos x="18" y="0"/>
                </a:cxn>
                <a:cxn ang="0">
                  <a:pos x="18" y="0"/>
                </a:cxn>
                <a:cxn ang="0">
                  <a:pos x="25" y="0"/>
                </a:cxn>
                <a:cxn ang="0">
                  <a:pos x="25" y="0"/>
                </a:cxn>
                <a:cxn ang="0">
                  <a:pos x="35" y="0"/>
                </a:cxn>
                <a:cxn ang="0">
                  <a:pos x="35" y="0"/>
                </a:cxn>
                <a:cxn ang="0">
                  <a:pos x="25" y="40"/>
                </a:cxn>
                <a:cxn ang="0">
                  <a:pos x="24" y="46"/>
                </a:cxn>
                <a:cxn ang="0">
                  <a:pos x="24" y="46"/>
                </a:cxn>
                <a:cxn ang="0">
                  <a:pos x="18" y="86"/>
                </a:cxn>
                <a:cxn ang="0">
                  <a:pos x="18" y="86"/>
                </a:cxn>
                <a:cxn ang="0">
                  <a:pos x="10" y="86"/>
                </a:cxn>
                <a:cxn ang="0">
                  <a:pos x="10" y="86"/>
                </a:cxn>
                <a:cxn ang="0">
                  <a:pos x="0" y="86"/>
                </a:cxn>
                <a:cxn ang="0">
                  <a:pos x="0" y="86"/>
                </a:cxn>
                <a:cxn ang="0">
                  <a:pos x="10" y="46"/>
                </a:cxn>
                <a:cxn ang="0">
                  <a:pos x="11" y="40"/>
                </a:cxn>
              </a:cxnLst>
              <a:rect l="0" t="0" r="r" b="b"/>
              <a:pathLst>
                <a:path w="35" h="86">
                  <a:moveTo>
                    <a:pt x="11" y="40"/>
                  </a:moveTo>
                  <a:lnTo>
                    <a:pt x="11" y="40"/>
                  </a:lnTo>
                  <a:lnTo>
                    <a:pt x="18" y="0"/>
                  </a:lnTo>
                  <a:lnTo>
                    <a:pt x="18" y="0"/>
                  </a:lnTo>
                  <a:lnTo>
                    <a:pt x="25" y="0"/>
                  </a:lnTo>
                  <a:lnTo>
                    <a:pt x="25" y="0"/>
                  </a:lnTo>
                  <a:lnTo>
                    <a:pt x="35" y="0"/>
                  </a:lnTo>
                  <a:lnTo>
                    <a:pt x="35" y="0"/>
                  </a:lnTo>
                  <a:lnTo>
                    <a:pt x="25" y="40"/>
                  </a:lnTo>
                  <a:lnTo>
                    <a:pt x="24" y="46"/>
                  </a:lnTo>
                  <a:lnTo>
                    <a:pt x="24" y="46"/>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dirty="0"/>
            </a:p>
          </p:txBody>
        </p:sp>
        <p:sp>
          <p:nvSpPr>
            <p:cNvPr id="46" name="Freeform 13"/>
            <p:cNvSpPr>
              <a:spLocks noEditPoints="1"/>
            </p:cNvSpPr>
            <p:nvPr/>
          </p:nvSpPr>
          <p:spPr bwMode="black">
            <a:xfrm>
              <a:off x="4812" y="4204"/>
              <a:ext cx="20" cy="48"/>
            </a:xfrm>
            <a:custGeom>
              <a:avLst/>
              <a:gdLst/>
              <a:ahLst/>
              <a:cxnLst>
                <a:cxn ang="0">
                  <a:pos x="8" y="55"/>
                </a:cxn>
                <a:cxn ang="0">
                  <a:pos x="8" y="55"/>
                </a:cxn>
                <a:cxn ang="0">
                  <a:pos x="12" y="30"/>
                </a:cxn>
                <a:cxn ang="0">
                  <a:pos x="12" y="30"/>
                </a:cxn>
                <a:cxn ang="0">
                  <a:pos x="19" y="32"/>
                </a:cxn>
                <a:cxn ang="0">
                  <a:pos x="19" y="32"/>
                </a:cxn>
                <a:cxn ang="0">
                  <a:pos x="29" y="30"/>
                </a:cxn>
                <a:cxn ang="0">
                  <a:pos x="29" y="30"/>
                </a:cxn>
                <a:cxn ang="0">
                  <a:pos x="23" y="55"/>
                </a:cxn>
                <a:cxn ang="0">
                  <a:pos x="23" y="60"/>
                </a:cxn>
                <a:cxn ang="0">
                  <a:pos x="23" y="60"/>
                </a:cxn>
                <a:cxn ang="0">
                  <a:pos x="18" y="86"/>
                </a:cxn>
                <a:cxn ang="0">
                  <a:pos x="18" y="86"/>
                </a:cxn>
                <a:cxn ang="0">
                  <a:pos x="10" y="86"/>
                </a:cxn>
                <a:cxn ang="0">
                  <a:pos x="10" y="86"/>
                </a:cxn>
                <a:cxn ang="0">
                  <a:pos x="0" y="86"/>
                </a:cxn>
                <a:cxn ang="0">
                  <a:pos x="0" y="86"/>
                </a:cxn>
                <a:cxn ang="0">
                  <a:pos x="7" y="60"/>
                </a:cxn>
                <a:cxn ang="0">
                  <a:pos x="8" y="55"/>
                </a:cxn>
                <a:cxn ang="0">
                  <a:pos x="26" y="0"/>
                </a:cxn>
                <a:cxn ang="0">
                  <a:pos x="26" y="0"/>
                </a:cxn>
                <a:cxn ang="0">
                  <a:pos x="29" y="1"/>
                </a:cxn>
                <a:cxn ang="0">
                  <a:pos x="32" y="3"/>
                </a:cxn>
                <a:cxn ang="0">
                  <a:pos x="34" y="6"/>
                </a:cxn>
                <a:cxn ang="0">
                  <a:pos x="34" y="9"/>
                </a:cxn>
                <a:cxn ang="0">
                  <a:pos x="34" y="9"/>
                </a:cxn>
                <a:cxn ang="0">
                  <a:pos x="32" y="13"/>
                </a:cxn>
                <a:cxn ang="0">
                  <a:pos x="29" y="16"/>
                </a:cxn>
                <a:cxn ang="0">
                  <a:pos x="26" y="17"/>
                </a:cxn>
                <a:cxn ang="0">
                  <a:pos x="23" y="19"/>
                </a:cxn>
                <a:cxn ang="0">
                  <a:pos x="23" y="19"/>
                </a:cxn>
                <a:cxn ang="0">
                  <a:pos x="19" y="17"/>
                </a:cxn>
                <a:cxn ang="0">
                  <a:pos x="16" y="16"/>
                </a:cxn>
                <a:cxn ang="0">
                  <a:pos x="16" y="13"/>
                </a:cxn>
                <a:cxn ang="0">
                  <a:pos x="15" y="9"/>
                </a:cxn>
                <a:cxn ang="0">
                  <a:pos x="15" y="9"/>
                </a:cxn>
                <a:cxn ang="0">
                  <a:pos x="16" y="6"/>
                </a:cxn>
                <a:cxn ang="0">
                  <a:pos x="19" y="3"/>
                </a:cxn>
                <a:cxn ang="0">
                  <a:pos x="23" y="1"/>
                </a:cxn>
                <a:cxn ang="0">
                  <a:pos x="26" y="0"/>
                </a:cxn>
                <a:cxn ang="0">
                  <a:pos x="26" y="0"/>
                </a:cxn>
              </a:cxnLst>
              <a:rect l="0" t="0" r="r" b="b"/>
              <a:pathLst>
                <a:path w="34" h="86">
                  <a:moveTo>
                    <a:pt x="8" y="55"/>
                  </a:moveTo>
                  <a:lnTo>
                    <a:pt x="8" y="55"/>
                  </a:lnTo>
                  <a:lnTo>
                    <a:pt x="12" y="30"/>
                  </a:lnTo>
                  <a:lnTo>
                    <a:pt x="12" y="30"/>
                  </a:lnTo>
                  <a:lnTo>
                    <a:pt x="19" y="32"/>
                  </a:lnTo>
                  <a:lnTo>
                    <a:pt x="19" y="32"/>
                  </a:lnTo>
                  <a:lnTo>
                    <a:pt x="29" y="30"/>
                  </a:lnTo>
                  <a:lnTo>
                    <a:pt x="29" y="30"/>
                  </a:lnTo>
                  <a:lnTo>
                    <a:pt x="23" y="55"/>
                  </a:lnTo>
                  <a:lnTo>
                    <a:pt x="23" y="60"/>
                  </a:lnTo>
                  <a:lnTo>
                    <a:pt x="23" y="60"/>
                  </a:lnTo>
                  <a:lnTo>
                    <a:pt x="18" y="86"/>
                  </a:lnTo>
                  <a:lnTo>
                    <a:pt x="18" y="86"/>
                  </a:lnTo>
                  <a:lnTo>
                    <a:pt x="10" y="86"/>
                  </a:lnTo>
                  <a:lnTo>
                    <a:pt x="10" y="86"/>
                  </a:lnTo>
                  <a:lnTo>
                    <a:pt x="0" y="86"/>
                  </a:lnTo>
                  <a:lnTo>
                    <a:pt x="0" y="86"/>
                  </a:lnTo>
                  <a:lnTo>
                    <a:pt x="7" y="60"/>
                  </a:lnTo>
                  <a:lnTo>
                    <a:pt x="8" y="55"/>
                  </a:lnTo>
                  <a:close/>
                  <a:moveTo>
                    <a:pt x="26" y="0"/>
                  </a:moveTo>
                  <a:lnTo>
                    <a:pt x="26" y="0"/>
                  </a:lnTo>
                  <a:lnTo>
                    <a:pt x="29" y="1"/>
                  </a:lnTo>
                  <a:lnTo>
                    <a:pt x="32" y="3"/>
                  </a:lnTo>
                  <a:lnTo>
                    <a:pt x="34" y="6"/>
                  </a:lnTo>
                  <a:lnTo>
                    <a:pt x="34" y="9"/>
                  </a:lnTo>
                  <a:lnTo>
                    <a:pt x="34" y="9"/>
                  </a:lnTo>
                  <a:lnTo>
                    <a:pt x="32" y="13"/>
                  </a:lnTo>
                  <a:lnTo>
                    <a:pt x="29" y="16"/>
                  </a:lnTo>
                  <a:lnTo>
                    <a:pt x="26" y="17"/>
                  </a:lnTo>
                  <a:lnTo>
                    <a:pt x="23" y="19"/>
                  </a:lnTo>
                  <a:lnTo>
                    <a:pt x="23" y="19"/>
                  </a:lnTo>
                  <a:lnTo>
                    <a:pt x="19" y="17"/>
                  </a:lnTo>
                  <a:lnTo>
                    <a:pt x="16" y="16"/>
                  </a:lnTo>
                  <a:lnTo>
                    <a:pt x="16" y="13"/>
                  </a:lnTo>
                  <a:lnTo>
                    <a:pt x="15" y="9"/>
                  </a:lnTo>
                  <a:lnTo>
                    <a:pt x="15" y="9"/>
                  </a:lnTo>
                  <a:lnTo>
                    <a:pt x="16" y="6"/>
                  </a:lnTo>
                  <a:lnTo>
                    <a:pt x="19" y="3"/>
                  </a:lnTo>
                  <a:lnTo>
                    <a:pt x="23" y="1"/>
                  </a:lnTo>
                  <a:lnTo>
                    <a:pt x="26" y="0"/>
                  </a:lnTo>
                  <a:lnTo>
                    <a:pt x="26" y="0"/>
                  </a:lnTo>
                  <a:close/>
                </a:path>
              </a:pathLst>
            </a:custGeom>
            <a:grpFill/>
            <a:ln w="9525">
              <a:noFill/>
              <a:round/>
              <a:headEnd/>
              <a:tailEnd/>
            </a:ln>
          </p:spPr>
          <p:txBody>
            <a:bodyPr/>
            <a:lstStyle/>
            <a:p>
              <a:endParaRPr lang="en-GB" dirty="0"/>
            </a:p>
          </p:txBody>
        </p:sp>
        <p:sp>
          <p:nvSpPr>
            <p:cNvPr id="47" name="Freeform 14"/>
            <p:cNvSpPr>
              <a:spLocks/>
            </p:cNvSpPr>
            <p:nvPr/>
          </p:nvSpPr>
          <p:spPr bwMode="black">
            <a:xfrm>
              <a:off x="4835" y="4210"/>
              <a:ext cx="18" cy="42"/>
            </a:xfrm>
            <a:custGeom>
              <a:avLst/>
              <a:gdLst/>
              <a:ahLst/>
              <a:cxnLst>
                <a:cxn ang="0">
                  <a:pos x="33" y="21"/>
                </a:cxn>
                <a:cxn ang="0">
                  <a:pos x="33" y="21"/>
                </a:cxn>
                <a:cxn ang="0">
                  <a:pos x="33" y="24"/>
                </a:cxn>
                <a:cxn ang="0">
                  <a:pos x="33" y="24"/>
                </a:cxn>
                <a:cxn ang="0">
                  <a:pos x="32" y="27"/>
                </a:cxn>
                <a:cxn ang="0">
                  <a:pos x="22" y="25"/>
                </a:cxn>
                <a:cxn ang="0">
                  <a:pos x="22" y="25"/>
                </a:cxn>
                <a:cxn ang="0">
                  <a:pos x="18" y="51"/>
                </a:cxn>
                <a:cxn ang="0">
                  <a:pos x="18" y="51"/>
                </a:cxn>
                <a:cxn ang="0">
                  <a:pos x="16" y="60"/>
                </a:cxn>
                <a:cxn ang="0">
                  <a:pos x="14" y="67"/>
                </a:cxn>
                <a:cxn ang="0">
                  <a:pos x="16" y="70"/>
                </a:cxn>
                <a:cxn ang="0">
                  <a:pos x="19" y="70"/>
                </a:cxn>
                <a:cxn ang="0">
                  <a:pos x="19" y="70"/>
                </a:cxn>
                <a:cxn ang="0">
                  <a:pos x="25" y="68"/>
                </a:cxn>
                <a:cxn ang="0">
                  <a:pos x="24" y="73"/>
                </a:cxn>
                <a:cxn ang="0">
                  <a:pos x="24" y="73"/>
                </a:cxn>
                <a:cxn ang="0">
                  <a:pos x="18" y="76"/>
                </a:cxn>
                <a:cxn ang="0">
                  <a:pos x="11" y="76"/>
                </a:cxn>
                <a:cxn ang="0">
                  <a:pos x="11" y="76"/>
                </a:cxn>
                <a:cxn ang="0">
                  <a:pos x="5" y="75"/>
                </a:cxn>
                <a:cxn ang="0">
                  <a:pos x="2" y="71"/>
                </a:cxn>
                <a:cxn ang="0">
                  <a:pos x="0" y="67"/>
                </a:cxn>
                <a:cxn ang="0">
                  <a:pos x="0" y="59"/>
                </a:cxn>
                <a:cxn ang="0">
                  <a:pos x="0" y="59"/>
                </a:cxn>
                <a:cxn ang="0">
                  <a:pos x="8" y="25"/>
                </a:cxn>
                <a:cxn ang="0">
                  <a:pos x="0" y="27"/>
                </a:cxn>
                <a:cxn ang="0">
                  <a:pos x="0" y="27"/>
                </a:cxn>
                <a:cxn ang="0">
                  <a:pos x="0" y="24"/>
                </a:cxn>
                <a:cxn ang="0">
                  <a:pos x="0" y="24"/>
                </a:cxn>
                <a:cxn ang="0">
                  <a:pos x="0" y="21"/>
                </a:cxn>
                <a:cxn ang="0">
                  <a:pos x="8" y="21"/>
                </a:cxn>
                <a:cxn ang="0">
                  <a:pos x="8" y="21"/>
                </a:cxn>
                <a:cxn ang="0">
                  <a:pos x="11" y="6"/>
                </a:cxn>
                <a:cxn ang="0">
                  <a:pos x="11" y="6"/>
                </a:cxn>
                <a:cxn ang="0">
                  <a:pos x="27" y="0"/>
                </a:cxn>
                <a:cxn ang="0">
                  <a:pos x="29" y="0"/>
                </a:cxn>
                <a:cxn ang="0">
                  <a:pos x="29" y="0"/>
                </a:cxn>
                <a:cxn ang="0">
                  <a:pos x="24" y="21"/>
                </a:cxn>
                <a:cxn ang="0">
                  <a:pos x="33" y="21"/>
                </a:cxn>
              </a:cxnLst>
              <a:rect l="0" t="0" r="r" b="b"/>
              <a:pathLst>
                <a:path w="33" h="76">
                  <a:moveTo>
                    <a:pt x="33" y="21"/>
                  </a:moveTo>
                  <a:lnTo>
                    <a:pt x="33" y="21"/>
                  </a:lnTo>
                  <a:lnTo>
                    <a:pt x="33" y="24"/>
                  </a:lnTo>
                  <a:lnTo>
                    <a:pt x="33" y="24"/>
                  </a:lnTo>
                  <a:lnTo>
                    <a:pt x="32" y="27"/>
                  </a:lnTo>
                  <a:lnTo>
                    <a:pt x="22" y="25"/>
                  </a:lnTo>
                  <a:lnTo>
                    <a:pt x="22" y="25"/>
                  </a:lnTo>
                  <a:lnTo>
                    <a:pt x="18" y="51"/>
                  </a:lnTo>
                  <a:lnTo>
                    <a:pt x="18" y="51"/>
                  </a:lnTo>
                  <a:lnTo>
                    <a:pt x="16" y="60"/>
                  </a:lnTo>
                  <a:lnTo>
                    <a:pt x="14" y="67"/>
                  </a:lnTo>
                  <a:lnTo>
                    <a:pt x="16" y="70"/>
                  </a:lnTo>
                  <a:lnTo>
                    <a:pt x="19" y="70"/>
                  </a:lnTo>
                  <a:lnTo>
                    <a:pt x="19" y="70"/>
                  </a:lnTo>
                  <a:lnTo>
                    <a:pt x="25" y="68"/>
                  </a:lnTo>
                  <a:lnTo>
                    <a:pt x="24" y="73"/>
                  </a:lnTo>
                  <a:lnTo>
                    <a:pt x="24" y="73"/>
                  </a:lnTo>
                  <a:lnTo>
                    <a:pt x="18" y="76"/>
                  </a:lnTo>
                  <a:lnTo>
                    <a:pt x="11" y="76"/>
                  </a:lnTo>
                  <a:lnTo>
                    <a:pt x="11" y="76"/>
                  </a:lnTo>
                  <a:lnTo>
                    <a:pt x="5" y="75"/>
                  </a:lnTo>
                  <a:lnTo>
                    <a:pt x="2" y="71"/>
                  </a:lnTo>
                  <a:lnTo>
                    <a:pt x="0" y="67"/>
                  </a:lnTo>
                  <a:lnTo>
                    <a:pt x="0" y="59"/>
                  </a:lnTo>
                  <a:lnTo>
                    <a:pt x="0" y="59"/>
                  </a:lnTo>
                  <a:lnTo>
                    <a:pt x="8" y="25"/>
                  </a:lnTo>
                  <a:lnTo>
                    <a:pt x="0" y="27"/>
                  </a:lnTo>
                  <a:lnTo>
                    <a:pt x="0" y="27"/>
                  </a:lnTo>
                  <a:lnTo>
                    <a:pt x="0" y="24"/>
                  </a:lnTo>
                  <a:lnTo>
                    <a:pt x="0" y="24"/>
                  </a:lnTo>
                  <a:lnTo>
                    <a:pt x="0" y="21"/>
                  </a:lnTo>
                  <a:lnTo>
                    <a:pt x="8" y="21"/>
                  </a:lnTo>
                  <a:lnTo>
                    <a:pt x="8" y="21"/>
                  </a:lnTo>
                  <a:lnTo>
                    <a:pt x="11" y="6"/>
                  </a:lnTo>
                  <a:lnTo>
                    <a:pt x="11" y="6"/>
                  </a:lnTo>
                  <a:lnTo>
                    <a:pt x="27" y="0"/>
                  </a:lnTo>
                  <a:lnTo>
                    <a:pt x="29" y="0"/>
                  </a:lnTo>
                  <a:lnTo>
                    <a:pt x="29" y="0"/>
                  </a:lnTo>
                  <a:lnTo>
                    <a:pt x="24" y="21"/>
                  </a:lnTo>
                  <a:lnTo>
                    <a:pt x="33" y="21"/>
                  </a:lnTo>
                  <a:close/>
                </a:path>
              </a:pathLst>
            </a:custGeom>
            <a:grpFill/>
            <a:ln w="9525">
              <a:noFill/>
              <a:round/>
              <a:headEnd/>
              <a:tailEnd/>
            </a:ln>
          </p:spPr>
          <p:txBody>
            <a:bodyPr/>
            <a:lstStyle/>
            <a:p>
              <a:endParaRPr lang="en-GB" dirty="0"/>
            </a:p>
          </p:txBody>
        </p:sp>
        <p:sp>
          <p:nvSpPr>
            <p:cNvPr id="49" name="Freeform 15"/>
            <p:cNvSpPr>
              <a:spLocks/>
            </p:cNvSpPr>
            <p:nvPr/>
          </p:nvSpPr>
          <p:spPr bwMode="black">
            <a:xfrm>
              <a:off x="4853" y="4221"/>
              <a:ext cx="34" cy="48"/>
            </a:xfrm>
            <a:custGeom>
              <a:avLst/>
              <a:gdLst/>
              <a:ahLst/>
              <a:cxnLst>
                <a:cxn ang="0">
                  <a:pos x="51" y="0"/>
                </a:cxn>
                <a:cxn ang="0">
                  <a:pos x="51" y="0"/>
                </a:cxn>
                <a:cxn ang="0">
                  <a:pos x="55" y="2"/>
                </a:cxn>
                <a:cxn ang="0">
                  <a:pos x="55" y="2"/>
                </a:cxn>
                <a:cxn ang="0">
                  <a:pos x="62" y="0"/>
                </a:cxn>
                <a:cxn ang="0">
                  <a:pos x="62" y="0"/>
                </a:cxn>
                <a:cxn ang="0">
                  <a:pos x="41" y="35"/>
                </a:cxn>
                <a:cxn ang="0">
                  <a:pos x="9" y="86"/>
                </a:cxn>
                <a:cxn ang="0">
                  <a:pos x="9" y="86"/>
                </a:cxn>
                <a:cxn ang="0">
                  <a:pos x="5" y="86"/>
                </a:cxn>
                <a:cxn ang="0">
                  <a:pos x="5" y="86"/>
                </a:cxn>
                <a:cxn ang="0">
                  <a:pos x="0" y="86"/>
                </a:cxn>
                <a:cxn ang="0">
                  <a:pos x="0" y="86"/>
                </a:cxn>
                <a:cxn ang="0">
                  <a:pos x="19" y="56"/>
                </a:cxn>
                <a:cxn ang="0">
                  <a:pos x="19" y="56"/>
                </a:cxn>
                <a:cxn ang="0">
                  <a:pos x="8" y="0"/>
                </a:cxn>
                <a:cxn ang="0">
                  <a:pos x="8" y="0"/>
                </a:cxn>
                <a:cxn ang="0">
                  <a:pos x="16" y="2"/>
                </a:cxn>
                <a:cxn ang="0">
                  <a:pos x="16" y="2"/>
                </a:cxn>
                <a:cxn ang="0">
                  <a:pos x="25" y="0"/>
                </a:cxn>
                <a:cxn ang="0">
                  <a:pos x="25" y="0"/>
                </a:cxn>
                <a:cxn ang="0">
                  <a:pos x="32" y="37"/>
                </a:cxn>
                <a:cxn ang="0">
                  <a:pos x="32" y="37"/>
                </a:cxn>
                <a:cxn ang="0">
                  <a:pos x="51" y="0"/>
                </a:cxn>
                <a:cxn ang="0">
                  <a:pos x="51" y="0"/>
                </a:cxn>
              </a:cxnLst>
              <a:rect l="0" t="0" r="r" b="b"/>
              <a:pathLst>
                <a:path w="62" h="86">
                  <a:moveTo>
                    <a:pt x="51" y="0"/>
                  </a:moveTo>
                  <a:lnTo>
                    <a:pt x="51" y="0"/>
                  </a:lnTo>
                  <a:lnTo>
                    <a:pt x="55" y="2"/>
                  </a:lnTo>
                  <a:lnTo>
                    <a:pt x="55" y="2"/>
                  </a:lnTo>
                  <a:lnTo>
                    <a:pt x="62" y="0"/>
                  </a:lnTo>
                  <a:lnTo>
                    <a:pt x="62" y="0"/>
                  </a:lnTo>
                  <a:lnTo>
                    <a:pt x="41" y="35"/>
                  </a:lnTo>
                  <a:lnTo>
                    <a:pt x="9" y="86"/>
                  </a:lnTo>
                  <a:lnTo>
                    <a:pt x="9" y="86"/>
                  </a:lnTo>
                  <a:lnTo>
                    <a:pt x="5" y="86"/>
                  </a:lnTo>
                  <a:lnTo>
                    <a:pt x="5" y="86"/>
                  </a:lnTo>
                  <a:lnTo>
                    <a:pt x="0" y="86"/>
                  </a:lnTo>
                  <a:lnTo>
                    <a:pt x="0" y="86"/>
                  </a:lnTo>
                  <a:lnTo>
                    <a:pt x="19" y="56"/>
                  </a:lnTo>
                  <a:lnTo>
                    <a:pt x="19" y="56"/>
                  </a:lnTo>
                  <a:lnTo>
                    <a:pt x="8" y="0"/>
                  </a:lnTo>
                  <a:lnTo>
                    <a:pt x="8" y="0"/>
                  </a:lnTo>
                  <a:lnTo>
                    <a:pt x="16" y="2"/>
                  </a:lnTo>
                  <a:lnTo>
                    <a:pt x="16" y="2"/>
                  </a:lnTo>
                  <a:lnTo>
                    <a:pt x="25" y="0"/>
                  </a:lnTo>
                  <a:lnTo>
                    <a:pt x="25" y="0"/>
                  </a:lnTo>
                  <a:lnTo>
                    <a:pt x="32" y="37"/>
                  </a:lnTo>
                  <a:lnTo>
                    <a:pt x="32" y="37"/>
                  </a:lnTo>
                  <a:lnTo>
                    <a:pt x="51" y="0"/>
                  </a:lnTo>
                  <a:lnTo>
                    <a:pt x="51" y="0"/>
                  </a:lnTo>
                  <a:close/>
                </a:path>
              </a:pathLst>
            </a:custGeom>
            <a:grpFill/>
            <a:ln w="9525">
              <a:noFill/>
              <a:round/>
              <a:headEnd/>
              <a:tailEnd/>
            </a:ln>
          </p:spPr>
          <p:txBody>
            <a:bodyPr/>
            <a:lstStyle/>
            <a:p>
              <a:endParaRPr lang="en-GB" dirty="0"/>
            </a:p>
          </p:txBody>
        </p:sp>
        <p:sp>
          <p:nvSpPr>
            <p:cNvPr id="50" name="Freeform 16"/>
            <p:cNvSpPr>
              <a:spLocks/>
            </p:cNvSpPr>
            <p:nvPr/>
          </p:nvSpPr>
          <p:spPr bwMode="black">
            <a:xfrm>
              <a:off x="4897" y="4208"/>
              <a:ext cx="20" cy="44"/>
            </a:xfrm>
            <a:custGeom>
              <a:avLst/>
              <a:gdLst/>
              <a:ahLst/>
              <a:cxnLst>
                <a:cxn ang="0">
                  <a:pos x="10" y="32"/>
                </a:cxn>
                <a:cxn ang="0">
                  <a:pos x="10" y="32"/>
                </a:cxn>
                <a:cxn ang="0">
                  <a:pos x="16" y="0"/>
                </a:cxn>
                <a:cxn ang="0">
                  <a:pos x="16" y="0"/>
                </a:cxn>
                <a:cxn ang="0">
                  <a:pos x="25" y="0"/>
                </a:cxn>
                <a:cxn ang="0">
                  <a:pos x="25" y="0"/>
                </a:cxn>
                <a:cxn ang="0">
                  <a:pos x="35" y="0"/>
                </a:cxn>
                <a:cxn ang="0">
                  <a:pos x="35" y="0"/>
                </a:cxn>
                <a:cxn ang="0">
                  <a:pos x="27" y="32"/>
                </a:cxn>
                <a:cxn ang="0">
                  <a:pos x="24" y="46"/>
                </a:cxn>
                <a:cxn ang="0">
                  <a:pos x="24" y="46"/>
                </a:cxn>
                <a:cxn ang="0">
                  <a:pos x="19" y="78"/>
                </a:cxn>
                <a:cxn ang="0">
                  <a:pos x="19" y="78"/>
                </a:cxn>
                <a:cxn ang="0">
                  <a:pos x="10" y="78"/>
                </a:cxn>
                <a:cxn ang="0">
                  <a:pos x="10" y="78"/>
                </a:cxn>
                <a:cxn ang="0">
                  <a:pos x="0" y="78"/>
                </a:cxn>
                <a:cxn ang="0">
                  <a:pos x="0" y="78"/>
                </a:cxn>
                <a:cxn ang="0">
                  <a:pos x="8" y="46"/>
                </a:cxn>
                <a:cxn ang="0">
                  <a:pos x="10" y="32"/>
                </a:cxn>
              </a:cxnLst>
              <a:rect l="0" t="0" r="r" b="b"/>
              <a:pathLst>
                <a:path w="35" h="78">
                  <a:moveTo>
                    <a:pt x="10" y="32"/>
                  </a:moveTo>
                  <a:lnTo>
                    <a:pt x="10" y="32"/>
                  </a:lnTo>
                  <a:lnTo>
                    <a:pt x="16" y="0"/>
                  </a:lnTo>
                  <a:lnTo>
                    <a:pt x="16" y="0"/>
                  </a:lnTo>
                  <a:lnTo>
                    <a:pt x="25" y="0"/>
                  </a:lnTo>
                  <a:lnTo>
                    <a:pt x="25" y="0"/>
                  </a:lnTo>
                  <a:lnTo>
                    <a:pt x="35" y="0"/>
                  </a:lnTo>
                  <a:lnTo>
                    <a:pt x="35" y="0"/>
                  </a:lnTo>
                  <a:lnTo>
                    <a:pt x="27" y="32"/>
                  </a:lnTo>
                  <a:lnTo>
                    <a:pt x="24" y="46"/>
                  </a:lnTo>
                  <a:lnTo>
                    <a:pt x="24" y="46"/>
                  </a:lnTo>
                  <a:lnTo>
                    <a:pt x="19" y="78"/>
                  </a:lnTo>
                  <a:lnTo>
                    <a:pt x="19" y="78"/>
                  </a:lnTo>
                  <a:lnTo>
                    <a:pt x="10" y="78"/>
                  </a:lnTo>
                  <a:lnTo>
                    <a:pt x="10" y="78"/>
                  </a:lnTo>
                  <a:lnTo>
                    <a:pt x="0" y="78"/>
                  </a:lnTo>
                  <a:lnTo>
                    <a:pt x="0" y="78"/>
                  </a:lnTo>
                  <a:lnTo>
                    <a:pt x="8" y="46"/>
                  </a:lnTo>
                  <a:lnTo>
                    <a:pt x="10" y="32"/>
                  </a:lnTo>
                  <a:close/>
                </a:path>
              </a:pathLst>
            </a:custGeom>
            <a:grpFill/>
            <a:ln w="9525">
              <a:noFill/>
              <a:round/>
              <a:headEnd/>
              <a:tailEnd/>
            </a:ln>
          </p:spPr>
          <p:txBody>
            <a:bodyPr/>
            <a:lstStyle/>
            <a:p>
              <a:endParaRPr lang="en-GB" dirty="0"/>
            </a:p>
          </p:txBody>
        </p:sp>
        <p:sp>
          <p:nvSpPr>
            <p:cNvPr id="51" name="Freeform 17"/>
            <p:cNvSpPr>
              <a:spLocks/>
            </p:cNvSpPr>
            <p:nvPr/>
          </p:nvSpPr>
          <p:spPr bwMode="black">
            <a:xfrm>
              <a:off x="4916" y="4219"/>
              <a:ext cx="33" cy="33"/>
            </a:xfrm>
            <a:custGeom>
              <a:avLst/>
              <a:gdLst/>
              <a:ahLst/>
              <a:cxnLst>
                <a:cxn ang="0">
                  <a:pos x="26" y="12"/>
                </a:cxn>
                <a:cxn ang="0">
                  <a:pos x="26" y="12"/>
                </a:cxn>
                <a:cxn ang="0">
                  <a:pos x="26" y="12"/>
                </a:cxn>
                <a:cxn ang="0">
                  <a:pos x="31" y="7"/>
                </a:cxn>
                <a:cxn ang="0">
                  <a:pos x="35" y="4"/>
                </a:cxn>
                <a:cxn ang="0">
                  <a:pos x="40" y="2"/>
                </a:cxn>
                <a:cxn ang="0">
                  <a:pos x="45" y="0"/>
                </a:cxn>
                <a:cxn ang="0">
                  <a:pos x="45" y="0"/>
                </a:cxn>
                <a:cxn ang="0">
                  <a:pos x="53" y="2"/>
                </a:cxn>
                <a:cxn ang="0">
                  <a:pos x="58" y="7"/>
                </a:cxn>
                <a:cxn ang="0">
                  <a:pos x="59" y="13"/>
                </a:cxn>
                <a:cxn ang="0">
                  <a:pos x="59" y="23"/>
                </a:cxn>
                <a:cxn ang="0">
                  <a:pos x="59" y="23"/>
                </a:cxn>
                <a:cxn ang="0">
                  <a:pos x="54" y="42"/>
                </a:cxn>
                <a:cxn ang="0">
                  <a:pos x="54" y="42"/>
                </a:cxn>
                <a:cxn ang="0">
                  <a:pos x="51" y="58"/>
                </a:cxn>
                <a:cxn ang="0">
                  <a:pos x="51" y="58"/>
                </a:cxn>
                <a:cxn ang="0">
                  <a:pos x="43" y="58"/>
                </a:cxn>
                <a:cxn ang="0">
                  <a:pos x="43" y="58"/>
                </a:cxn>
                <a:cxn ang="0">
                  <a:pos x="35" y="58"/>
                </a:cxn>
                <a:cxn ang="0">
                  <a:pos x="35" y="58"/>
                </a:cxn>
                <a:cxn ang="0">
                  <a:pos x="38" y="43"/>
                </a:cxn>
                <a:cxn ang="0">
                  <a:pos x="42" y="26"/>
                </a:cxn>
                <a:cxn ang="0">
                  <a:pos x="42" y="26"/>
                </a:cxn>
                <a:cxn ang="0">
                  <a:pos x="43" y="19"/>
                </a:cxn>
                <a:cxn ang="0">
                  <a:pos x="42" y="15"/>
                </a:cxn>
                <a:cxn ang="0">
                  <a:pos x="40" y="12"/>
                </a:cxn>
                <a:cxn ang="0">
                  <a:pos x="35" y="12"/>
                </a:cxn>
                <a:cxn ang="0">
                  <a:pos x="35" y="12"/>
                </a:cxn>
                <a:cxn ang="0">
                  <a:pos x="31" y="13"/>
                </a:cxn>
                <a:cxn ang="0">
                  <a:pos x="27" y="16"/>
                </a:cxn>
                <a:cxn ang="0">
                  <a:pos x="24" y="21"/>
                </a:cxn>
                <a:cxn ang="0">
                  <a:pos x="23" y="27"/>
                </a:cxn>
                <a:cxn ang="0">
                  <a:pos x="21" y="32"/>
                </a:cxn>
                <a:cxn ang="0">
                  <a:pos x="21" y="32"/>
                </a:cxn>
                <a:cxn ang="0">
                  <a:pos x="18" y="58"/>
                </a:cxn>
                <a:cxn ang="0">
                  <a:pos x="18" y="58"/>
                </a:cxn>
                <a:cxn ang="0">
                  <a:pos x="8" y="58"/>
                </a:cxn>
                <a:cxn ang="0">
                  <a:pos x="8" y="58"/>
                </a:cxn>
                <a:cxn ang="0">
                  <a:pos x="0" y="58"/>
                </a:cxn>
                <a:cxn ang="0">
                  <a:pos x="0" y="58"/>
                </a:cxn>
                <a:cxn ang="0">
                  <a:pos x="7" y="32"/>
                </a:cxn>
                <a:cxn ang="0">
                  <a:pos x="7" y="27"/>
                </a:cxn>
                <a:cxn ang="0">
                  <a:pos x="7" y="27"/>
                </a:cxn>
                <a:cxn ang="0">
                  <a:pos x="12" y="2"/>
                </a:cxn>
                <a:cxn ang="0">
                  <a:pos x="12" y="2"/>
                </a:cxn>
                <a:cxn ang="0">
                  <a:pos x="19" y="4"/>
                </a:cxn>
                <a:cxn ang="0">
                  <a:pos x="19" y="4"/>
                </a:cxn>
                <a:cxn ang="0">
                  <a:pos x="27" y="2"/>
                </a:cxn>
                <a:cxn ang="0">
                  <a:pos x="26" y="12"/>
                </a:cxn>
              </a:cxnLst>
              <a:rect l="0" t="0" r="r" b="b"/>
              <a:pathLst>
                <a:path w="59" h="58">
                  <a:moveTo>
                    <a:pt x="26" y="12"/>
                  </a:moveTo>
                  <a:lnTo>
                    <a:pt x="26" y="12"/>
                  </a:lnTo>
                  <a:lnTo>
                    <a:pt x="26" y="12"/>
                  </a:lnTo>
                  <a:lnTo>
                    <a:pt x="31" y="7"/>
                  </a:lnTo>
                  <a:lnTo>
                    <a:pt x="35" y="4"/>
                  </a:lnTo>
                  <a:lnTo>
                    <a:pt x="40" y="2"/>
                  </a:lnTo>
                  <a:lnTo>
                    <a:pt x="45" y="0"/>
                  </a:lnTo>
                  <a:lnTo>
                    <a:pt x="45" y="0"/>
                  </a:lnTo>
                  <a:lnTo>
                    <a:pt x="53" y="2"/>
                  </a:lnTo>
                  <a:lnTo>
                    <a:pt x="58" y="7"/>
                  </a:lnTo>
                  <a:lnTo>
                    <a:pt x="59" y="13"/>
                  </a:lnTo>
                  <a:lnTo>
                    <a:pt x="59" y="23"/>
                  </a:lnTo>
                  <a:lnTo>
                    <a:pt x="59" y="23"/>
                  </a:lnTo>
                  <a:lnTo>
                    <a:pt x="54" y="42"/>
                  </a:lnTo>
                  <a:lnTo>
                    <a:pt x="54" y="42"/>
                  </a:lnTo>
                  <a:lnTo>
                    <a:pt x="51" y="58"/>
                  </a:lnTo>
                  <a:lnTo>
                    <a:pt x="51" y="58"/>
                  </a:lnTo>
                  <a:lnTo>
                    <a:pt x="43" y="58"/>
                  </a:lnTo>
                  <a:lnTo>
                    <a:pt x="43" y="58"/>
                  </a:lnTo>
                  <a:lnTo>
                    <a:pt x="35" y="58"/>
                  </a:lnTo>
                  <a:lnTo>
                    <a:pt x="35" y="58"/>
                  </a:lnTo>
                  <a:lnTo>
                    <a:pt x="38" y="43"/>
                  </a:lnTo>
                  <a:lnTo>
                    <a:pt x="42" y="26"/>
                  </a:lnTo>
                  <a:lnTo>
                    <a:pt x="42" y="26"/>
                  </a:lnTo>
                  <a:lnTo>
                    <a:pt x="43" y="19"/>
                  </a:lnTo>
                  <a:lnTo>
                    <a:pt x="42" y="15"/>
                  </a:lnTo>
                  <a:lnTo>
                    <a:pt x="40" y="12"/>
                  </a:lnTo>
                  <a:lnTo>
                    <a:pt x="35" y="12"/>
                  </a:lnTo>
                  <a:lnTo>
                    <a:pt x="35" y="12"/>
                  </a:lnTo>
                  <a:lnTo>
                    <a:pt x="31" y="13"/>
                  </a:lnTo>
                  <a:lnTo>
                    <a:pt x="27" y="16"/>
                  </a:lnTo>
                  <a:lnTo>
                    <a:pt x="24" y="21"/>
                  </a:lnTo>
                  <a:lnTo>
                    <a:pt x="23" y="27"/>
                  </a:lnTo>
                  <a:lnTo>
                    <a:pt x="21" y="32"/>
                  </a:lnTo>
                  <a:lnTo>
                    <a:pt x="21" y="32"/>
                  </a:lnTo>
                  <a:lnTo>
                    <a:pt x="18" y="58"/>
                  </a:lnTo>
                  <a:lnTo>
                    <a:pt x="18" y="58"/>
                  </a:lnTo>
                  <a:lnTo>
                    <a:pt x="8" y="58"/>
                  </a:lnTo>
                  <a:lnTo>
                    <a:pt x="8" y="58"/>
                  </a:lnTo>
                  <a:lnTo>
                    <a:pt x="0" y="58"/>
                  </a:lnTo>
                  <a:lnTo>
                    <a:pt x="0" y="58"/>
                  </a:lnTo>
                  <a:lnTo>
                    <a:pt x="7" y="32"/>
                  </a:lnTo>
                  <a:lnTo>
                    <a:pt x="7" y="27"/>
                  </a:lnTo>
                  <a:lnTo>
                    <a:pt x="7" y="27"/>
                  </a:lnTo>
                  <a:lnTo>
                    <a:pt x="12" y="2"/>
                  </a:lnTo>
                  <a:lnTo>
                    <a:pt x="12" y="2"/>
                  </a:lnTo>
                  <a:lnTo>
                    <a:pt x="19" y="4"/>
                  </a:lnTo>
                  <a:lnTo>
                    <a:pt x="19" y="4"/>
                  </a:lnTo>
                  <a:lnTo>
                    <a:pt x="27" y="2"/>
                  </a:lnTo>
                  <a:lnTo>
                    <a:pt x="26" y="12"/>
                  </a:lnTo>
                  <a:close/>
                </a:path>
              </a:pathLst>
            </a:custGeom>
            <a:grpFill/>
            <a:ln w="9525">
              <a:noFill/>
              <a:round/>
              <a:headEnd/>
              <a:tailEnd/>
            </a:ln>
          </p:spPr>
          <p:txBody>
            <a:bodyPr/>
            <a:lstStyle/>
            <a:p>
              <a:endParaRPr lang="en-GB" dirty="0"/>
            </a:p>
          </p:txBody>
        </p:sp>
        <p:sp>
          <p:nvSpPr>
            <p:cNvPr id="52" name="Freeform 18"/>
            <p:cNvSpPr>
              <a:spLocks/>
            </p:cNvSpPr>
            <p:nvPr/>
          </p:nvSpPr>
          <p:spPr bwMode="black">
            <a:xfrm>
              <a:off x="4966" y="4208"/>
              <a:ext cx="33" cy="44"/>
            </a:xfrm>
            <a:custGeom>
              <a:avLst/>
              <a:gdLst/>
              <a:ahLst/>
              <a:cxnLst>
                <a:cxn ang="0">
                  <a:pos x="9" y="32"/>
                </a:cxn>
                <a:cxn ang="0">
                  <a:pos x="9" y="32"/>
                </a:cxn>
                <a:cxn ang="0">
                  <a:pos x="16" y="0"/>
                </a:cxn>
                <a:cxn ang="0">
                  <a:pos x="16" y="0"/>
                </a:cxn>
                <a:cxn ang="0">
                  <a:pos x="35" y="0"/>
                </a:cxn>
                <a:cxn ang="0">
                  <a:pos x="35" y="0"/>
                </a:cxn>
                <a:cxn ang="0">
                  <a:pos x="59" y="0"/>
                </a:cxn>
                <a:cxn ang="0">
                  <a:pos x="59" y="0"/>
                </a:cxn>
                <a:cxn ang="0">
                  <a:pos x="57" y="5"/>
                </a:cxn>
                <a:cxn ang="0">
                  <a:pos x="57" y="5"/>
                </a:cxn>
                <a:cxn ang="0">
                  <a:pos x="57" y="9"/>
                </a:cxn>
                <a:cxn ang="0">
                  <a:pos x="57" y="9"/>
                </a:cxn>
                <a:cxn ang="0">
                  <a:pos x="32" y="8"/>
                </a:cxn>
                <a:cxn ang="0">
                  <a:pos x="32" y="8"/>
                </a:cxn>
                <a:cxn ang="0">
                  <a:pos x="27" y="33"/>
                </a:cxn>
                <a:cxn ang="0">
                  <a:pos x="27" y="33"/>
                </a:cxn>
                <a:cxn ang="0">
                  <a:pos x="52" y="32"/>
                </a:cxn>
                <a:cxn ang="0">
                  <a:pos x="52" y="32"/>
                </a:cxn>
                <a:cxn ang="0">
                  <a:pos x="51" y="36"/>
                </a:cxn>
                <a:cxn ang="0">
                  <a:pos x="51" y="36"/>
                </a:cxn>
                <a:cxn ang="0">
                  <a:pos x="51" y="41"/>
                </a:cxn>
                <a:cxn ang="0">
                  <a:pos x="51" y="41"/>
                </a:cxn>
                <a:cxn ang="0">
                  <a:pos x="25" y="41"/>
                </a:cxn>
                <a:cxn ang="0">
                  <a:pos x="25" y="41"/>
                </a:cxn>
                <a:cxn ang="0">
                  <a:pos x="22" y="55"/>
                </a:cxn>
                <a:cxn ang="0">
                  <a:pos x="22" y="55"/>
                </a:cxn>
                <a:cxn ang="0">
                  <a:pos x="19" y="70"/>
                </a:cxn>
                <a:cxn ang="0">
                  <a:pos x="19" y="70"/>
                </a:cxn>
                <a:cxn ang="0">
                  <a:pos x="46" y="68"/>
                </a:cxn>
                <a:cxn ang="0">
                  <a:pos x="46" y="68"/>
                </a:cxn>
                <a:cxn ang="0">
                  <a:pos x="44" y="73"/>
                </a:cxn>
                <a:cxn ang="0">
                  <a:pos x="44" y="73"/>
                </a:cxn>
                <a:cxn ang="0">
                  <a:pos x="44" y="78"/>
                </a:cxn>
                <a:cxn ang="0">
                  <a:pos x="44" y="78"/>
                </a:cxn>
                <a:cxn ang="0">
                  <a:pos x="24" y="78"/>
                </a:cxn>
                <a:cxn ang="0">
                  <a:pos x="24" y="78"/>
                </a:cxn>
                <a:cxn ang="0">
                  <a:pos x="0" y="78"/>
                </a:cxn>
                <a:cxn ang="0">
                  <a:pos x="0" y="78"/>
                </a:cxn>
                <a:cxn ang="0">
                  <a:pos x="6" y="46"/>
                </a:cxn>
                <a:cxn ang="0">
                  <a:pos x="9" y="32"/>
                </a:cxn>
              </a:cxnLst>
              <a:rect l="0" t="0" r="r" b="b"/>
              <a:pathLst>
                <a:path w="59" h="78">
                  <a:moveTo>
                    <a:pt x="9" y="32"/>
                  </a:moveTo>
                  <a:lnTo>
                    <a:pt x="9" y="32"/>
                  </a:lnTo>
                  <a:lnTo>
                    <a:pt x="16" y="0"/>
                  </a:lnTo>
                  <a:lnTo>
                    <a:pt x="16" y="0"/>
                  </a:lnTo>
                  <a:lnTo>
                    <a:pt x="35" y="0"/>
                  </a:lnTo>
                  <a:lnTo>
                    <a:pt x="35" y="0"/>
                  </a:lnTo>
                  <a:lnTo>
                    <a:pt x="59" y="0"/>
                  </a:lnTo>
                  <a:lnTo>
                    <a:pt x="59" y="0"/>
                  </a:lnTo>
                  <a:lnTo>
                    <a:pt x="57" y="5"/>
                  </a:lnTo>
                  <a:lnTo>
                    <a:pt x="57" y="5"/>
                  </a:lnTo>
                  <a:lnTo>
                    <a:pt x="57" y="9"/>
                  </a:lnTo>
                  <a:lnTo>
                    <a:pt x="57" y="9"/>
                  </a:lnTo>
                  <a:lnTo>
                    <a:pt x="32" y="8"/>
                  </a:lnTo>
                  <a:lnTo>
                    <a:pt x="32" y="8"/>
                  </a:lnTo>
                  <a:lnTo>
                    <a:pt x="27" y="33"/>
                  </a:lnTo>
                  <a:lnTo>
                    <a:pt x="27" y="33"/>
                  </a:lnTo>
                  <a:lnTo>
                    <a:pt x="52" y="32"/>
                  </a:lnTo>
                  <a:lnTo>
                    <a:pt x="52" y="32"/>
                  </a:lnTo>
                  <a:lnTo>
                    <a:pt x="51" y="36"/>
                  </a:lnTo>
                  <a:lnTo>
                    <a:pt x="51" y="36"/>
                  </a:lnTo>
                  <a:lnTo>
                    <a:pt x="51" y="41"/>
                  </a:lnTo>
                  <a:lnTo>
                    <a:pt x="51" y="41"/>
                  </a:lnTo>
                  <a:lnTo>
                    <a:pt x="25" y="41"/>
                  </a:lnTo>
                  <a:lnTo>
                    <a:pt x="25" y="41"/>
                  </a:lnTo>
                  <a:lnTo>
                    <a:pt x="22" y="55"/>
                  </a:lnTo>
                  <a:lnTo>
                    <a:pt x="22" y="55"/>
                  </a:lnTo>
                  <a:lnTo>
                    <a:pt x="19" y="70"/>
                  </a:lnTo>
                  <a:lnTo>
                    <a:pt x="19" y="70"/>
                  </a:lnTo>
                  <a:lnTo>
                    <a:pt x="46" y="68"/>
                  </a:lnTo>
                  <a:lnTo>
                    <a:pt x="46" y="68"/>
                  </a:lnTo>
                  <a:lnTo>
                    <a:pt x="44" y="73"/>
                  </a:lnTo>
                  <a:lnTo>
                    <a:pt x="44" y="73"/>
                  </a:lnTo>
                  <a:lnTo>
                    <a:pt x="44" y="78"/>
                  </a:lnTo>
                  <a:lnTo>
                    <a:pt x="44" y="78"/>
                  </a:lnTo>
                  <a:lnTo>
                    <a:pt x="24" y="78"/>
                  </a:lnTo>
                  <a:lnTo>
                    <a:pt x="24" y="78"/>
                  </a:lnTo>
                  <a:lnTo>
                    <a:pt x="0" y="78"/>
                  </a:lnTo>
                  <a:lnTo>
                    <a:pt x="0" y="78"/>
                  </a:lnTo>
                  <a:lnTo>
                    <a:pt x="6" y="46"/>
                  </a:lnTo>
                  <a:lnTo>
                    <a:pt x="9" y="32"/>
                  </a:lnTo>
                  <a:close/>
                </a:path>
              </a:pathLst>
            </a:custGeom>
            <a:grpFill/>
            <a:ln w="9525">
              <a:noFill/>
              <a:round/>
              <a:headEnd/>
              <a:tailEnd/>
            </a:ln>
          </p:spPr>
          <p:txBody>
            <a:bodyPr/>
            <a:lstStyle/>
            <a:p>
              <a:endParaRPr lang="en-GB" dirty="0"/>
            </a:p>
          </p:txBody>
        </p:sp>
        <p:sp>
          <p:nvSpPr>
            <p:cNvPr id="53" name="Freeform 19"/>
            <p:cNvSpPr>
              <a:spLocks/>
            </p:cNvSpPr>
            <p:nvPr/>
          </p:nvSpPr>
          <p:spPr bwMode="black">
            <a:xfrm>
              <a:off x="5002" y="4221"/>
              <a:ext cx="29" cy="31"/>
            </a:xfrm>
            <a:custGeom>
              <a:avLst/>
              <a:gdLst/>
              <a:ahLst/>
              <a:cxnLst>
                <a:cxn ang="0">
                  <a:pos x="23" y="41"/>
                </a:cxn>
                <a:cxn ang="0">
                  <a:pos x="23" y="41"/>
                </a:cxn>
                <a:cxn ang="0">
                  <a:pos x="43" y="0"/>
                </a:cxn>
                <a:cxn ang="0">
                  <a:pos x="43" y="0"/>
                </a:cxn>
                <a:cxn ang="0">
                  <a:pos x="48" y="2"/>
                </a:cxn>
                <a:cxn ang="0">
                  <a:pos x="48" y="2"/>
                </a:cxn>
                <a:cxn ang="0">
                  <a:pos x="53" y="0"/>
                </a:cxn>
                <a:cxn ang="0">
                  <a:pos x="53" y="0"/>
                </a:cxn>
                <a:cxn ang="0">
                  <a:pos x="38" y="24"/>
                </a:cxn>
                <a:cxn ang="0">
                  <a:pos x="30" y="38"/>
                </a:cxn>
                <a:cxn ang="0">
                  <a:pos x="21" y="56"/>
                </a:cxn>
                <a:cxn ang="0">
                  <a:pos x="21" y="56"/>
                </a:cxn>
                <a:cxn ang="0">
                  <a:pos x="15" y="56"/>
                </a:cxn>
                <a:cxn ang="0">
                  <a:pos x="15" y="56"/>
                </a:cxn>
                <a:cxn ang="0">
                  <a:pos x="8" y="56"/>
                </a:cxn>
                <a:cxn ang="0">
                  <a:pos x="8" y="56"/>
                </a:cxn>
                <a:cxn ang="0">
                  <a:pos x="0" y="0"/>
                </a:cxn>
                <a:cxn ang="0">
                  <a:pos x="0" y="0"/>
                </a:cxn>
                <a:cxn ang="0">
                  <a:pos x="8" y="2"/>
                </a:cxn>
                <a:cxn ang="0">
                  <a:pos x="8" y="2"/>
                </a:cxn>
                <a:cxn ang="0">
                  <a:pos x="18" y="0"/>
                </a:cxn>
                <a:cxn ang="0">
                  <a:pos x="18" y="0"/>
                </a:cxn>
                <a:cxn ang="0">
                  <a:pos x="23" y="41"/>
                </a:cxn>
                <a:cxn ang="0">
                  <a:pos x="23" y="41"/>
                </a:cxn>
              </a:cxnLst>
              <a:rect l="0" t="0" r="r" b="b"/>
              <a:pathLst>
                <a:path w="53" h="56">
                  <a:moveTo>
                    <a:pt x="23" y="41"/>
                  </a:moveTo>
                  <a:lnTo>
                    <a:pt x="23" y="41"/>
                  </a:lnTo>
                  <a:lnTo>
                    <a:pt x="43" y="0"/>
                  </a:lnTo>
                  <a:lnTo>
                    <a:pt x="43" y="0"/>
                  </a:lnTo>
                  <a:lnTo>
                    <a:pt x="48" y="2"/>
                  </a:lnTo>
                  <a:lnTo>
                    <a:pt x="48" y="2"/>
                  </a:lnTo>
                  <a:lnTo>
                    <a:pt x="53" y="0"/>
                  </a:lnTo>
                  <a:lnTo>
                    <a:pt x="53" y="0"/>
                  </a:lnTo>
                  <a:lnTo>
                    <a:pt x="38" y="24"/>
                  </a:lnTo>
                  <a:lnTo>
                    <a:pt x="30" y="38"/>
                  </a:lnTo>
                  <a:lnTo>
                    <a:pt x="21" y="56"/>
                  </a:lnTo>
                  <a:lnTo>
                    <a:pt x="21" y="56"/>
                  </a:lnTo>
                  <a:lnTo>
                    <a:pt x="15" y="56"/>
                  </a:lnTo>
                  <a:lnTo>
                    <a:pt x="15" y="56"/>
                  </a:lnTo>
                  <a:lnTo>
                    <a:pt x="8" y="56"/>
                  </a:lnTo>
                  <a:lnTo>
                    <a:pt x="8" y="56"/>
                  </a:lnTo>
                  <a:lnTo>
                    <a:pt x="0" y="0"/>
                  </a:lnTo>
                  <a:lnTo>
                    <a:pt x="0" y="0"/>
                  </a:lnTo>
                  <a:lnTo>
                    <a:pt x="8" y="2"/>
                  </a:lnTo>
                  <a:lnTo>
                    <a:pt x="8" y="2"/>
                  </a:lnTo>
                  <a:lnTo>
                    <a:pt x="18" y="0"/>
                  </a:lnTo>
                  <a:lnTo>
                    <a:pt x="18" y="0"/>
                  </a:lnTo>
                  <a:lnTo>
                    <a:pt x="23" y="41"/>
                  </a:lnTo>
                  <a:lnTo>
                    <a:pt x="23" y="41"/>
                  </a:lnTo>
                  <a:close/>
                </a:path>
              </a:pathLst>
            </a:custGeom>
            <a:grpFill/>
            <a:ln w="9525">
              <a:noFill/>
              <a:round/>
              <a:headEnd/>
              <a:tailEnd/>
            </a:ln>
          </p:spPr>
          <p:txBody>
            <a:bodyPr/>
            <a:lstStyle/>
            <a:p>
              <a:endParaRPr lang="en-GB" dirty="0"/>
            </a:p>
          </p:txBody>
        </p:sp>
        <p:sp>
          <p:nvSpPr>
            <p:cNvPr id="54" name="Freeform 20"/>
            <p:cNvSpPr>
              <a:spLocks noEditPoints="1"/>
            </p:cNvSpPr>
            <p:nvPr/>
          </p:nvSpPr>
          <p:spPr bwMode="black">
            <a:xfrm>
              <a:off x="5030"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7"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8" y="5"/>
                </a:cxn>
                <a:cxn ang="0">
                  <a:pos x="13" y="8"/>
                </a:cxn>
                <a:cxn ang="0">
                  <a:pos x="10" y="13"/>
                </a:cxn>
                <a:cxn ang="0">
                  <a:pos x="6" y="18"/>
                </a:cxn>
                <a:cxn ang="0">
                  <a:pos x="3" y="24"/>
                </a:cxn>
                <a:cxn ang="0">
                  <a:pos x="2" y="31"/>
                </a:cxn>
                <a:cxn ang="0">
                  <a:pos x="2" y="31"/>
                </a:cxn>
                <a:cxn ang="0">
                  <a:pos x="0" y="37"/>
                </a:cxn>
                <a:cxn ang="0">
                  <a:pos x="2" y="43"/>
                </a:cxn>
                <a:cxn ang="0">
                  <a:pos x="3" y="48"/>
                </a:cxn>
                <a:cxn ang="0">
                  <a:pos x="5" y="53"/>
                </a:cxn>
                <a:cxn ang="0">
                  <a:pos x="10" y="56"/>
                </a:cxn>
                <a:cxn ang="0">
                  <a:pos x="13" y="58"/>
                </a:cxn>
                <a:cxn ang="0">
                  <a:pos x="24" y="59"/>
                </a:cxn>
                <a:cxn ang="0">
                  <a:pos x="24" y="59"/>
                </a:cxn>
                <a:cxn ang="0">
                  <a:pos x="35" y="58"/>
                </a:cxn>
                <a:cxn ang="0">
                  <a:pos x="41" y="54"/>
                </a:cxn>
                <a:cxn ang="0">
                  <a:pos x="46" y="48"/>
                </a:cxn>
                <a:cxn ang="0">
                  <a:pos x="44" y="47"/>
                </a:cxn>
                <a:cxn ang="0">
                  <a:pos x="44" y="47"/>
                </a:cxn>
                <a:cxn ang="0">
                  <a:pos x="37" y="51"/>
                </a:cxn>
                <a:cxn ang="0">
                  <a:pos x="30" y="51"/>
                </a:cxn>
                <a:cxn ang="0">
                  <a:pos x="30" y="51"/>
                </a:cxn>
                <a:cxn ang="0">
                  <a:pos x="25" y="51"/>
                </a:cxn>
                <a:cxn ang="0">
                  <a:pos x="22" y="50"/>
                </a:cxn>
                <a:cxn ang="0">
                  <a:pos x="19" y="47"/>
                </a:cxn>
                <a:cxn ang="0">
                  <a:pos x="18"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7"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8" y="5"/>
                  </a:lnTo>
                  <a:lnTo>
                    <a:pt x="13" y="8"/>
                  </a:lnTo>
                  <a:lnTo>
                    <a:pt x="10" y="13"/>
                  </a:lnTo>
                  <a:lnTo>
                    <a:pt x="6" y="18"/>
                  </a:lnTo>
                  <a:lnTo>
                    <a:pt x="3" y="24"/>
                  </a:lnTo>
                  <a:lnTo>
                    <a:pt x="2" y="31"/>
                  </a:lnTo>
                  <a:lnTo>
                    <a:pt x="2" y="31"/>
                  </a:lnTo>
                  <a:lnTo>
                    <a:pt x="0" y="37"/>
                  </a:lnTo>
                  <a:lnTo>
                    <a:pt x="2" y="43"/>
                  </a:lnTo>
                  <a:lnTo>
                    <a:pt x="3" y="48"/>
                  </a:lnTo>
                  <a:lnTo>
                    <a:pt x="5" y="53"/>
                  </a:lnTo>
                  <a:lnTo>
                    <a:pt x="10" y="56"/>
                  </a:lnTo>
                  <a:lnTo>
                    <a:pt x="13" y="58"/>
                  </a:lnTo>
                  <a:lnTo>
                    <a:pt x="24" y="59"/>
                  </a:lnTo>
                  <a:lnTo>
                    <a:pt x="24" y="59"/>
                  </a:lnTo>
                  <a:lnTo>
                    <a:pt x="35" y="58"/>
                  </a:lnTo>
                  <a:lnTo>
                    <a:pt x="41" y="54"/>
                  </a:lnTo>
                  <a:lnTo>
                    <a:pt x="46" y="48"/>
                  </a:lnTo>
                  <a:lnTo>
                    <a:pt x="44" y="47"/>
                  </a:lnTo>
                  <a:lnTo>
                    <a:pt x="44" y="47"/>
                  </a:lnTo>
                  <a:lnTo>
                    <a:pt x="37" y="51"/>
                  </a:lnTo>
                  <a:lnTo>
                    <a:pt x="30" y="51"/>
                  </a:lnTo>
                  <a:lnTo>
                    <a:pt x="30" y="51"/>
                  </a:lnTo>
                  <a:lnTo>
                    <a:pt x="25" y="51"/>
                  </a:lnTo>
                  <a:lnTo>
                    <a:pt x="22" y="50"/>
                  </a:lnTo>
                  <a:lnTo>
                    <a:pt x="19" y="47"/>
                  </a:lnTo>
                  <a:lnTo>
                    <a:pt x="18" y="39"/>
                  </a:lnTo>
                  <a:lnTo>
                    <a:pt x="19" y="31"/>
                  </a:lnTo>
                  <a:lnTo>
                    <a:pt x="51" y="31"/>
                  </a:lnTo>
                  <a:close/>
                </a:path>
              </a:pathLst>
            </a:custGeom>
            <a:grpFill/>
            <a:ln w="9525">
              <a:noFill/>
              <a:round/>
              <a:headEnd/>
              <a:tailEnd/>
            </a:ln>
          </p:spPr>
          <p:txBody>
            <a:bodyPr/>
            <a:lstStyle/>
            <a:p>
              <a:endParaRPr lang="en-GB" dirty="0"/>
            </a:p>
          </p:txBody>
        </p:sp>
        <p:sp>
          <p:nvSpPr>
            <p:cNvPr id="55" name="Freeform 21"/>
            <p:cNvSpPr>
              <a:spLocks/>
            </p:cNvSpPr>
            <p:nvPr/>
          </p:nvSpPr>
          <p:spPr bwMode="black">
            <a:xfrm>
              <a:off x="5062" y="4221"/>
              <a:ext cx="25" cy="31"/>
            </a:xfrm>
            <a:custGeom>
              <a:avLst/>
              <a:gdLst/>
              <a:ahLst/>
              <a:cxnLst>
                <a:cxn ang="0">
                  <a:pos x="24" y="14"/>
                </a:cxn>
                <a:cxn ang="0">
                  <a:pos x="24" y="14"/>
                </a:cxn>
                <a:cxn ang="0">
                  <a:pos x="24" y="14"/>
                </a:cxn>
                <a:cxn ang="0">
                  <a:pos x="29" y="8"/>
                </a:cxn>
                <a:cxn ang="0">
                  <a:pos x="33" y="3"/>
                </a:cxn>
                <a:cxn ang="0">
                  <a:pos x="40" y="0"/>
                </a:cxn>
                <a:cxn ang="0">
                  <a:pos x="45" y="0"/>
                </a:cxn>
                <a:cxn ang="0">
                  <a:pos x="45" y="0"/>
                </a:cxn>
                <a:cxn ang="0">
                  <a:pos x="46" y="0"/>
                </a:cxn>
                <a:cxn ang="0">
                  <a:pos x="46" y="0"/>
                </a:cxn>
                <a:cxn ang="0">
                  <a:pos x="45" y="8"/>
                </a:cxn>
                <a:cxn ang="0">
                  <a:pos x="45" y="8"/>
                </a:cxn>
                <a:cxn ang="0">
                  <a:pos x="43" y="16"/>
                </a:cxn>
                <a:cxn ang="0">
                  <a:pos x="41" y="16"/>
                </a:cxn>
                <a:cxn ang="0">
                  <a:pos x="41" y="16"/>
                </a:cxn>
                <a:cxn ang="0">
                  <a:pos x="40" y="16"/>
                </a:cxn>
                <a:cxn ang="0">
                  <a:pos x="37" y="14"/>
                </a:cxn>
                <a:cxn ang="0">
                  <a:pos x="37" y="14"/>
                </a:cxn>
                <a:cxn ang="0">
                  <a:pos x="32" y="16"/>
                </a:cxn>
                <a:cxn ang="0">
                  <a:pos x="27" y="17"/>
                </a:cxn>
                <a:cxn ang="0">
                  <a:pos x="24" y="22"/>
                </a:cxn>
                <a:cxn ang="0">
                  <a:pos x="22" y="25"/>
                </a:cxn>
                <a:cxn ang="0">
                  <a:pos x="22" y="30"/>
                </a:cxn>
                <a:cxn ang="0">
                  <a:pos x="22" y="30"/>
                </a:cxn>
                <a:cxn ang="0">
                  <a:pos x="18" y="56"/>
                </a:cxn>
                <a:cxn ang="0">
                  <a:pos x="18" y="56"/>
                </a:cxn>
                <a:cxn ang="0">
                  <a:pos x="10" y="56"/>
                </a:cxn>
                <a:cxn ang="0">
                  <a:pos x="10" y="56"/>
                </a:cxn>
                <a:cxn ang="0">
                  <a:pos x="0" y="56"/>
                </a:cxn>
                <a:cxn ang="0">
                  <a:pos x="0" y="56"/>
                </a:cxn>
                <a:cxn ang="0">
                  <a:pos x="7" y="30"/>
                </a:cxn>
                <a:cxn ang="0">
                  <a:pos x="8" y="25"/>
                </a:cxn>
                <a:cxn ang="0">
                  <a:pos x="8" y="25"/>
                </a:cxn>
                <a:cxn ang="0">
                  <a:pos x="11" y="0"/>
                </a:cxn>
                <a:cxn ang="0">
                  <a:pos x="11" y="0"/>
                </a:cxn>
                <a:cxn ang="0">
                  <a:pos x="19" y="2"/>
                </a:cxn>
                <a:cxn ang="0">
                  <a:pos x="19" y="2"/>
                </a:cxn>
                <a:cxn ang="0">
                  <a:pos x="27" y="0"/>
                </a:cxn>
                <a:cxn ang="0">
                  <a:pos x="24" y="14"/>
                </a:cxn>
              </a:cxnLst>
              <a:rect l="0" t="0" r="r" b="b"/>
              <a:pathLst>
                <a:path w="46" h="56">
                  <a:moveTo>
                    <a:pt x="24" y="14"/>
                  </a:moveTo>
                  <a:lnTo>
                    <a:pt x="24" y="14"/>
                  </a:lnTo>
                  <a:lnTo>
                    <a:pt x="24" y="14"/>
                  </a:lnTo>
                  <a:lnTo>
                    <a:pt x="29" y="8"/>
                  </a:lnTo>
                  <a:lnTo>
                    <a:pt x="33" y="3"/>
                  </a:lnTo>
                  <a:lnTo>
                    <a:pt x="40" y="0"/>
                  </a:lnTo>
                  <a:lnTo>
                    <a:pt x="45" y="0"/>
                  </a:lnTo>
                  <a:lnTo>
                    <a:pt x="45" y="0"/>
                  </a:lnTo>
                  <a:lnTo>
                    <a:pt x="46" y="0"/>
                  </a:lnTo>
                  <a:lnTo>
                    <a:pt x="46" y="0"/>
                  </a:lnTo>
                  <a:lnTo>
                    <a:pt x="45" y="8"/>
                  </a:lnTo>
                  <a:lnTo>
                    <a:pt x="45" y="8"/>
                  </a:lnTo>
                  <a:lnTo>
                    <a:pt x="43" y="16"/>
                  </a:lnTo>
                  <a:lnTo>
                    <a:pt x="41" y="16"/>
                  </a:lnTo>
                  <a:lnTo>
                    <a:pt x="41" y="16"/>
                  </a:lnTo>
                  <a:lnTo>
                    <a:pt x="40" y="16"/>
                  </a:lnTo>
                  <a:lnTo>
                    <a:pt x="37" y="14"/>
                  </a:lnTo>
                  <a:lnTo>
                    <a:pt x="37" y="14"/>
                  </a:lnTo>
                  <a:lnTo>
                    <a:pt x="32" y="16"/>
                  </a:lnTo>
                  <a:lnTo>
                    <a:pt x="27" y="17"/>
                  </a:lnTo>
                  <a:lnTo>
                    <a:pt x="24" y="22"/>
                  </a:lnTo>
                  <a:lnTo>
                    <a:pt x="22" y="25"/>
                  </a:lnTo>
                  <a:lnTo>
                    <a:pt x="22" y="30"/>
                  </a:lnTo>
                  <a:lnTo>
                    <a:pt x="22" y="30"/>
                  </a:lnTo>
                  <a:lnTo>
                    <a:pt x="18" y="56"/>
                  </a:lnTo>
                  <a:lnTo>
                    <a:pt x="18" y="56"/>
                  </a:lnTo>
                  <a:lnTo>
                    <a:pt x="10" y="56"/>
                  </a:lnTo>
                  <a:lnTo>
                    <a:pt x="10" y="56"/>
                  </a:lnTo>
                  <a:lnTo>
                    <a:pt x="0" y="56"/>
                  </a:lnTo>
                  <a:lnTo>
                    <a:pt x="0" y="56"/>
                  </a:lnTo>
                  <a:lnTo>
                    <a:pt x="7" y="30"/>
                  </a:lnTo>
                  <a:lnTo>
                    <a:pt x="8" y="25"/>
                  </a:lnTo>
                  <a:lnTo>
                    <a:pt x="8" y="25"/>
                  </a:lnTo>
                  <a:lnTo>
                    <a:pt x="11" y="0"/>
                  </a:lnTo>
                  <a:lnTo>
                    <a:pt x="11" y="0"/>
                  </a:lnTo>
                  <a:lnTo>
                    <a:pt x="19" y="2"/>
                  </a:lnTo>
                  <a:lnTo>
                    <a:pt x="19" y="2"/>
                  </a:lnTo>
                  <a:lnTo>
                    <a:pt x="27" y="0"/>
                  </a:lnTo>
                  <a:lnTo>
                    <a:pt x="24" y="14"/>
                  </a:lnTo>
                  <a:close/>
                </a:path>
              </a:pathLst>
            </a:custGeom>
            <a:grpFill/>
            <a:ln w="9525">
              <a:noFill/>
              <a:round/>
              <a:headEnd/>
              <a:tailEnd/>
            </a:ln>
          </p:spPr>
          <p:txBody>
            <a:bodyPr/>
            <a:lstStyle/>
            <a:p>
              <a:endParaRPr lang="en-GB" dirty="0"/>
            </a:p>
          </p:txBody>
        </p:sp>
        <p:sp>
          <p:nvSpPr>
            <p:cNvPr id="56" name="Freeform 22"/>
            <p:cNvSpPr>
              <a:spLocks/>
            </p:cNvSpPr>
            <p:nvPr/>
          </p:nvSpPr>
          <p:spPr bwMode="black">
            <a:xfrm>
              <a:off x="5087" y="4221"/>
              <a:ext cx="34" cy="48"/>
            </a:xfrm>
            <a:custGeom>
              <a:avLst/>
              <a:gdLst/>
              <a:ahLst/>
              <a:cxnLst>
                <a:cxn ang="0">
                  <a:pos x="50" y="0"/>
                </a:cxn>
                <a:cxn ang="0">
                  <a:pos x="50" y="0"/>
                </a:cxn>
                <a:cxn ang="0">
                  <a:pos x="55" y="2"/>
                </a:cxn>
                <a:cxn ang="0">
                  <a:pos x="55" y="2"/>
                </a:cxn>
                <a:cxn ang="0">
                  <a:pos x="61" y="0"/>
                </a:cxn>
                <a:cxn ang="0">
                  <a:pos x="61" y="0"/>
                </a:cxn>
                <a:cxn ang="0">
                  <a:pos x="41" y="35"/>
                </a:cxn>
                <a:cxn ang="0">
                  <a:pos x="9" y="86"/>
                </a:cxn>
                <a:cxn ang="0">
                  <a:pos x="9" y="86"/>
                </a:cxn>
                <a:cxn ang="0">
                  <a:pos x="4" y="86"/>
                </a:cxn>
                <a:cxn ang="0">
                  <a:pos x="4" y="86"/>
                </a:cxn>
                <a:cxn ang="0">
                  <a:pos x="0" y="86"/>
                </a:cxn>
                <a:cxn ang="0">
                  <a:pos x="0" y="86"/>
                </a:cxn>
                <a:cxn ang="0">
                  <a:pos x="19" y="56"/>
                </a:cxn>
                <a:cxn ang="0">
                  <a:pos x="19" y="56"/>
                </a:cxn>
                <a:cxn ang="0">
                  <a:pos x="8" y="0"/>
                </a:cxn>
                <a:cxn ang="0">
                  <a:pos x="8" y="0"/>
                </a:cxn>
                <a:cxn ang="0">
                  <a:pos x="15" y="2"/>
                </a:cxn>
                <a:cxn ang="0">
                  <a:pos x="15" y="2"/>
                </a:cxn>
                <a:cxn ang="0">
                  <a:pos x="25" y="0"/>
                </a:cxn>
                <a:cxn ang="0">
                  <a:pos x="25" y="0"/>
                </a:cxn>
                <a:cxn ang="0">
                  <a:pos x="31" y="37"/>
                </a:cxn>
                <a:cxn ang="0">
                  <a:pos x="31" y="37"/>
                </a:cxn>
                <a:cxn ang="0">
                  <a:pos x="50" y="0"/>
                </a:cxn>
                <a:cxn ang="0">
                  <a:pos x="50" y="0"/>
                </a:cxn>
              </a:cxnLst>
              <a:rect l="0" t="0" r="r" b="b"/>
              <a:pathLst>
                <a:path w="61" h="86">
                  <a:moveTo>
                    <a:pt x="50" y="0"/>
                  </a:moveTo>
                  <a:lnTo>
                    <a:pt x="50" y="0"/>
                  </a:lnTo>
                  <a:lnTo>
                    <a:pt x="55" y="2"/>
                  </a:lnTo>
                  <a:lnTo>
                    <a:pt x="55" y="2"/>
                  </a:lnTo>
                  <a:lnTo>
                    <a:pt x="61" y="0"/>
                  </a:lnTo>
                  <a:lnTo>
                    <a:pt x="61" y="0"/>
                  </a:lnTo>
                  <a:lnTo>
                    <a:pt x="41" y="35"/>
                  </a:lnTo>
                  <a:lnTo>
                    <a:pt x="9" y="86"/>
                  </a:lnTo>
                  <a:lnTo>
                    <a:pt x="9" y="86"/>
                  </a:lnTo>
                  <a:lnTo>
                    <a:pt x="4" y="86"/>
                  </a:lnTo>
                  <a:lnTo>
                    <a:pt x="4" y="86"/>
                  </a:lnTo>
                  <a:lnTo>
                    <a:pt x="0" y="86"/>
                  </a:lnTo>
                  <a:lnTo>
                    <a:pt x="0" y="86"/>
                  </a:lnTo>
                  <a:lnTo>
                    <a:pt x="19" y="56"/>
                  </a:lnTo>
                  <a:lnTo>
                    <a:pt x="19" y="56"/>
                  </a:lnTo>
                  <a:lnTo>
                    <a:pt x="8" y="0"/>
                  </a:lnTo>
                  <a:lnTo>
                    <a:pt x="8" y="0"/>
                  </a:lnTo>
                  <a:lnTo>
                    <a:pt x="15" y="2"/>
                  </a:lnTo>
                  <a:lnTo>
                    <a:pt x="15" y="2"/>
                  </a:lnTo>
                  <a:lnTo>
                    <a:pt x="25" y="0"/>
                  </a:lnTo>
                  <a:lnTo>
                    <a:pt x="25" y="0"/>
                  </a:lnTo>
                  <a:lnTo>
                    <a:pt x="31" y="37"/>
                  </a:lnTo>
                  <a:lnTo>
                    <a:pt x="31" y="37"/>
                  </a:lnTo>
                  <a:lnTo>
                    <a:pt x="50" y="0"/>
                  </a:lnTo>
                  <a:lnTo>
                    <a:pt x="50" y="0"/>
                  </a:lnTo>
                  <a:close/>
                </a:path>
              </a:pathLst>
            </a:custGeom>
            <a:grpFill/>
            <a:ln w="9525">
              <a:noFill/>
              <a:round/>
              <a:headEnd/>
              <a:tailEnd/>
            </a:ln>
          </p:spPr>
          <p:txBody>
            <a:bodyPr/>
            <a:lstStyle/>
            <a:p>
              <a:endParaRPr lang="en-GB" dirty="0"/>
            </a:p>
          </p:txBody>
        </p:sp>
        <p:sp>
          <p:nvSpPr>
            <p:cNvPr id="57" name="Freeform 23"/>
            <p:cNvSpPr>
              <a:spLocks/>
            </p:cNvSpPr>
            <p:nvPr/>
          </p:nvSpPr>
          <p:spPr bwMode="black">
            <a:xfrm>
              <a:off x="5123" y="4210"/>
              <a:ext cx="20" cy="42"/>
            </a:xfrm>
            <a:custGeom>
              <a:avLst/>
              <a:gdLst/>
              <a:ahLst/>
              <a:cxnLst>
                <a:cxn ang="0">
                  <a:pos x="35" y="21"/>
                </a:cxn>
                <a:cxn ang="0">
                  <a:pos x="35" y="21"/>
                </a:cxn>
                <a:cxn ang="0">
                  <a:pos x="33" y="24"/>
                </a:cxn>
                <a:cxn ang="0">
                  <a:pos x="33" y="24"/>
                </a:cxn>
                <a:cxn ang="0">
                  <a:pos x="33" y="27"/>
                </a:cxn>
                <a:cxn ang="0">
                  <a:pos x="23" y="25"/>
                </a:cxn>
                <a:cxn ang="0">
                  <a:pos x="23" y="25"/>
                </a:cxn>
                <a:cxn ang="0">
                  <a:pos x="17" y="51"/>
                </a:cxn>
                <a:cxn ang="0">
                  <a:pos x="17" y="51"/>
                </a:cxn>
                <a:cxn ang="0">
                  <a:pos x="16" y="60"/>
                </a:cxn>
                <a:cxn ang="0">
                  <a:pos x="16" y="67"/>
                </a:cxn>
                <a:cxn ang="0">
                  <a:pos x="17" y="70"/>
                </a:cxn>
                <a:cxn ang="0">
                  <a:pos x="20" y="70"/>
                </a:cxn>
                <a:cxn ang="0">
                  <a:pos x="20" y="70"/>
                </a:cxn>
                <a:cxn ang="0">
                  <a:pos x="25" y="68"/>
                </a:cxn>
                <a:cxn ang="0">
                  <a:pos x="25" y="73"/>
                </a:cxn>
                <a:cxn ang="0">
                  <a:pos x="25" y="73"/>
                </a:cxn>
                <a:cxn ang="0">
                  <a:pos x="19" y="76"/>
                </a:cxn>
                <a:cxn ang="0">
                  <a:pos x="12" y="76"/>
                </a:cxn>
                <a:cxn ang="0">
                  <a:pos x="12" y="76"/>
                </a:cxn>
                <a:cxn ang="0">
                  <a:pos x="6" y="75"/>
                </a:cxn>
                <a:cxn ang="0">
                  <a:pos x="1" y="71"/>
                </a:cxn>
                <a:cxn ang="0">
                  <a:pos x="0" y="67"/>
                </a:cxn>
                <a:cxn ang="0">
                  <a:pos x="1" y="59"/>
                </a:cxn>
                <a:cxn ang="0">
                  <a:pos x="1" y="59"/>
                </a:cxn>
                <a:cxn ang="0">
                  <a:pos x="8" y="25"/>
                </a:cxn>
                <a:cxn ang="0">
                  <a:pos x="0" y="27"/>
                </a:cxn>
                <a:cxn ang="0">
                  <a:pos x="0" y="27"/>
                </a:cxn>
                <a:cxn ang="0">
                  <a:pos x="1" y="24"/>
                </a:cxn>
                <a:cxn ang="0">
                  <a:pos x="1" y="24"/>
                </a:cxn>
                <a:cxn ang="0">
                  <a:pos x="1" y="21"/>
                </a:cxn>
                <a:cxn ang="0">
                  <a:pos x="9" y="21"/>
                </a:cxn>
                <a:cxn ang="0">
                  <a:pos x="9" y="21"/>
                </a:cxn>
                <a:cxn ang="0">
                  <a:pos x="11" y="6"/>
                </a:cxn>
                <a:cxn ang="0">
                  <a:pos x="11" y="6"/>
                </a:cxn>
                <a:cxn ang="0">
                  <a:pos x="28" y="0"/>
                </a:cxn>
                <a:cxn ang="0">
                  <a:pos x="30" y="0"/>
                </a:cxn>
                <a:cxn ang="0">
                  <a:pos x="30" y="0"/>
                </a:cxn>
                <a:cxn ang="0">
                  <a:pos x="23" y="21"/>
                </a:cxn>
                <a:cxn ang="0">
                  <a:pos x="35" y="21"/>
                </a:cxn>
              </a:cxnLst>
              <a:rect l="0" t="0" r="r" b="b"/>
              <a:pathLst>
                <a:path w="35" h="76">
                  <a:moveTo>
                    <a:pt x="35" y="21"/>
                  </a:moveTo>
                  <a:lnTo>
                    <a:pt x="35" y="21"/>
                  </a:lnTo>
                  <a:lnTo>
                    <a:pt x="33" y="24"/>
                  </a:lnTo>
                  <a:lnTo>
                    <a:pt x="33" y="24"/>
                  </a:lnTo>
                  <a:lnTo>
                    <a:pt x="33" y="27"/>
                  </a:lnTo>
                  <a:lnTo>
                    <a:pt x="23" y="25"/>
                  </a:lnTo>
                  <a:lnTo>
                    <a:pt x="23" y="25"/>
                  </a:lnTo>
                  <a:lnTo>
                    <a:pt x="17" y="51"/>
                  </a:lnTo>
                  <a:lnTo>
                    <a:pt x="17" y="51"/>
                  </a:lnTo>
                  <a:lnTo>
                    <a:pt x="16" y="60"/>
                  </a:lnTo>
                  <a:lnTo>
                    <a:pt x="16" y="67"/>
                  </a:lnTo>
                  <a:lnTo>
                    <a:pt x="17" y="70"/>
                  </a:lnTo>
                  <a:lnTo>
                    <a:pt x="20" y="70"/>
                  </a:lnTo>
                  <a:lnTo>
                    <a:pt x="20" y="70"/>
                  </a:lnTo>
                  <a:lnTo>
                    <a:pt x="25" y="68"/>
                  </a:lnTo>
                  <a:lnTo>
                    <a:pt x="25" y="73"/>
                  </a:lnTo>
                  <a:lnTo>
                    <a:pt x="25" y="73"/>
                  </a:lnTo>
                  <a:lnTo>
                    <a:pt x="19" y="76"/>
                  </a:lnTo>
                  <a:lnTo>
                    <a:pt x="12" y="76"/>
                  </a:lnTo>
                  <a:lnTo>
                    <a:pt x="12" y="76"/>
                  </a:lnTo>
                  <a:lnTo>
                    <a:pt x="6" y="75"/>
                  </a:lnTo>
                  <a:lnTo>
                    <a:pt x="1" y="71"/>
                  </a:lnTo>
                  <a:lnTo>
                    <a:pt x="0" y="67"/>
                  </a:lnTo>
                  <a:lnTo>
                    <a:pt x="1" y="59"/>
                  </a:lnTo>
                  <a:lnTo>
                    <a:pt x="1" y="59"/>
                  </a:lnTo>
                  <a:lnTo>
                    <a:pt x="8" y="25"/>
                  </a:lnTo>
                  <a:lnTo>
                    <a:pt x="0" y="27"/>
                  </a:lnTo>
                  <a:lnTo>
                    <a:pt x="0" y="27"/>
                  </a:lnTo>
                  <a:lnTo>
                    <a:pt x="1" y="24"/>
                  </a:lnTo>
                  <a:lnTo>
                    <a:pt x="1" y="24"/>
                  </a:lnTo>
                  <a:lnTo>
                    <a:pt x="1" y="21"/>
                  </a:lnTo>
                  <a:lnTo>
                    <a:pt x="9" y="21"/>
                  </a:lnTo>
                  <a:lnTo>
                    <a:pt x="9" y="21"/>
                  </a:lnTo>
                  <a:lnTo>
                    <a:pt x="11" y="6"/>
                  </a:lnTo>
                  <a:lnTo>
                    <a:pt x="11" y="6"/>
                  </a:lnTo>
                  <a:lnTo>
                    <a:pt x="28" y="0"/>
                  </a:lnTo>
                  <a:lnTo>
                    <a:pt x="30" y="0"/>
                  </a:lnTo>
                  <a:lnTo>
                    <a:pt x="30" y="0"/>
                  </a:lnTo>
                  <a:lnTo>
                    <a:pt x="23" y="21"/>
                  </a:lnTo>
                  <a:lnTo>
                    <a:pt x="35" y="21"/>
                  </a:lnTo>
                  <a:close/>
                </a:path>
              </a:pathLst>
            </a:custGeom>
            <a:grpFill/>
            <a:ln w="9525">
              <a:noFill/>
              <a:round/>
              <a:headEnd/>
              <a:tailEnd/>
            </a:ln>
          </p:spPr>
          <p:txBody>
            <a:bodyPr/>
            <a:lstStyle/>
            <a:p>
              <a:endParaRPr lang="en-GB" dirty="0"/>
            </a:p>
          </p:txBody>
        </p:sp>
        <p:sp>
          <p:nvSpPr>
            <p:cNvPr id="58" name="Freeform 24"/>
            <p:cNvSpPr>
              <a:spLocks/>
            </p:cNvSpPr>
            <p:nvPr/>
          </p:nvSpPr>
          <p:spPr bwMode="black">
            <a:xfrm>
              <a:off x="5143" y="4204"/>
              <a:ext cx="33" cy="48"/>
            </a:xfrm>
            <a:custGeom>
              <a:avLst/>
              <a:gdLst/>
              <a:ahLst/>
              <a:cxnLst>
                <a:cxn ang="0">
                  <a:pos x="11" y="40"/>
                </a:cxn>
                <a:cxn ang="0">
                  <a:pos x="11" y="40"/>
                </a:cxn>
                <a:cxn ang="0">
                  <a:pos x="18" y="0"/>
                </a:cxn>
                <a:cxn ang="0">
                  <a:pos x="18" y="0"/>
                </a:cxn>
                <a:cxn ang="0">
                  <a:pos x="26" y="0"/>
                </a:cxn>
                <a:cxn ang="0">
                  <a:pos x="26" y="0"/>
                </a:cxn>
                <a:cxn ang="0">
                  <a:pos x="35" y="0"/>
                </a:cxn>
                <a:cxn ang="0">
                  <a:pos x="35" y="0"/>
                </a:cxn>
                <a:cxn ang="0">
                  <a:pos x="26" y="40"/>
                </a:cxn>
                <a:cxn ang="0">
                  <a:pos x="26" y="40"/>
                </a:cxn>
                <a:cxn ang="0">
                  <a:pos x="26" y="40"/>
                </a:cxn>
                <a:cxn ang="0">
                  <a:pos x="30" y="35"/>
                </a:cxn>
                <a:cxn ang="0">
                  <a:pos x="35" y="32"/>
                </a:cxn>
                <a:cxn ang="0">
                  <a:pos x="40" y="30"/>
                </a:cxn>
                <a:cxn ang="0">
                  <a:pos x="45" y="28"/>
                </a:cxn>
                <a:cxn ang="0">
                  <a:pos x="45" y="28"/>
                </a:cxn>
                <a:cxn ang="0">
                  <a:pos x="52" y="30"/>
                </a:cxn>
                <a:cxn ang="0">
                  <a:pos x="57" y="35"/>
                </a:cxn>
                <a:cxn ang="0">
                  <a:pos x="59" y="41"/>
                </a:cxn>
                <a:cxn ang="0">
                  <a:pos x="59" y="51"/>
                </a:cxn>
                <a:cxn ang="0">
                  <a:pos x="59" y="51"/>
                </a:cxn>
                <a:cxn ang="0">
                  <a:pos x="54" y="70"/>
                </a:cxn>
                <a:cxn ang="0">
                  <a:pos x="54" y="70"/>
                </a:cxn>
                <a:cxn ang="0">
                  <a:pos x="52" y="86"/>
                </a:cxn>
                <a:cxn ang="0">
                  <a:pos x="52" y="86"/>
                </a:cxn>
                <a:cxn ang="0">
                  <a:pos x="43" y="86"/>
                </a:cxn>
                <a:cxn ang="0">
                  <a:pos x="43" y="86"/>
                </a:cxn>
                <a:cxn ang="0">
                  <a:pos x="35" y="86"/>
                </a:cxn>
                <a:cxn ang="0">
                  <a:pos x="35" y="86"/>
                </a:cxn>
                <a:cxn ang="0">
                  <a:pos x="38" y="71"/>
                </a:cxn>
                <a:cxn ang="0">
                  <a:pos x="43" y="54"/>
                </a:cxn>
                <a:cxn ang="0">
                  <a:pos x="43" y="54"/>
                </a:cxn>
                <a:cxn ang="0">
                  <a:pos x="43" y="47"/>
                </a:cxn>
                <a:cxn ang="0">
                  <a:pos x="41" y="43"/>
                </a:cxn>
                <a:cxn ang="0">
                  <a:pos x="40" y="40"/>
                </a:cxn>
                <a:cxn ang="0">
                  <a:pos x="35" y="40"/>
                </a:cxn>
                <a:cxn ang="0">
                  <a:pos x="35" y="40"/>
                </a:cxn>
                <a:cxn ang="0">
                  <a:pos x="32" y="41"/>
                </a:cxn>
                <a:cxn ang="0">
                  <a:pos x="27" y="44"/>
                </a:cxn>
                <a:cxn ang="0">
                  <a:pos x="24" y="49"/>
                </a:cxn>
                <a:cxn ang="0">
                  <a:pos x="22" y="55"/>
                </a:cxn>
                <a:cxn ang="0">
                  <a:pos x="22" y="60"/>
                </a:cxn>
                <a:cxn ang="0">
                  <a:pos x="22" y="60"/>
                </a:cxn>
                <a:cxn ang="0">
                  <a:pos x="18" y="86"/>
                </a:cxn>
                <a:cxn ang="0">
                  <a:pos x="18" y="86"/>
                </a:cxn>
                <a:cxn ang="0">
                  <a:pos x="10" y="86"/>
                </a:cxn>
                <a:cxn ang="0">
                  <a:pos x="10" y="86"/>
                </a:cxn>
                <a:cxn ang="0">
                  <a:pos x="0" y="86"/>
                </a:cxn>
                <a:cxn ang="0">
                  <a:pos x="0" y="86"/>
                </a:cxn>
                <a:cxn ang="0">
                  <a:pos x="10" y="46"/>
                </a:cxn>
                <a:cxn ang="0">
                  <a:pos x="11" y="40"/>
                </a:cxn>
              </a:cxnLst>
              <a:rect l="0" t="0" r="r" b="b"/>
              <a:pathLst>
                <a:path w="59" h="86">
                  <a:moveTo>
                    <a:pt x="11" y="40"/>
                  </a:moveTo>
                  <a:lnTo>
                    <a:pt x="11" y="40"/>
                  </a:lnTo>
                  <a:lnTo>
                    <a:pt x="18" y="0"/>
                  </a:lnTo>
                  <a:lnTo>
                    <a:pt x="18" y="0"/>
                  </a:lnTo>
                  <a:lnTo>
                    <a:pt x="26" y="0"/>
                  </a:lnTo>
                  <a:lnTo>
                    <a:pt x="26" y="0"/>
                  </a:lnTo>
                  <a:lnTo>
                    <a:pt x="35" y="0"/>
                  </a:lnTo>
                  <a:lnTo>
                    <a:pt x="35" y="0"/>
                  </a:lnTo>
                  <a:lnTo>
                    <a:pt x="26" y="40"/>
                  </a:lnTo>
                  <a:lnTo>
                    <a:pt x="26" y="40"/>
                  </a:lnTo>
                  <a:lnTo>
                    <a:pt x="26" y="40"/>
                  </a:lnTo>
                  <a:lnTo>
                    <a:pt x="30" y="35"/>
                  </a:lnTo>
                  <a:lnTo>
                    <a:pt x="35" y="32"/>
                  </a:lnTo>
                  <a:lnTo>
                    <a:pt x="40" y="30"/>
                  </a:lnTo>
                  <a:lnTo>
                    <a:pt x="45" y="28"/>
                  </a:lnTo>
                  <a:lnTo>
                    <a:pt x="45" y="28"/>
                  </a:lnTo>
                  <a:lnTo>
                    <a:pt x="52" y="30"/>
                  </a:lnTo>
                  <a:lnTo>
                    <a:pt x="57" y="35"/>
                  </a:lnTo>
                  <a:lnTo>
                    <a:pt x="59" y="41"/>
                  </a:lnTo>
                  <a:lnTo>
                    <a:pt x="59" y="51"/>
                  </a:lnTo>
                  <a:lnTo>
                    <a:pt x="59" y="51"/>
                  </a:lnTo>
                  <a:lnTo>
                    <a:pt x="54" y="70"/>
                  </a:lnTo>
                  <a:lnTo>
                    <a:pt x="54" y="70"/>
                  </a:lnTo>
                  <a:lnTo>
                    <a:pt x="52" y="86"/>
                  </a:lnTo>
                  <a:lnTo>
                    <a:pt x="52" y="86"/>
                  </a:lnTo>
                  <a:lnTo>
                    <a:pt x="43" y="86"/>
                  </a:lnTo>
                  <a:lnTo>
                    <a:pt x="43" y="86"/>
                  </a:lnTo>
                  <a:lnTo>
                    <a:pt x="35" y="86"/>
                  </a:lnTo>
                  <a:lnTo>
                    <a:pt x="35" y="86"/>
                  </a:lnTo>
                  <a:lnTo>
                    <a:pt x="38" y="71"/>
                  </a:lnTo>
                  <a:lnTo>
                    <a:pt x="43" y="54"/>
                  </a:lnTo>
                  <a:lnTo>
                    <a:pt x="43" y="54"/>
                  </a:lnTo>
                  <a:lnTo>
                    <a:pt x="43" y="47"/>
                  </a:lnTo>
                  <a:lnTo>
                    <a:pt x="41" y="43"/>
                  </a:lnTo>
                  <a:lnTo>
                    <a:pt x="40" y="40"/>
                  </a:lnTo>
                  <a:lnTo>
                    <a:pt x="35" y="40"/>
                  </a:lnTo>
                  <a:lnTo>
                    <a:pt x="35" y="40"/>
                  </a:lnTo>
                  <a:lnTo>
                    <a:pt x="32" y="41"/>
                  </a:lnTo>
                  <a:lnTo>
                    <a:pt x="27" y="44"/>
                  </a:lnTo>
                  <a:lnTo>
                    <a:pt x="24" y="49"/>
                  </a:lnTo>
                  <a:lnTo>
                    <a:pt x="22" y="55"/>
                  </a:lnTo>
                  <a:lnTo>
                    <a:pt x="22" y="60"/>
                  </a:lnTo>
                  <a:lnTo>
                    <a:pt x="22" y="60"/>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dirty="0"/>
            </a:p>
          </p:txBody>
        </p:sp>
        <p:sp>
          <p:nvSpPr>
            <p:cNvPr id="59" name="Freeform 25"/>
            <p:cNvSpPr>
              <a:spLocks noEditPoints="1"/>
            </p:cNvSpPr>
            <p:nvPr/>
          </p:nvSpPr>
          <p:spPr bwMode="black">
            <a:xfrm>
              <a:off x="5181" y="4204"/>
              <a:ext cx="18" cy="48"/>
            </a:xfrm>
            <a:custGeom>
              <a:avLst/>
              <a:gdLst/>
              <a:ahLst/>
              <a:cxnLst>
                <a:cxn ang="0">
                  <a:pos x="6" y="55"/>
                </a:cxn>
                <a:cxn ang="0">
                  <a:pos x="6" y="55"/>
                </a:cxn>
                <a:cxn ang="0">
                  <a:pos x="11" y="30"/>
                </a:cxn>
                <a:cxn ang="0">
                  <a:pos x="11" y="30"/>
                </a:cxn>
                <a:cxn ang="0">
                  <a:pos x="19" y="32"/>
                </a:cxn>
                <a:cxn ang="0">
                  <a:pos x="19" y="32"/>
                </a:cxn>
                <a:cxn ang="0">
                  <a:pos x="28" y="30"/>
                </a:cxn>
                <a:cxn ang="0">
                  <a:pos x="28" y="30"/>
                </a:cxn>
                <a:cxn ang="0">
                  <a:pos x="22" y="55"/>
                </a:cxn>
                <a:cxn ang="0">
                  <a:pos x="20" y="60"/>
                </a:cxn>
                <a:cxn ang="0">
                  <a:pos x="20" y="60"/>
                </a:cxn>
                <a:cxn ang="0">
                  <a:pos x="17" y="86"/>
                </a:cxn>
                <a:cxn ang="0">
                  <a:pos x="17" y="86"/>
                </a:cxn>
                <a:cxn ang="0">
                  <a:pos x="9" y="86"/>
                </a:cxn>
                <a:cxn ang="0">
                  <a:pos x="9" y="86"/>
                </a:cxn>
                <a:cxn ang="0">
                  <a:pos x="0" y="86"/>
                </a:cxn>
                <a:cxn ang="0">
                  <a:pos x="0" y="86"/>
                </a:cxn>
                <a:cxn ang="0">
                  <a:pos x="6" y="60"/>
                </a:cxn>
                <a:cxn ang="0">
                  <a:pos x="6" y="55"/>
                </a:cxn>
                <a:cxn ang="0">
                  <a:pos x="25" y="0"/>
                </a:cxn>
                <a:cxn ang="0">
                  <a:pos x="25" y="0"/>
                </a:cxn>
                <a:cxn ang="0">
                  <a:pos x="28" y="1"/>
                </a:cxn>
                <a:cxn ang="0">
                  <a:pos x="31" y="3"/>
                </a:cxn>
                <a:cxn ang="0">
                  <a:pos x="33" y="6"/>
                </a:cxn>
                <a:cxn ang="0">
                  <a:pos x="33" y="9"/>
                </a:cxn>
                <a:cxn ang="0">
                  <a:pos x="33" y="9"/>
                </a:cxn>
                <a:cxn ang="0">
                  <a:pos x="31" y="13"/>
                </a:cxn>
                <a:cxn ang="0">
                  <a:pos x="28" y="16"/>
                </a:cxn>
                <a:cxn ang="0">
                  <a:pos x="25" y="17"/>
                </a:cxn>
                <a:cxn ang="0">
                  <a:pos x="22" y="19"/>
                </a:cxn>
                <a:cxn ang="0">
                  <a:pos x="22" y="19"/>
                </a:cxn>
                <a:cxn ang="0">
                  <a:pos x="19" y="17"/>
                </a:cxn>
                <a:cxn ang="0">
                  <a:pos x="16" y="16"/>
                </a:cxn>
                <a:cxn ang="0">
                  <a:pos x="14" y="13"/>
                </a:cxn>
                <a:cxn ang="0">
                  <a:pos x="14" y="9"/>
                </a:cxn>
                <a:cxn ang="0">
                  <a:pos x="14" y="9"/>
                </a:cxn>
                <a:cxn ang="0">
                  <a:pos x="16" y="6"/>
                </a:cxn>
                <a:cxn ang="0">
                  <a:pos x="19" y="3"/>
                </a:cxn>
                <a:cxn ang="0">
                  <a:pos x="22" y="1"/>
                </a:cxn>
                <a:cxn ang="0">
                  <a:pos x="25" y="0"/>
                </a:cxn>
                <a:cxn ang="0">
                  <a:pos x="25" y="0"/>
                </a:cxn>
              </a:cxnLst>
              <a:rect l="0" t="0" r="r" b="b"/>
              <a:pathLst>
                <a:path w="33" h="86">
                  <a:moveTo>
                    <a:pt x="6" y="55"/>
                  </a:moveTo>
                  <a:lnTo>
                    <a:pt x="6" y="55"/>
                  </a:lnTo>
                  <a:lnTo>
                    <a:pt x="11" y="30"/>
                  </a:lnTo>
                  <a:lnTo>
                    <a:pt x="11" y="30"/>
                  </a:lnTo>
                  <a:lnTo>
                    <a:pt x="19" y="32"/>
                  </a:lnTo>
                  <a:lnTo>
                    <a:pt x="19" y="32"/>
                  </a:lnTo>
                  <a:lnTo>
                    <a:pt x="28" y="30"/>
                  </a:lnTo>
                  <a:lnTo>
                    <a:pt x="28" y="30"/>
                  </a:lnTo>
                  <a:lnTo>
                    <a:pt x="22" y="55"/>
                  </a:lnTo>
                  <a:lnTo>
                    <a:pt x="20" y="60"/>
                  </a:lnTo>
                  <a:lnTo>
                    <a:pt x="20" y="60"/>
                  </a:lnTo>
                  <a:lnTo>
                    <a:pt x="17" y="86"/>
                  </a:lnTo>
                  <a:lnTo>
                    <a:pt x="17" y="86"/>
                  </a:lnTo>
                  <a:lnTo>
                    <a:pt x="9" y="86"/>
                  </a:lnTo>
                  <a:lnTo>
                    <a:pt x="9" y="86"/>
                  </a:lnTo>
                  <a:lnTo>
                    <a:pt x="0" y="86"/>
                  </a:lnTo>
                  <a:lnTo>
                    <a:pt x="0" y="86"/>
                  </a:lnTo>
                  <a:lnTo>
                    <a:pt x="6" y="60"/>
                  </a:lnTo>
                  <a:lnTo>
                    <a:pt x="6" y="55"/>
                  </a:lnTo>
                  <a:close/>
                  <a:moveTo>
                    <a:pt x="25" y="0"/>
                  </a:moveTo>
                  <a:lnTo>
                    <a:pt x="25" y="0"/>
                  </a:lnTo>
                  <a:lnTo>
                    <a:pt x="28" y="1"/>
                  </a:lnTo>
                  <a:lnTo>
                    <a:pt x="31" y="3"/>
                  </a:lnTo>
                  <a:lnTo>
                    <a:pt x="33" y="6"/>
                  </a:lnTo>
                  <a:lnTo>
                    <a:pt x="33" y="9"/>
                  </a:lnTo>
                  <a:lnTo>
                    <a:pt x="33" y="9"/>
                  </a:lnTo>
                  <a:lnTo>
                    <a:pt x="31" y="13"/>
                  </a:lnTo>
                  <a:lnTo>
                    <a:pt x="28" y="16"/>
                  </a:lnTo>
                  <a:lnTo>
                    <a:pt x="25" y="17"/>
                  </a:lnTo>
                  <a:lnTo>
                    <a:pt x="22" y="19"/>
                  </a:lnTo>
                  <a:lnTo>
                    <a:pt x="22" y="19"/>
                  </a:lnTo>
                  <a:lnTo>
                    <a:pt x="19" y="17"/>
                  </a:lnTo>
                  <a:lnTo>
                    <a:pt x="16" y="16"/>
                  </a:lnTo>
                  <a:lnTo>
                    <a:pt x="14" y="13"/>
                  </a:lnTo>
                  <a:lnTo>
                    <a:pt x="14" y="9"/>
                  </a:lnTo>
                  <a:lnTo>
                    <a:pt x="14" y="9"/>
                  </a:lnTo>
                  <a:lnTo>
                    <a:pt x="16" y="6"/>
                  </a:lnTo>
                  <a:lnTo>
                    <a:pt x="19" y="3"/>
                  </a:lnTo>
                  <a:lnTo>
                    <a:pt x="22" y="1"/>
                  </a:lnTo>
                  <a:lnTo>
                    <a:pt x="25" y="0"/>
                  </a:lnTo>
                  <a:lnTo>
                    <a:pt x="25" y="0"/>
                  </a:lnTo>
                  <a:close/>
                </a:path>
              </a:pathLst>
            </a:custGeom>
            <a:grpFill/>
            <a:ln w="9525">
              <a:noFill/>
              <a:round/>
              <a:headEnd/>
              <a:tailEnd/>
            </a:ln>
          </p:spPr>
          <p:txBody>
            <a:bodyPr/>
            <a:lstStyle/>
            <a:p>
              <a:endParaRPr lang="en-GB" dirty="0"/>
            </a:p>
          </p:txBody>
        </p:sp>
        <p:sp>
          <p:nvSpPr>
            <p:cNvPr id="60" name="Freeform 26"/>
            <p:cNvSpPr>
              <a:spLocks/>
            </p:cNvSpPr>
            <p:nvPr/>
          </p:nvSpPr>
          <p:spPr bwMode="black">
            <a:xfrm>
              <a:off x="5199" y="4219"/>
              <a:ext cx="33" cy="33"/>
            </a:xfrm>
            <a:custGeom>
              <a:avLst/>
              <a:gdLst/>
              <a:ahLst/>
              <a:cxnLst>
                <a:cxn ang="0">
                  <a:pos x="25" y="12"/>
                </a:cxn>
                <a:cxn ang="0">
                  <a:pos x="25" y="12"/>
                </a:cxn>
                <a:cxn ang="0">
                  <a:pos x="25" y="12"/>
                </a:cxn>
                <a:cxn ang="0">
                  <a:pos x="30" y="7"/>
                </a:cxn>
                <a:cxn ang="0">
                  <a:pos x="35" y="4"/>
                </a:cxn>
                <a:cxn ang="0">
                  <a:pos x="40" y="2"/>
                </a:cxn>
                <a:cxn ang="0">
                  <a:pos x="44" y="0"/>
                </a:cxn>
                <a:cxn ang="0">
                  <a:pos x="44" y="0"/>
                </a:cxn>
                <a:cxn ang="0">
                  <a:pos x="52" y="2"/>
                </a:cxn>
                <a:cxn ang="0">
                  <a:pos x="57" y="7"/>
                </a:cxn>
                <a:cxn ang="0">
                  <a:pos x="59" y="13"/>
                </a:cxn>
                <a:cxn ang="0">
                  <a:pos x="59" y="23"/>
                </a:cxn>
                <a:cxn ang="0">
                  <a:pos x="59" y="23"/>
                </a:cxn>
                <a:cxn ang="0">
                  <a:pos x="54" y="42"/>
                </a:cxn>
                <a:cxn ang="0">
                  <a:pos x="54" y="42"/>
                </a:cxn>
                <a:cxn ang="0">
                  <a:pos x="52" y="58"/>
                </a:cxn>
                <a:cxn ang="0">
                  <a:pos x="52" y="58"/>
                </a:cxn>
                <a:cxn ang="0">
                  <a:pos x="43" y="58"/>
                </a:cxn>
                <a:cxn ang="0">
                  <a:pos x="43" y="58"/>
                </a:cxn>
                <a:cxn ang="0">
                  <a:pos x="35" y="58"/>
                </a:cxn>
                <a:cxn ang="0">
                  <a:pos x="35" y="58"/>
                </a:cxn>
                <a:cxn ang="0">
                  <a:pos x="38" y="43"/>
                </a:cxn>
                <a:cxn ang="0">
                  <a:pos x="43" y="26"/>
                </a:cxn>
                <a:cxn ang="0">
                  <a:pos x="43" y="26"/>
                </a:cxn>
                <a:cxn ang="0">
                  <a:pos x="43" y="19"/>
                </a:cxn>
                <a:cxn ang="0">
                  <a:pos x="41" y="15"/>
                </a:cxn>
                <a:cxn ang="0">
                  <a:pos x="40" y="12"/>
                </a:cxn>
                <a:cxn ang="0">
                  <a:pos x="37" y="12"/>
                </a:cxn>
                <a:cxn ang="0">
                  <a:pos x="37" y="12"/>
                </a:cxn>
                <a:cxn ang="0">
                  <a:pos x="32" y="13"/>
                </a:cxn>
                <a:cxn ang="0">
                  <a:pos x="27" y="16"/>
                </a:cxn>
                <a:cxn ang="0">
                  <a:pos x="24" y="21"/>
                </a:cxn>
                <a:cxn ang="0">
                  <a:pos x="22" y="27"/>
                </a:cxn>
                <a:cxn ang="0">
                  <a:pos x="22" y="32"/>
                </a:cxn>
                <a:cxn ang="0">
                  <a:pos x="22" y="32"/>
                </a:cxn>
                <a:cxn ang="0">
                  <a:pos x="18" y="58"/>
                </a:cxn>
                <a:cxn ang="0">
                  <a:pos x="18" y="58"/>
                </a:cxn>
                <a:cxn ang="0">
                  <a:pos x="10" y="58"/>
                </a:cxn>
                <a:cxn ang="0">
                  <a:pos x="10" y="58"/>
                </a:cxn>
                <a:cxn ang="0">
                  <a:pos x="0" y="58"/>
                </a:cxn>
                <a:cxn ang="0">
                  <a:pos x="0" y="58"/>
                </a:cxn>
                <a:cxn ang="0">
                  <a:pos x="6" y="32"/>
                </a:cxn>
                <a:cxn ang="0">
                  <a:pos x="8" y="27"/>
                </a:cxn>
                <a:cxn ang="0">
                  <a:pos x="8" y="27"/>
                </a:cxn>
                <a:cxn ang="0">
                  <a:pos x="11" y="2"/>
                </a:cxn>
                <a:cxn ang="0">
                  <a:pos x="11" y="2"/>
                </a:cxn>
                <a:cxn ang="0">
                  <a:pos x="19" y="4"/>
                </a:cxn>
                <a:cxn ang="0">
                  <a:pos x="19" y="4"/>
                </a:cxn>
                <a:cxn ang="0">
                  <a:pos x="29" y="2"/>
                </a:cxn>
                <a:cxn ang="0">
                  <a:pos x="25" y="12"/>
                </a:cxn>
              </a:cxnLst>
              <a:rect l="0" t="0" r="r" b="b"/>
              <a:pathLst>
                <a:path w="59" h="58">
                  <a:moveTo>
                    <a:pt x="25" y="12"/>
                  </a:moveTo>
                  <a:lnTo>
                    <a:pt x="25" y="12"/>
                  </a:lnTo>
                  <a:lnTo>
                    <a:pt x="25" y="12"/>
                  </a:lnTo>
                  <a:lnTo>
                    <a:pt x="30" y="7"/>
                  </a:lnTo>
                  <a:lnTo>
                    <a:pt x="35" y="4"/>
                  </a:lnTo>
                  <a:lnTo>
                    <a:pt x="40" y="2"/>
                  </a:lnTo>
                  <a:lnTo>
                    <a:pt x="44" y="0"/>
                  </a:lnTo>
                  <a:lnTo>
                    <a:pt x="44" y="0"/>
                  </a:lnTo>
                  <a:lnTo>
                    <a:pt x="52" y="2"/>
                  </a:lnTo>
                  <a:lnTo>
                    <a:pt x="57" y="7"/>
                  </a:lnTo>
                  <a:lnTo>
                    <a:pt x="59" y="13"/>
                  </a:lnTo>
                  <a:lnTo>
                    <a:pt x="59" y="23"/>
                  </a:lnTo>
                  <a:lnTo>
                    <a:pt x="59" y="23"/>
                  </a:lnTo>
                  <a:lnTo>
                    <a:pt x="54" y="42"/>
                  </a:lnTo>
                  <a:lnTo>
                    <a:pt x="54" y="42"/>
                  </a:lnTo>
                  <a:lnTo>
                    <a:pt x="52" y="58"/>
                  </a:lnTo>
                  <a:lnTo>
                    <a:pt x="52" y="58"/>
                  </a:lnTo>
                  <a:lnTo>
                    <a:pt x="43" y="58"/>
                  </a:lnTo>
                  <a:lnTo>
                    <a:pt x="43" y="58"/>
                  </a:lnTo>
                  <a:lnTo>
                    <a:pt x="35" y="58"/>
                  </a:lnTo>
                  <a:lnTo>
                    <a:pt x="35" y="58"/>
                  </a:lnTo>
                  <a:lnTo>
                    <a:pt x="38" y="43"/>
                  </a:lnTo>
                  <a:lnTo>
                    <a:pt x="43" y="26"/>
                  </a:lnTo>
                  <a:lnTo>
                    <a:pt x="43" y="26"/>
                  </a:lnTo>
                  <a:lnTo>
                    <a:pt x="43" y="19"/>
                  </a:lnTo>
                  <a:lnTo>
                    <a:pt x="41" y="15"/>
                  </a:lnTo>
                  <a:lnTo>
                    <a:pt x="40" y="12"/>
                  </a:lnTo>
                  <a:lnTo>
                    <a:pt x="37" y="12"/>
                  </a:lnTo>
                  <a:lnTo>
                    <a:pt x="37" y="12"/>
                  </a:lnTo>
                  <a:lnTo>
                    <a:pt x="32" y="13"/>
                  </a:lnTo>
                  <a:lnTo>
                    <a:pt x="27" y="16"/>
                  </a:lnTo>
                  <a:lnTo>
                    <a:pt x="24" y="21"/>
                  </a:lnTo>
                  <a:lnTo>
                    <a:pt x="22" y="27"/>
                  </a:lnTo>
                  <a:lnTo>
                    <a:pt x="22" y="32"/>
                  </a:lnTo>
                  <a:lnTo>
                    <a:pt x="22" y="32"/>
                  </a:lnTo>
                  <a:lnTo>
                    <a:pt x="18" y="58"/>
                  </a:lnTo>
                  <a:lnTo>
                    <a:pt x="18" y="58"/>
                  </a:lnTo>
                  <a:lnTo>
                    <a:pt x="10" y="58"/>
                  </a:lnTo>
                  <a:lnTo>
                    <a:pt x="10" y="58"/>
                  </a:lnTo>
                  <a:lnTo>
                    <a:pt x="0" y="58"/>
                  </a:lnTo>
                  <a:lnTo>
                    <a:pt x="0" y="58"/>
                  </a:lnTo>
                  <a:lnTo>
                    <a:pt x="6" y="32"/>
                  </a:lnTo>
                  <a:lnTo>
                    <a:pt x="8" y="27"/>
                  </a:lnTo>
                  <a:lnTo>
                    <a:pt x="8" y="27"/>
                  </a:lnTo>
                  <a:lnTo>
                    <a:pt x="11" y="2"/>
                  </a:lnTo>
                  <a:lnTo>
                    <a:pt x="11" y="2"/>
                  </a:lnTo>
                  <a:lnTo>
                    <a:pt x="19" y="4"/>
                  </a:lnTo>
                  <a:lnTo>
                    <a:pt x="19" y="4"/>
                  </a:lnTo>
                  <a:lnTo>
                    <a:pt x="29" y="2"/>
                  </a:lnTo>
                  <a:lnTo>
                    <a:pt x="25" y="12"/>
                  </a:lnTo>
                  <a:close/>
                </a:path>
              </a:pathLst>
            </a:custGeom>
            <a:grpFill/>
            <a:ln w="9525">
              <a:noFill/>
              <a:round/>
              <a:headEnd/>
              <a:tailEnd/>
            </a:ln>
          </p:spPr>
          <p:txBody>
            <a:bodyPr/>
            <a:lstStyle/>
            <a:p>
              <a:endParaRPr lang="en-GB" dirty="0"/>
            </a:p>
          </p:txBody>
        </p:sp>
        <p:sp>
          <p:nvSpPr>
            <p:cNvPr id="61" name="Freeform 27"/>
            <p:cNvSpPr>
              <a:spLocks noEditPoints="1"/>
            </p:cNvSpPr>
            <p:nvPr/>
          </p:nvSpPr>
          <p:spPr bwMode="black">
            <a:xfrm>
              <a:off x="5233" y="4219"/>
              <a:ext cx="36" cy="50"/>
            </a:xfrm>
            <a:custGeom>
              <a:avLst/>
              <a:gdLst/>
              <a:ahLst/>
              <a:cxnLst>
                <a:cxn ang="0">
                  <a:pos x="40" y="70"/>
                </a:cxn>
                <a:cxn ang="0">
                  <a:pos x="35" y="80"/>
                </a:cxn>
                <a:cxn ang="0">
                  <a:pos x="24" y="83"/>
                </a:cxn>
                <a:cxn ang="0">
                  <a:pos x="18" y="83"/>
                </a:cxn>
                <a:cxn ang="0">
                  <a:pos x="11" y="77"/>
                </a:cxn>
                <a:cxn ang="0">
                  <a:pos x="11" y="70"/>
                </a:cxn>
                <a:cxn ang="0">
                  <a:pos x="18" y="61"/>
                </a:cxn>
                <a:cxn ang="0">
                  <a:pos x="26" y="59"/>
                </a:cxn>
                <a:cxn ang="0">
                  <a:pos x="32" y="59"/>
                </a:cxn>
                <a:cxn ang="0">
                  <a:pos x="40" y="64"/>
                </a:cxn>
                <a:cxn ang="0">
                  <a:pos x="40" y="70"/>
                </a:cxn>
                <a:cxn ang="0">
                  <a:pos x="65" y="7"/>
                </a:cxn>
                <a:cxn ang="0">
                  <a:pos x="65" y="5"/>
                </a:cxn>
                <a:cxn ang="0">
                  <a:pos x="65" y="2"/>
                </a:cxn>
                <a:cxn ang="0">
                  <a:pos x="54" y="2"/>
                </a:cxn>
                <a:cxn ang="0">
                  <a:pos x="48" y="2"/>
                </a:cxn>
                <a:cxn ang="0">
                  <a:pos x="38" y="0"/>
                </a:cxn>
                <a:cxn ang="0">
                  <a:pos x="21" y="7"/>
                </a:cxn>
                <a:cxn ang="0">
                  <a:pos x="11" y="19"/>
                </a:cxn>
                <a:cxn ang="0">
                  <a:pos x="11" y="26"/>
                </a:cxn>
                <a:cxn ang="0">
                  <a:pos x="13" y="32"/>
                </a:cxn>
                <a:cxn ang="0">
                  <a:pos x="23" y="37"/>
                </a:cxn>
                <a:cxn ang="0">
                  <a:pos x="23" y="39"/>
                </a:cxn>
                <a:cxn ang="0">
                  <a:pos x="13" y="43"/>
                </a:cxn>
                <a:cxn ang="0">
                  <a:pos x="10" y="50"/>
                </a:cxn>
                <a:cxn ang="0">
                  <a:pos x="10" y="53"/>
                </a:cxn>
                <a:cxn ang="0">
                  <a:pos x="15" y="59"/>
                </a:cxn>
                <a:cxn ang="0">
                  <a:pos x="15" y="59"/>
                </a:cxn>
                <a:cxn ang="0">
                  <a:pos x="5" y="64"/>
                </a:cxn>
                <a:cxn ang="0">
                  <a:pos x="0" y="74"/>
                </a:cxn>
                <a:cxn ang="0">
                  <a:pos x="0" y="80"/>
                </a:cxn>
                <a:cxn ang="0">
                  <a:pos x="10" y="88"/>
                </a:cxn>
                <a:cxn ang="0">
                  <a:pos x="19" y="88"/>
                </a:cxn>
                <a:cxn ang="0">
                  <a:pos x="42" y="83"/>
                </a:cxn>
                <a:cxn ang="0">
                  <a:pos x="50" y="75"/>
                </a:cxn>
                <a:cxn ang="0">
                  <a:pos x="54" y="64"/>
                </a:cxn>
                <a:cxn ang="0">
                  <a:pos x="54" y="58"/>
                </a:cxn>
                <a:cxn ang="0">
                  <a:pos x="46" y="50"/>
                </a:cxn>
                <a:cxn ang="0">
                  <a:pos x="30" y="48"/>
                </a:cxn>
                <a:cxn ang="0">
                  <a:pos x="27" y="48"/>
                </a:cxn>
                <a:cxn ang="0">
                  <a:pos x="23" y="45"/>
                </a:cxn>
                <a:cxn ang="0">
                  <a:pos x="23" y="43"/>
                </a:cxn>
                <a:cxn ang="0">
                  <a:pos x="27" y="39"/>
                </a:cxn>
                <a:cxn ang="0">
                  <a:pos x="32" y="39"/>
                </a:cxn>
                <a:cxn ang="0">
                  <a:pos x="42" y="37"/>
                </a:cxn>
                <a:cxn ang="0">
                  <a:pos x="54" y="27"/>
                </a:cxn>
                <a:cxn ang="0">
                  <a:pos x="57" y="19"/>
                </a:cxn>
                <a:cxn ang="0">
                  <a:pos x="57" y="12"/>
                </a:cxn>
                <a:cxn ang="0">
                  <a:pos x="54" y="7"/>
                </a:cxn>
                <a:cxn ang="0">
                  <a:pos x="37" y="5"/>
                </a:cxn>
                <a:cxn ang="0">
                  <a:pos x="40" y="7"/>
                </a:cxn>
                <a:cxn ang="0">
                  <a:pos x="43" y="13"/>
                </a:cxn>
                <a:cxn ang="0">
                  <a:pos x="42" y="19"/>
                </a:cxn>
                <a:cxn ang="0">
                  <a:pos x="38" y="31"/>
                </a:cxn>
                <a:cxn ang="0">
                  <a:pos x="32" y="34"/>
                </a:cxn>
                <a:cxn ang="0">
                  <a:pos x="29" y="34"/>
                </a:cxn>
                <a:cxn ang="0">
                  <a:pos x="26" y="27"/>
                </a:cxn>
                <a:cxn ang="0">
                  <a:pos x="27" y="21"/>
                </a:cxn>
                <a:cxn ang="0">
                  <a:pos x="30" y="10"/>
                </a:cxn>
                <a:cxn ang="0">
                  <a:pos x="37" y="5"/>
                </a:cxn>
              </a:cxnLst>
              <a:rect l="0" t="0" r="r" b="b"/>
              <a:pathLst>
                <a:path w="65" h="88">
                  <a:moveTo>
                    <a:pt x="40" y="70"/>
                  </a:moveTo>
                  <a:lnTo>
                    <a:pt x="40" y="70"/>
                  </a:lnTo>
                  <a:lnTo>
                    <a:pt x="38" y="75"/>
                  </a:lnTo>
                  <a:lnTo>
                    <a:pt x="35" y="80"/>
                  </a:lnTo>
                  <a:lnTo>
                    <a:pt x="29" y="83"/>
                  </a:lnTo>
                  <a:lnTo>
                    <a:pt x="24" y="83"/>
                  </a:lnTo>
                  <a:lnTo>
                    <a:pt x="24" y="83"/>
                  </a:lnTo>
                  <a:lnTo>
                    <a:pt x="18" y="83"/>
                  </a:lnTo>
                  <a:lnTo>
                    <a:pt x="13" y="80"/>
                  </a:lnTo>
                  <a:lnTo>
                    <a:pt x="11" y="77"/>
                  </a:lnTo>
                  <a:lnTo>
                    <a:pt x="11" y="70"/>
                  </a:lnTo>
                  <a:lnTo>
                    <a:pt x="11" y="70"/>
                  </a:lnTo>
                  <a:lnTo>
                    <a:pt x="15" y="64"/>
                  </a:lnTo>
                  <a:lnTo>
                    <a:pt x="18" y="61"/>
                  </a:lnTo>
                  <a:lnTo>
                    <a:pt x="18" y="61"/>
                  </a:lnTo>
                  <a:lnTo>
                    <a:pt x="26" y="59"/>
                  </a:lnTo>
                  <a:lnTo>
                    <a:pt x="26" y="59"/>
                  </a:lnTo>
                  <a:lnTo>
                    <a:pt x="32" y="59"/>
                  </a:lnTo>
                  <a:lnTo>
                    <a:pt x="37" y="61"/>
                  </a:lnTo>
                  <a:lnTo>
                    <a:pt x="40" y="64"/>
                  </a:lnTo>
                  <a:lnTo>
                    <a:pt x="40" y="70"/>
                  </a:lnTo>
                  <a:lnTo>
                    <a:pt x="40" y="70"/>
                  </a:lnTo>
                  <a:close/>
                  <a:moveTo>
                    <a:pt x="65" y="7"/>
                  </a:moveTo>
                  <a:lnTo>
                    <a:pt x="65" y="7"/>
                  </a:lnTo>
                  <a:lnTo>
                    <a:pt x="65" y="5"/>
                  </a:lnTo>
                  <a:lnTo>
                    <a:pt x="65" y="5"/>
                  </a:lnTo>
                  <a:lnTo>
                    <a:pt x="65" y="2"/>
                  </a:lnTo>
                  <a:lnTo>
                    <a:pt x="65" y="2"/>
                  </a:lnTo>
                  <a:lnTo>
                    <a:pt x="54" y="2"/>
                  </a:lnTo>
                  <a:lnTo>
                    <a:pt x="54" y="2"/>
                  </a:lnTo>
                  <a:lnTo>
                    <a:pt x="48" y="2"/>
                  </a:lnTo>
                  <a:lnTo>
                    <a:pt x="48" y="2"/>
                  </a:lnTo>
                  <a:lnTo>
                    <a:pt x="38" y="0"/>
                  </a:lnTo>
                  <a:lnTo>
                    <a:pt x="38" y="0"/>
                  </a:lnTo>
                  <a:lnTo>
                    <a:pt x="29" y="2"/>
                  </a:lnTo>
                  <a:lnTo>
                    <a:pt x="21" y="7"/>
                  </a:lnTo>
                  <a:lnTo>
                    <a:pt x="15" y="12"/>
                  </a:lnTo>
                  <a:lnTo>
                    <a:pt x="11" y="19"/>
                  </a:lnTo>
                  <a:lnTo>
                    <a:pt x="11" y="19"/>
                  </a:lnTo>
                  <a:lnTo>
                    <a:pt x="11" y="26"/>
                  </a:lnTo>
                  <a:lnTo>
                    <a:pt x="13" y="32"/>
                  </a:lnTo>
                  <a:lnTo>
                    <a:pt x="13" y="32"/>
                  </a:lnTo>
                  <a:lnTo>
                    <a:pt x="16" y="35"/>
                  </a:lnTo>
                  <a:lnTo>
                    <a:pt x="23" y="37"/>
                  </a:lnTo>
                  <a:lnTo>
                    <a:pt x="23" y="39"/>
                  </a:lnTo>
                  <a:lnTo>
                    <a:pt x="23" y="39"/>
                  </a:lnTo>
                  <a:lnTo>
                    <a:pt x="18" y="40"/>
                  </a:lnTo>
                  <a:lnTo>
                    <a:pt x="13" y="43"/>
                  </a:lnTo>
                  <a:lnTo>
                    <a:pt x="11" y="47"/>
                  </a:lnTo>
                  <a:lnTo>
                    <a:pt x="10" y="50"/>
                  </a:lnTo>
                  <a:lnTo>
                    <a:pt x="10" y="50"/>
                  </a:lnTo>
                  <a:lnTo>
                    <a:pt x="10" y="53"/>
                  </a:lnTo>
                  <a:lnTo>
                    <a:pt x="10" y="54"/>
                  </a:lnTo>
                  <a:lnTo>
                    <a:pt x="15" y="59"/>
                  </a:lnTo>
                  <a:lnTo>
                    <a:pt x="15" y="59"/>
                  </a:lnTo>
                  <a:lnTo>
                    <a:pt x="15" y="59"/>
                  </a:lnTo>
                  <a:lnTo>
                    <a:pt x="10" y="61"/>
                  </a:lnTo>
                  <a:lnTo>
                    <a:pt x="5" y="64"/>
                  </a:lnTo>
                  <a:lnTo>
                    <a:pt x="2" y="69"/>
                  </a:lnTo>
                  <a:lnTo>
                    <a:pt x="0" y="74"/>
                  </a:lnTo>
                  <a:lnTo>
                    <a:pt x="0" y="74"/>
                  </a:lnTo>
                  <a:lnTo>
                    <a:pt x="0" y="80"/>
                  </a:lnTo>
                  <a:lnTo>
                    <a:pt x="4" y="85"/>
                  </a:lnTo>
                  <a:lnTo>
                    <a:pt x="10" y="88"/>
                  </a:lnTo>
                  <a:lnTo>
                    <a:pt x="19" y="88"/>
                  </a:lnTo>
                  <a:lnTo>
                    <a:pt x="19" y="88"/>
                  </a:lnTo>
                  <a:lnTo>
                    <a:pt x="30" y="86"/>
                  </a:lnTo>
                  <a:lnTo>
                    <a:pt x="42" y="83"/>
                  </a:lnTo>
                  <a:lnTo>
                    <a:pt x="46" y="80"/>
                  </a:lnTo>
                  <a:lnTo>
                    <a:pt x="50" y="75"/>
                  </a:lnTo>
                  <a:lnTo>
                    <a:pt x="53" y="70"/>
                  </a:lnTo>
                  <a:lnTo>
                    <a:pt x="54" y="64"/>
                  </a:lnTo>
                  <a:lnTo>
                    <a:pt x="54" y="64"/>
                  </a:lnTo>
                  <a:lnTo>
                    <a:pt x="54" y="58"/>
                  </a:lnTo>
                  <a:lnTo>
                    <a:pt x="53" y="53"/>
                  </a:lnTo>
                  <a:lnTo>
                    <a:pt x="46" y="50"/>
                  </a:lnTo>
                  <a:lnTo>
                    <a:pt x="38" y="48"/>
                  </a:lnTo>
                  <a:lnTo>
                    <a:pt x="30" y="48"/>
                  </a:lnTo>
                  <a:lnTo>
                    <a:pt x="30" y="48"/>
                  </a:lnTo>
                  <a:lnTo>
                    <a:pt x="27" y="48"/>
                  </a:lnTo>
                  <a:lnTo>
                    <a:pt x="24" y="47"/>
                  </a:lnTo>
                  <a:lnTo>
                    <a:pt x="23" y="45"/>
                  </a:lnTo>
                  <a:lnTo>
                    <a:pt x="23" y="43"/>
                  </a:lnTo>
                  <a:lnTo>
                    <a:pt x="23" y="43"/>
                  </a:lnTo>
                  <a:lnTo>
                    <a:pt x="24" y="40"/>
                  </a:lnTo>
                  <a:lnTo>
                    <a:pt x="27" y="39"/>
                  </a:lnTo>
                  <a:lnTo>
                    <a:pt x="27" y="39"/>
                  </a:lnTo>
                  <a:lnTo>
                    <a:pt x="32" y="39"/>
                  </a:lnTo>
                  <a:lnTo>
                    <a:pt x="32" y="39"/>
                  </a:lnTo>
                  <a:lnTo>
                    <a:pt x="42" y="37"/>
                  </a:lnTo>
                  <a:lnTo>
                    <a:pt x="50" y="34"/>
                  </a:lnTo>
                  <a:lnTo>
                    <a:pt x="54" y="27"/>
                  </a:lnTo>
                  <a:lnTo>
                    <a:pt x="57" y="19"/>
                  </a:lnTo>
                  <a:lnTo>
                    <a:pt x="57" y="19"/>
                  </a:lnTo>
                  <a:lnTo>
                    <a:pt x="59" y="16"/>
                  </a:lnTo>
                  <a:lnTo>
                    <a:pt x="57" y="12"/>
                  </a:lnTo>
                  <a:lnTo>
                    <a:pt x="54" y="7"/>
                  </a:lnTo>
                  <a:lnTo>
                    <a:pt x="54" y="7"/>
                  </a:lnTo>
                  <a:lnTo>
                    <a:pt x="65" y="7"/>
                  </a:lnTo>
                  <a:close/>
                  <a:moveTo>
                    <a:pt x="37" y="5"/>
                  </a:moveTo>
                  <a:lnTo>
                    <a:pt x="37" y="5"/>
                  </a:lnTo>
                  <a:lnTo>
                    <a:pt x="40" y="7"/>
                  </a:lnTo>
                  <a:lnTo>
                    <a:pt x="42" y="8"/>
                  </a:lnTo>
                  <a:lnTo>
                    <a:pt x="43" y="13"/>
                  </a:lnTo>
                  <a:lnTo>
                    <a:pt x="42" y="19"/>
                  </a:lnTo>
                  <a:lnTo>
                    <a:pt x="42" y="19"/>
                  </a:lnTo>
                  <a:lnTo>
                    <a:pt x="40" y="26"/>
                  </a:lnTo>
                  <a:lnTo>
                    <a:pt x="38" y="31"/>
                  </a:lnTo>
                  <a:lnTo>
                    <a:pt x="35" y="34"/>
                  </a:lnTo>
                  <a:lnTo>
                    <a:pt x="32" y="34"/>
                  </a:lnTo>
                  <a:lnTo>
                    <a:pt x="32" y="34"/>
                  </a:lnTo>
                  <a:lnTo>
                    <a:pt x="29" y="34"/>
                  </a:lnTo>
                  <a:lnTo>
                    <a:pt x="27" y="31"/>
                  </a:lnTo>
                  <a:lnTo>
                    <a:pt x="26" y="27"/>
                  </a:lnTo>
                  <a:lnTo>
                    <a:pt x="27" y="21"/>
                  </a:lnTo>
                  <a:lnTo>
                    <a:pt x="27" y="21"/>
                  </a:lnTo>
                  <a:lnTo>
                    <a:pt x="29" y="15"/>
                  </a:lnTo>
                  <a:lnTo>
                    <a:pt x="30" y="10"/>
                  </a:lnTo>
                  <a:lnTo>
                    <a:pt x="34" y="7"/>
                  </a:lnTo>
                  <a:lnTo>
                    <a:pt x="37" y="5"/>
                  </a:lnTo>
                  <a:lnTo>
                    <a:pt x="37" y="5"/>
                  </a:lnTo>
                  <a:close/>
                </a:path>
              </a:pathLst>
            </a:custGeom>
            <a:grpFill/>
            <a:ln w="9525">
              <a:noFill/>
              <a:round/>
              <a:headEnd/>
              <a:tailEnd/>
            </a:ln>
          </p:spPr>
          <p:txBody>
            <a:bodyPr/>
            <a:lstStyle/>
            <a:p>
              <a:endParaRPr lang="en-GB" dirty="0"/>
            </a:p>
          </p:txBody>
        </p:sp>
        <p:sp>
          <p:nvSpPr>
            <p:cNvPr id="62" name="Freeform 28"/>
            <p:cNvSpPr>
              <a:spLocks/>
            </p:cNvSpPr>
            <p:nvPr/>
          </p:nvSpPr>
          <p:spPr bwMode="black">
            <a:xfrm>
              <a:off x="5287" y="4208"/>
              <a:ext cx="62" cy="44"/>
            </a:xfrm>
            <a:custGeom>
              <a:avLst/>
              <a:gdLst/>
              <a:ahLst/>
              <a:cxnLst>
                <a:cxn ang="0">
                  <a:pos x="49" y="22"/>
                </a:cxn>
                <a:cxn ang="0">
                  <a:pos x="49" y="22"/>
                </a:cxn>
                <a:cxn ang="0">
                  <a:pos x="35" y="49"/>
                </a:cxn>
                <a:cxn ang="0">
                  <a:pos x="19" y="78"/>
                </a:cxn>
                <a:cxn ang="0">
                  <a:pos x="19" y="78"/>
                </a:cxn>
                <a:cxn ang="0">
                  <a:pos x="14" y="78"/>
                </a:cxn>
                <a:cxn ang="0">
                  <a:pos x="14" y="78"/>
                </a:cxn>
                <a:cxn ang="0">
                  <a:pos x="8" y="78"/>
                </a:cxn>
                <a:cxn ang="0">
                  <a:pos x="8" y="78"/>
                </a:cxn>
                <a:cxn ang="0">
                  <a:pos x="5" y="33"/>
                </a:cxn>
                <a:cxn ang="0">
                  <a:pos x="0" y="0"/>
                </a:cxn>
                <a:cxn ang="0">
                  <a:pos x="0" y="0"/>
                </a:cxn>
                <a:cxn ang="0">
                  <a:pos x="10" y="0"/>
                </a:cxn>
                <a:cxn ang="0">
                  <a:pos x="10" y="0"/>
                </a:cxn>
                <a:cxn ang="0">
                  <a:pos x="19" y="0"/>
                </a:cxn>
                <a:cxn ang="0">
                  <a:pos x="19" y="0"/>
                </a:cxn>
                <a:cxn ang="0">
                  <a:pos x="22" y="57"/>
                </a:cxn>
                <a:cxn ang="0">
                  <a:pos x="24" y="57"/>
                </a:cxn>
                <a:cxn ang="0">
                  <a:pos x="24" y="57"/>
                </a:cxn>
                <a:cxn ang="0">
                  <a:pos x="54" y="0"/>
                </a:cxn>
                <a:cxn ang="0">
                  <a:pos x="54" y="0"/>
                </a:cxn>
                <a:cxn ang="0">
                  <a:pos x="59" y="0"/>
                </a:cxn>
                <a:cxn ang="0">
                  <a:pos x="59" y="0"/>
                </a:cxn>
                <a:cxn ang="0">
                  <a:pos x="65" y="0"/>
                </a:cxn>
                <a:cxn ang="0">
                  <a:pos x="65" y="0"/>
                </a:cxn>
                <a:cxn ang="0">
                  <a:pos x="68" y="27"/>
                </a:cxn>
                <a:cxn ang="0">
                  <a:pos x="72" y="57"/>
                </a:cxn>
                <a:cxn ang="0">
                  <a:pos x="73" y="57"/>
                </a:cxn>
                <a:cxn ang="0">
                  <a:pos x="73" y="57"/>
                </a:cxn>
                <a:cxn ang="0">
                  <a:pos x="100" y="0"/>
                </a:cxn>
                <a:cxn ang="0">
                  <a:pos x="100" y="0"/>
                </a:cxn>
                <a:cxn ang="0">
                  <a:pos x="105" y="0"/>
                </a:cxn>
                <a:cxn ang="0">
                  <a:pos x="105" y="0"/>
                </a:cxn>
                <a:cxn ang="0">
                  <a:pos x="110" y="0"/>
                </a:cxn>
                <a:cxn ang="0">
                  <a:pos x="110" y="0"/>
                </a:cxn>
                <a:cxn ang="0">
                  <a:pos x="92" y="33"/>
                </a:cxn>
                <a:cxn ang="0">
                  <a:pos x="70" y="78"/>
                </a:cxn>
                <a:cxn ang="0">
                  <a:pos x="70" y="78"/>
                </a:cxn>
                <a:cxn ang="0">
                  <a:pos x="64" y="78"/>
                </a:cxn>
                <a:cxn ang="0">
                  <a:pos x="64" y="78"/>
                </a:cxn>
                <a:cxn ang="0">
                  <a:pos x="57" y="78"/>
                </a:cxn>
                <a:cxn ang="0">
                  <a:pos x="57" y="78"/>
                </a:cxn>
                <a:cxn ang="0">
                  <a:pos x="54" y="51"/>
                </a:cxn>
                <a:cxn ang="0">
                  <a:pos x="51" y="22"/>
                </a:cxn>
                <a:cxn ang="0">
                  <a:pos x="49" y="22"/>
                </a:cxn>
              </a:cxnLst>
              <a:rect l="0" t="0" r="r" b="b"/>
              <a:pathLst>
                <a:path w="110" h="78">
                  <a:moveTo>
                    <a:pt x="49" y="22"/>
                  </a:moveTo>
                  <a:lnTo>
                    <a:pt x="49" y="22"/>
                  </a:lnTo>
                  <a:lnTo>
                    <a:pt x="35" y="49"/>
                  </a:lnTo>
                  <a:lnTo>
                    <a:pt x="19" y="78"/>
                  </a:lnTo>
                  <a:lnTo>
                    <a:pt x="19" y="78"/>
                  </a:lnTo>
                  <a:lnTo>
                    <a:pt x="14" y="78"/>
                  </a:lnTo>
                  <a:lnTo>
                    <a:pt x="14" y="78"/>
                  </a:lnTo>
                  <a:lnTo>
                    <a:pt x="8" y="78"/>
                  </a:lnTo>
                  <a:lnTo>
                    <a:pt x="8" y="78"/>
                  </a:lnTo>
                  <a:lnTo>
                    <a:pt x="5" y="33"/>
                  </a:lnTo>
                  <a:lnTo>
                    <a:pt x="0" y="0"/>
                  </a:lnTo>
                  <a:lnTo>
                    <a:pt x="0" y="0"/>
                  </a:lnTo>
                  <a:lnTo>
                    <a:pt x="10" y="0"/>
                  </a:lnTo>
                  <a:lnTo>
                    <a:pt x="10" y="0"/>
                  </a:lnTo>
                  <a:lnTo>
                    <a:pt x="19" y="0"/>
                  </a:lnTo>
                  <a:lnTo>
                    <a:pt x="19" y="0"/>
                  </a:lnTo>
                  <a:lnTo>
                    <a:pt x="22" y="57"/>
                  </a:lnTo>
                  <a:lnTo>
                    <a:pt x="24" y="57"/>
                  </a:lnTo>
                  <a:lnTo>
                    <a:pt x="24" y="57"/>
                  </a:lnTo>
                  <a:lnTo>
                    <a:pt x="54" y="0"/>
                  </a:lnTo>
                  <a:lnTo>
                    <a:pt x="54" y="0"/>
                  </a:lnTo>
                  <a:lnTo>
                    <a:pt x="59" y="0"/>
                  </a:lnTo>
                  <a:lnTo>
                    <a:pt x="59" y="0"/>
                  </a:lnTo>
                  <a:lnTo>
                    <a:pt x="65" y="0"/>
                  </a:lnTo>
                  <a:lnTo>
                    <a:pt x="65" y="0"/>
                  </a:lnTo>
                  <a:lnTo>
                    <a:pt x="68" y="27"/>
                  </a:lnTo>
                  <a:lnTo>
                    <a:pt x="72" y="57"/>
                  </a:lnTo>
                  <a:lnTo>
                    <a:pt x="73" y="57"/>
                  </a:lnTo>
                  <a:lnTo>
                    <a:pt x="73" y="57"/>
                  </a:lnTo>
                  <a:lnTo>
                    <a:pt x="100" y="0"/>
                  </a:lnTo>
                  <a:lnTo>
                    <a:pt x="100" y="0"/>
                  </a:lnTo>
                  <a:lnTo>
                    <a:pt x="105" y="0"/>
                  </a:lnTo>
                  <a:lnTo>
                    <a:pt x="105" y="0"/>
                  </a:lnTo>
                  <a:lnTo>
                    <a:pt x="110" y="0"/>
                  </a:lnTo>
                  <a:lnTo>
                    <a:pt x="110" y="0"/>
                  </a:lnTo>
                  <a:lnTo>
                    <a:pt x="92" y="33"/>
                  </a:lnTo>
                  <a:lnTo>
                    <a:pt x="70" y="78"/>
                  </a:lnTo>
                  <a:lnTo>
                    <a:pt x="70" y="78"/>
                  </a:lnTo>
                  <a:lnTo>
                    <a:pt x="64" y="78"/>
                  </a:lnTo>
                  <a:lnTo>
                    <a:pt x="64" y="78"/>
                  </a:lnTo>
                  <a:lnTo>
                    <a:pt x="57" y="78"/>
                  </a:lnTo>
                  <a:lnTo>
                    <a:pt x="57" y="78"/>
                  </a:lnTo>
                  <a:lnTo>
                    <a:pt x="54" y="51"/>
                  </a:lnTo>
                  <a:lnTo>
                    <a:pt x="51" y="22"/>
                  </a:lnTo>
                  <a:lnTo>
                    <a:pt x="49" y="22"/>
                  </a:lnTo>
                  <a:close/>
                </a:path>
              </a:pathLst>
            </a:custGeom>
            <a:grpFill/>
            <a:ln w="9525">
              <a:noFill/>
              <a:round/>
              <a:headEnd/>
              <a:tailEnd/>
            </a:ln>
          </p:spPr>
          <p:txBody>
            <a:bodyPr/>
            <a:lstStyle/>
            <a:p>
              <a:endParaRPr lang="en-GB" dirty="0"/>
            </a:p>
          </p:txBody>
        </p:sp>
        <p:sp>
          <p:nvSpPr>
            <p:cNvPr id="63" name="Freeform 29"/>
            <p:cNvSpPr>
              <a:spLocks noEditPoints="1"/>
            </p:cNvSpPr>
            <p:nvPr/>
          </p:nvSpPr>
          <p:spPr bwMode="black">
            <a:xfrm>
              <a:off x="5341"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6"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7" y="5"/>
                </a:cxn>
                <a:cxn ang="0">
                  <a:pos x="13" y="8"/>
                </a:cxn>
                <a:cxn ang="0">
                  <a:pos x="9" y="13"/>
                </a:cxn>
                <a:cxn ang="0">
                  <a:pos x="6" y="18"/>
                </a:cxn>
                <a:cxn ang="0">
                  <a:pos x="3" y="24"/>
                </a:cxn>
                <a:cxn ang="0">
                  <a:pos x="1" y="31"/>
                </a:cxn>
                <a:cxn ang="0">
                  <a:pos x="1" y="31"/>
                </a:cxn>
                <a:cxn ang="0">
                  <a:pos x="0" y="37"/>
                </a:cxn>
                <a:cxn ang="0">
                  <a:pos x="1" y="43"/>
                </a:cxn>
                <a:cxn ang="0">
                  <a:pos x="3" y="48"/>
                </a:cxn>
                <a:cxn ang="0">
                  <a:pos x="5" y="53"/>
                </a:cxn>
                <a:cxn ang="0">
                  <a:pos x="9" y="56"/>
                </a:cxn>
                <a:cxn ang="0">
                  <a:pos x="13" y="58"/>
                </a:cxn>
                <a:cxn ang="0">
                  <a:pos x="24" y="59"/>
                </a:cxn>
                <a:cxn ang="0">
                  <a:pos x="24" y="59"/>
                </a:cxn>
                <a:cxn ang="0">
                  <a:pos x="35" y="58"/>
                </a:cxn>
                <a:cxn ang="0">
                  <a:pos x="41" y="54"/>
                </a:cxn>
                <a:cxn ang="0">
                  <a:pos x="46" y="48"/>
                </a:cxn>
                <a:cxn ang="0">
                  <a:pos x="44" y="47"/>
                </a:cxn>
                <a:cxn ang="0">
                  <a:pos x="44" y="47"/>
                </a:cxn>
                <a:cxn ang="0">
                  <a:pos x="36" y="51"/>
                </a:cxn>
                <a:cxn ang="0">
                  <a:pos x="28" y="51"/>
                </a:cxn>
                <a:cxn ang="0">
                  <a:pos x="28" y="51"/>
                </a:cxn>
                <a:cxn ang="0">
                  <a:pos x="25" y="51"/>
                </a:cxn>
                <a:cxn ang="0">
                  <a:pos x="22" y="50"/>
                </a:cxn>
                <a:cxn ang="0">
                  <a:pos x="19" y="47"/>
                </a:cxn>
                <a:cxn ang="0">
                  <a:pos x="17"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6"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7" y="5"/>
                  </a:lnTo>
                  <a:lnTo>
                    <a:pt x="13" y="8"/>
                  </a:lnTo>
                  <a:lnTo>
                    <a:pt x="9" y="13"/>
                  </a:lnTo>
                  <a:lnTo>
                    <a:pt x="6" y="18"/>
                  </a:lnTo>
                  <a:lnTo>
                    <a:pt x="3" y="24"/>
                  </a:lnTo>
                  <a:lnTo>
                    <a:pt x="1" y="31"/>
                  </a:lnTo>
                  <a:lnTo>
                    <a:pt x="1" y="31"/>
                  </a:lnTo>
                  <a:lnTo>
                    <a:pt x="0" y="37"/>
                  </a:lnTo>
                  <a:lnTo>
                    <a:pt x="1" y="43"/>
                  </a:lnTo>
                  <a:lnTo>
                    <a:pt x="3" y="48"/>
                  </a:lnTo>
                  <a:lnTo>
                    <a:pt x="5" y="53"/>
                  </a:lnTo>
                  <a:lnTo>
                    <a:pt x="9" y="56"/>
                  </a:lnTo>
                  <a:lnTo>
                    <a:pt x="13" y="58"/>
                  </a:lnTo>
                  <a:lnTo>
                    <a:pt x="24" y="59"/>
                  </a:lnTo>
                  <a:lnTo>
                    <a:pt x="24" y="59"/>
                  </a:lnTo>
                  <a:lnTo>
                    <a:pt x="35" y="58"/>
                  </a:lnTo>
                  <a:lnTo>
                    <a:pt x="41" y="54"/>
                  </a:lnTo>
                  <a:lnTo>
                    <a:pt x="46" y="48"/>
                  </a:lnTo>
                  <a:lnTo>
                    <a:pt x="44" y="47"/>
                  </a:lnTo>
                  <a:lnTo>
                    <a:pt x="44" y="47"/>
                  </a:lnTo>
                  <a:lnTo>
                    <a:pt x="36" y="51"/>
                  </a:lnTo>
                  <a:lnTo>
                    <a:pt x="28" y="51"/>
                  </a:lnTo>
                  <a:lnTo>
                    <a:pt x="28" y="51"/>
                  </a:lnTo>
                  <a:lnTo>
                    <a:pt x="25" y="51"/>
                  </a:lnTo>
                  <a:lnTo>
                    <a:pt x="22" y="50"/>
                  </a:lnTo>
                  <a:lnTo>
                    <a:pt x="19" y="47"/>
                  </a:lnTo>
                  <a:lnTo>
                    <a:pt x="17" y="39"/>
                  </a:lnTo>
                  <a:lnTo>
                    <a:pt x="19" y="31"/>
                  </a:lnTo>
                  <a:lnTo>
                    <a:pt x="51" y="31"/>
                  </a:lnTo>
                  <a:close/>
                </a:path>
              </a:pathLst>
            </a:custGeom>
            <a:grpFill/>
            <a:ln w="9525">
              <a:noFill/>
              <a:round/>
              <a:headEnd/>
              <a:tailEnd/>
            </a:ln>
          </p:spPr>
          <p:txBody>
            <a:bodyPr/>
            <a:lstStyle/>
            <a:p>
              <a:endParaRPr lang="en-GB" dirty="0"/>
            </a:p>
          </p:txBody>
        </p:sp>
        <p:sp>
          <p:nvSpPr>
            <p:cNvPr id="64" name="Freeform 30"/>
            <p:cNvSpPr>
              <a:spLocks noEditPoints="1"/>
            </p:cNvSpPr>
            <p:nvPr/>
          </p:nvSpPr>
          <p:spPr bwMode="black">
            <a:xfrm>
              <a:off x="5389" y="4208"/>
              <a:ext cx="46" cy="44"/>
            </a:xfrm>
            <a:custGeom>
              <a:avLst/>
              <a:gdLst/>
              <a:ahLst/>
              <a:cxnLst>
                <a:cxn ang="0">
                  <a:pos x="27" y="28"/>
                </a:cxn>
                <a:cxn ang="0">
                  <a:pos x="27" y="28"/>
                </a:cxn>
                <a:cxn ang="0">
                  <a:pos x="31" y="6"/>
                </a:cxn>
                <a:cxn ang="0">
                  <a:pos x="31" y="6"/>
                </a:cxn>
                <a:cxn ang="0">
                  <a:pos x="42" y="6"/>
                </a:cxn>
                <a:cxn ang="0">
                  <a:pos x="42" y="6"/>
                </a:cxn>
                <a:cxn ang="0">
                  <a:pos x="49" y="6"/>
                </a:cxn>
                <a:cxn ang="0">
                  <a:pos x="54" y="8"/>
                </a:cxn>
                <a:cxn ang="0">
                  <a:pos x="57" y="11"/>
                </a:cxn>
                <a:cxn ang="0">
                  <a:pos x="60" y="14"/>
                </a:cxn>
                <a:cxn ang="0">
                  <a:pos x="63" y="19"/>
                </a:cxn>
                <a:cxn ang="0">
                  <a:pos x="65" y="24"/>
                </a:cxn>
                <a:cxn ang="0">
                  <a:pos x="65" y="30"/>
                </a:cxn>
                <a:cxn ang="0">
                  <a:pos x="63" y="36"/>
                </a:cxn>
                <a:cxn ang="0">
                  <a:pos x="63" y="36"/>
                </a:cxn>
                <a:cxn ang="0">
                  <a:pos x="61" y="44"/>
                </a:cxn>
                <a:cxn ang="0">
                  <a:pos x="58" y="52"/>
                </a:cxn>
                <a:cxn ang="0">
                  <a:pos x="55" y="57"/>
                </a:cxn>
                <a:cxn ang="0">
                  <a:pos x="50" y="63"/>
                </a:cxn>
                <a:cxn ang="0">
                  <a:pos x="46" y="67"/>
                </a:cxn>
                <a:cxn ang="0">
                  <a:pos x="41" y="70"/>
                </a:cxn>
                <a:cxn ang="0">
                  <a:pos x="34" y="71"/>
                </a:cxn>
                <a:cxn ang="0">
                  <a:pos x="28" y="71"/>
                </a:cxn>
                <a:cxn ang="0">
                  <a:pos x="28" y="71"/>
                </a:cxn>
                <a:cxn ang="0">
                  <a:pos x="19" y="71"/>
                </a:cxn>
                <a:cxn ang="0">
                  <a:pos x="19" y="71"/>
                </a:cxn>
                <a:cxn ang="0">
                  <a:pos x="23" y="49"/>
                </a:cxn>
                <a:cxn ang="0">
                  <a:pos x="27" y="28"/>
                </a:cxn>
                <a:cxn ang="0">
                  <a:pos x="6" y="46"/>
                </a:cxn>
                <a:cxn ang="0">
                  <a:pos x="6" y="46"/>
                </a:cxn>
                <a:cxn ang="0">
                  <a:pos x="0" y="78"/>
                </a:cxn>
                <a:cxn ang="0">
                  <a:pos x="0" y="78"/>
                </a:cxn>
                <a:cxn ang="0">
                  <a:pos x="9" y="78"/>
                </a:cxn>
                <a:cxn ang="0">
                  <a:pos x="9" y="78"/>
                </a:cxn>
                <a:cxn ang="0">
                  <a:pos x="34" y="78"/>
                </a:cxn>
                <a:cxn ang="0">
                  <a:pos x="34" y="78"/>
                </a:cxn>
                <a:cxn ang="0">
                  <a:pos x="42" y="78"/>
                </a:cxn>
                <a:cxn ang="0">
                  <a:pos x="50" y="74"/>
                </a:cxn>
                <a:cxn ang="0">
                  <a:pos x="57" y="71"/>
                </a:cxn>
                <a:cxn ang="0">
                  <a:pos x="63" y="67"/>
                </a:cxn>
                <a:cxn ang="0">
                  <a:pos x="69" y="60"/>
                </a:cxn>
                <a:cxn ang="0">
                  <a:pos x="74" y="54"/>
                </a:cxn>
                <a:cxn ang="0">
                  <a:pos x="79" y="46"/>
                </a:cxn>
                <a:cxn ang="0">
                  <a:pos x="82" y="36"/>
                </a:cxn>
                <a:cxn ang="0">
                  <a:pos x="82" y="36"/>
                </a:cxn>
                <a:cxn ang="0">
                  <a:pos x="82" y="27"/>
                </a:cxn>
                <a:cxn ang="0">
                  <a:pos x="82" y="19"/>
                </a:cxn>
                <a:cxn ang="0">
                  <a:pos x="79" y="12"/>
                </a:cxn>
                <a:cxn ang="0">
                  <a:pos x="74" y="8"/>
                </a:cxn>
                <a:cxn ang="0">
                  <a:pos x="69" y="3"/>
                </a:cxn>
                <a:cxn ang="0">
                  <a:pos x="61" y="1"/>
                </a:cxn>
                <a:cxn ang="0">
                  <a:pos x="54" y="0"/>
                </a:cxn>
                <a:cxn ang="0">
                  <a:pos x="44" y="0"/>
                </a:cxn>
                <a:cxn ang="0">
                  <a:pos x="44" y="0"/>
                </a:cxn>
                <a:cxn ang="0">
                  <a:pos x="23" y="0"/>
                </a:cxn>
                <a:cxn ang="0">
                  <a:pos x="23" y="0"/>
                </a:cxn>
                <a:cxn ang="0">
                  <a:pos x="15" y="0"/>
                </a:cxn>
                <a:cxn ang="0">
                  <a:pos x="15" y="0"/>
                </a:cxn>
                <a:cxn ang="0">
                  <a:pos x="9" y="32"/>
                </a:cxn>
                <a:cxn ang="0">
                  <a:pos x="6" y="46"/>
                </a:cxn>
              </a:cxnLst>
              <a:rect l="0" t="0" r="r" b="b"/>
              <a:pathLst>
                <a:path w="82" h="78">
                  <a:moveTo>
                    <a:pt x="27" y="28"/>
                  </a:moveTo>
                  <a:lnTo>
                    <a:pt x="27" y="28"/>
                  </a:lnTo>
                  <a:lnTo>
                    <a:pt x="31" y="6"/>
                  </a:lnTo>
                  <a:lnTo>
                    <a:pt x="31" y="6"/>
                  </a:lnTo>
                  <a:lnTo>
                    <a:pt x="42" y="6"/>
                  </a:lnTo>
                  <a:lnTo>
                    <a:pt x="42" y="6"/>
                  </a:lnTo>
                  <a:lnTo>
                    <a:pt x="49" y="6"/>
                  </a:lnTo>
                  <a:lnTo>
                    <a:pt x="54" y="8"/>
                  </a:lnTo>
                  <a:lnTo>
                    <a:pt x="57" y="11"/>
                  </a:lnTo>
                  <a:lnTo>
                    <a:pt x="60" y="14"/>
                  </a:lnTo>
                  <a:lnTo>
                    <a:pt x="63" y="19"/>
                  </a:lnTo>
                  <a:lnTo>
                    <a:pt x="65" y="24"/>
                  </a:lnTo>
                  <a:lnTo>
                    <a:pt x="65" y="30"/>
                  </a:lnTo>
                  <a:lnTo>
                    <a:pt x="63" y="36"/>
                  </a:lnTo>
                  <a:lnTo>
                    <a:pt x="63" y="36"/>
                  </a:lnTo>
                  <a:lnTo>
                    <a:pt x="61" y="44"/>
                  </a:lnTo>
                  <a:lnTo>
                    <a:pt x="58" y="52"/>
                  </a:lnTo>
                  <a:lnTo>
                    <a:pt x="55" y="57"/>
                  </a:lnTo>
                  <a:lnTo>
                    <a:pt x="50" y="63"/>
                  </a:lnTo>
                  <a:lnTo>
                    <a:pt x="46" y="67"/>
                  </a:lnTo>
                  <a:lnTo>
                    <a:pt x="41" y="70"/>
                  </a:lnTo>
                  <a:lnTo>
                    <a:pt x="34" y="71"/>
                  </a:lnTo>
                  <a:lnTo>
                    <a:pt x="28" y="71"/>
                  </a:lnTo>
                  <a:lnTo>
                    <a:pt x="28" y="71"/>
                  </a:lnTo>
                  <a:lnTo>
                    <a:pt x="19" y="71"/>
                  </a:lnTo>
                  <a:lnTo>
                    <a:pt x="19" y="71"/>
                  </a:lnTo>
                  <a:lnTo>
                    <a:pt x="23" y="49"/>
                  </a:lnTo>
                  <a:lnTo>
                    <a:pt x="27" y="28"/>
                  </a:lnTo>
                  <a:close/>
                  <a:moveTo>
                    <a:pt x="6" y="46"/>
                  </a:moveTo>
                  <a:lnTo>
                    <a:pt x="6" y="46"/>
                  </a:lnTo>
                  <a:lnTo>
                    <a:pt x="0" y="78"/>
                  </a:lnTo>
                  <a:lnTo>
                    <a:pt x="0" y="78"/>
                  </a:lnTo>
                  <a:lnTo>
                    <a:pt x="9" y="78"/>
                  </a:lnTo>
                  <a:lnTo>
                    <a:pt x="9" y="78"/>
                  </a:lnTo>
                  <a:lnTo>
                    <a:pt x="34" y="78"/>
                  </a:lnTo>
                  <a:lnTo>
                    <a:pt x="34" y="78"/>
                  </a:lnTo>
                  <a:lnTo>
                    <a:pt x="42" y="78"/>
                  </a:lnTo>
                  <a:lnTo>
                    <a:pt x="50" y="74"/>
                  </a:lnTo>
                  <a:lnTo>
                    <a:pt x="57" y="71"/>
                  </a:lnTo>
                  <a:lnTo>
                    <a:pt x="63" y="67"/>
                  </a:lnTo>
                  <a:lnTo>
                    <a:pt x="69" y="60"/>
                  </a:lnTo>
                  <a:lnTo>
                    <a:pt x="74" y="54"/>
                  </a:lnTo>
                  <a:lnTo>
                    <a:pt x="79" y="46"/>
                  </a:lnTo>
                  <a:lnTo>
                    <a:pt x="82" y="36"/>
                  </a:lnTo>
                  <a:lnTo>
                    <a:pt x="82" y="36"/>
                  </a:lnTo>
                  <a:lnTo>
                    <a:pt x="82" y="27"/>
                  </a:lnTo>
                  <a:lnTo>
                    <a:pt x="82" y="19"/>
                  </a:lnTo>
                  <a:lnTo>
                    <a:pt x="79" y="12"/>
                  </a:lnTo>
                  <a:lnTo>
                    <a:pt x="74" y="8"/>
                  </a:lnTo>
                  <a:lnTo>
                    <a:pt x="69" y="3"/>
                  </a:lnTo>
                  <a:lnTo>
                    <a:pt x="61" y="1"/>
                  </a:lnTo>
                  <a:lnTo>
                    <a:pt x="54" y="0"/>
                  </a:lnTo>
                  <a:lnTo>
                    <a:pt x="44" y="0"/>
                  </a:lnTo>
                  <a:lnTo>
                    <a:pt x="44" y="0"/>
                  </a:lnTo>
                  <a:lnTo>
                    <a:pt x="23" y="0"/>
                  </a:lnTo>
                  <a:lnTo>
                    <a:pt x="23" y="0"/>
                  </a:lnTo>
                  <a:lnTo>
                    <a:pt x="15" y="0"/>
                  </a:lnTo>
                  <a:lnTo>
                    <a:pt x="15" y="0"/>
                  </a:lnTo>
                  <a:lnTo>
                    <a:pt x="9" y="32"/>
                  </a:lnTo>
                  <a:lnTo>
                    <a:pt x="6" y="46"/>
                  </a:lnTo>
                  <a:close/>
                </a:path>
              </a:pathLst>
            </a:custGeom>
            <a:grpFill/>
            <a:ln w="9525">
              <a:noFill/>
              <a:round/>
              <a:headEnd/>
              <a:tailEnd/>
            </a:ln>
          </p:spPr>
          <p:txBody>
            <a:bodyPr/>
            <a:lstStyle/>
            <a:p>
              <a:endParaRPr lang="en-GB" dirty="0"/>
            </a:p>
          </p:txBody>
        </p:sp>
        <p:sp>
          <p:nvSpPr>
            <p:cNvPr id="65" name="Freeform 31"/>
            <p:cNvSpPr>
              <a:spLocks noEditPoints="1"/>
            </p:cNvSpPr>
            <p:nvPr/>
          </p:nvSpPr>
          <p:spPr bwMode="black">
            <a:xfrm>
              <a:off x="5436" y="4219"/>
              <a:ext cx="32" cy="33"/>
            </a:xfrm>
            <a:custGeom>
              <a:avLst/>
              <a:gdLst/>
              <a:ahLst/>
              <a:cxnLst>
                <a:cxn ang="0">
                  <a:pos x="40" y="27"/>
                </a:cxn>
                <a:cxn ang="0">
                  <a:pos x="40" y="27"/>
                </a:cxn>
                <a:cxn ang="0">
                  <a:pos x="38" y="39"/>
                </a:cxn>
                <a:cxn ang="0">
                  <a:pos x="34" y="48"/>
                </a:cxn>
                <a:cxn ang="0">
                  <a:pos x="29" y="53"/>
                </a:cxn>
                <a:cxn ang="0">
                  <a:pos x="24" y="54"/>
                </a:cxn>
                <a:cxn ang="0">
                  <a:pos x="24" y="54"/>
                </a:cxn>
                <a:cxn ang="0">
                  <a:pos x="22" y="54"/>
                </a:cxn>
                <a:cxn ang="0">
                  <a:pos x="19" y="53"/>
                </a:cxn>
                <a:cxn ang="0">
                  <a:pos x="18" y="48"/>
                </a:cxn>
                <a:cxn ang="0">
                  <a:pos x="16" y="40"/>
                </a:cxn>
                <a:cxn ang="0">
                  <a:pos x="18" y="32"/>
                </a:cxn>
                <a:cxn ang="0">
                  <a:pos x="18" y="32"/>
                </a:cxn>
                <a:cxn ang="0">
                  <a:pos x="21" y="21"/>
                </a:cxn>
                <a:cxn ang="0">
                  <a:pos x="24" y="13"/>
                </a:cxn>
                <a:cxn ang="0">
                  <a:pos x="29" y="8"/>
                </a:cxn>
                <a:cxn ang="0">
                  <a:pos x="34" y="7"/>
                </a:cxn>
                <a:cxn ang="0">
                  <a:pos x="34" y="7"/>
                </a:cxn>
                <a:cxn ang="0">
                  <a:pos x="38" y="8"/>
                </a:cxn>
                <a:cxn ang="0">
                  <a:pos x="41" y="12"/>
                </a:cxn>
                <a:cxn ang="0">
                  <a:pos x="41" y="18"/>
                </a:cxn>
                <a:cxn ang="0">
                  <a:pos x="40" y="27"/>
                </a:cxn>
                <a:cxn ang="0">
                  <a:pos x="40" y="27"/>
                </a:cxn>
                <a:cxn ang="0">
                  <a:pos x="0" y="32"/>
                </a:cxn>
                <a:cxn ang="0">
                  <a:pos x="0" y="32"/>
                </a:cxn>
                <a:cxn ang="0">
                  <a:pos x="0" y="39"/>
                </a:cxn>
                <a:cxn ang="0">
                  <a:pos x="0" y="45"/>
                </a:cxn>
                <a:cxn ang="0">
                  <a:pos x="3" y="50"/>
                </a:cxn>
                <a:cxn ang="0">
                  <a:pos x="5" y="53"/>
                </a:cxn>
                <a:cxn ang="0">
                  <a:pos x="10" y="56"/>
                </a:cxn>
                <a:cxn ang="0">
                  <a:pos x="13" y="58"/>
                </a:cxn>
                <a:cxn ang="0">
                  <a:pos x="24" y="59"/>
                </a:cxn>
                <a:cxn ang="0">
                  <a:pos x="24" y="59"/>
                </a:cxn>
                <a:cxn ang="0">
                  <a:pos x="29" y="59"/>
                </a:cxn>
                <a:cxn ang="0">
                  <a:pos x="35" y="58"/>
                </a:cxn>
                <a:cxn ang="0">
                  <a:pos x="40" y="54"/>
                </a:cxn>
                <a:cxn ang="0">
                  <a:pos x="45" y="51"/>
                </a:cxn>
                <a:cxn ang="0">
                  <a:pos x="49" y="47"/>
                </a:cxn>
                <a:cxn ang="0">
                  <a:pos x="53" y="42"/>
                </a:cxn>
                <a:cxn ang="0">
                  <a:pos x="56" y="35"/>
                </a:cxn>
                <a:cxn ang="0">
                  <a:pos x="57" y="29"/>
                </a:cxn>
                <a:cxn ang="0">
                  <a:pos x="57" y="29"/>
                </a:cxn>
                <a:cxn ang="0">
                  <a:pos x="57" y="23"/>
                </a:cxn>
                <a:cxn ang="0">
                  <a:pos x="57" y="18"/>
                </a:cxn>
                <a:cxn ang="0">
                  <a:pos x="56" y="13"/>
                </a:cxn>
                <a:cxn ang="0">
                  <a:pos x="54" y="8"/>
                </a:cxn>
                <a:cxn ang="0">
                  <a:pos x="51" y="5"/>
                </a:cxn>
                <a:cxn ang="0">
                  <a:pos x="46" y="4"/>
                </a:cxn>
                <a:cxn ang="0">
                  <a:pos x="41" y="2"/>
                </a:cxn>
                <a:cxn ang="0">
                  <a:pos x="35" y="0"/>
                </a:cxn>
                <a:cxn ang="0">
                  <a:pos x="35" y="0"/>
                </a:cxn>
                <a:cxn ang="0">
                  <a:pos x="24" y="4"/>
                </a:cxn>
                <a:cxn ang="0">
                  <a:pos x="19" y="5"/>
                </a:cxn>
                <a:cxn ang="0">
                  <a:pos x="15" y="8"/>
                </a:cxn>
                <a:cxn ang="0">
                  <a:pos x="10" y="13"/>
                </a:cxn>
                <a:cxn ang="0">
                  <a:pos x="7" y="18"/>
                </a:cxn>
                <a:cxn ang="0">
                  <a:pos x="3" y="24"/>
                </a:cxn>
                <a:cxn ang="0">
                  <a:pos x="0" y="32"/>
                </a:cxn>
                <a:cxn ang="0">
                  <a:pos x="0" y="32"/>
                </a:cxn>
              </a:cxnLst>
              <a:rect l="0" t="0" r="r" b="b"/>
              <a:pathLst>
                <a:path w="57" h="59">
                  <a:moveTo>
                    <a:pt x="40" y="27"/>
                  </a:moveTo>
                  <a:lnTo>
                    <a:pt x="40" y="27"/>
                  </a:lnTo>
                  <a:lnTo>
                    <a:pt x="38" y="39"/>
                  </a:lnTo>
                  <a:lnTo>
                    <a:pt x="34" y="48"/>
                  </a:lnTo>
                  <a:lnTo>
                    <a:pt x="29" y="53"/>
                  </a:lnTo>
                  <a:lnTo>
                    <a:pt x="24" y="54"/>
                  </a:lnTo>
                  <a:lnTo>
                    <a:pt x="24" y="54"/>
                  </a:lnTo>
                  <a:lnTo>
                    <a:pt x="22" y="54"/>
                  </a:lnTo>
                  <a:lnTo>
                    <a:pt x="19" y="53"/>
                  </a:lnTo>
                  <a:lnTo>
                    <a:pt x="18" y="48"/>
                  </a:lnTo>
                  <a:lnTo>
                    <a:pt x="16" y="40"/>
                  </a:lnTo>
                  <a:lnTo>
                    <a:pt x="18" y="32"/>
                  </a:lnTo>
                  <a:lnTo>
                    <a:pt x="18" y="32"/>
                  </a:lnTo>
                  <a:lnTo>
                    <a:pt x="21" y="21"/>
                  </a:lnTo>
                  <a:lnTo>
                    <a:pt x="24" y="13"/>
                  </a:lnTo>
                  <a:lnTo>
                    <a:pt x="29" y="8"/>
                  </a:lnTo>
                  <a:lnTo>
                    <a:pt x="34" y="7"/>
                  </a:lnTo>
                  <a:lnTo>
                    <a:pt x="34" y="7"/>
                  </a:lnTo>
                  <a:lnTo>
                    <a:pt x="38" y="8"/>
                  </a:lnTo>
                  <a:lnTo>
                    <a:pt x="41" y="12"/>
                  </a:lnTo>
                  <a:lnTo>
                    <a:pt x="41" y="18"/>
                  </a:lnTo>
                  <a:lnTo>
                    <a:pt x="40" y="27"/>
                  </a:lnTo>
                  <a:lnTo>
                    <a:pt x="40" y="27"/>
                  </a:lnTo>
                  <a:close/>
                  <a:moveTo>
                    <a:pt x="0" y="32"/>
                  </a:moveTo>
                  <a:lnTo>
                    <a:pt x="0" y="32"/>
                  </a:lnTo>
                  <a:lnTo>
                    <a:pt x="0" y="39"/>
                  </a:lnTo>
                  <a:lnTo>
                    <a:pt x="0" y="45"/>
                  </a:lnTo>
                  <a:lnTo>
                    <a:pt x="3" y="50"/>
                  </a:lnTo>
                  <a:lnTo>
                    <a:pt x="5" y="53"/>
                  </a:lnTo>
                  <a:lnTo>
                    <a:pt x="10" y="56"/>
                  </a:lnTo>
                  <a:lnTo>
                    <a:pt x="13" y="58"/>
                  </a:lnTo>
                  <a:lnTo>
                    <a:pt x="24" y="59"/>
                  </a:lnTo>
                  <a:lnTo>
                    <a:pt x="24" y="59"/>
                  </a:lnTo>
                  <a:lnTo>
                    <a:pt x="29" y="59"/>
                  </a:lnTo>
                  <a:lnTo>
                    <a:pt x="35" y="58"/>
                  </a:lnTo>
                  <a:lnTo>
                    <a:pt x="40" y="54"/>
                  </a:lnTo>
                  <a:lnTo>
                    <a:pt x="45" y="51"/>
                  </a:lnTo>
                  <a:lnTo>
                    <a:pt x="49" y="47"/>
                  </a:lnTo>
                  <a:lnTo>
                    <a:pt x="53" y="42"/>
                  </a:lnTo>
                  <a:lnTo>
                    <a:pt x="56" y="35"/>
                  </a:lnTo>
                  <a:lnTo>
                    <a:pt x="57" y="29"/>
                  </a:lnTo>
                  <a:lnTo>
                    <a:pt x="57" y="29"/>
                  </a:lnTo>
                  <a:lnTo>
                    <a:pt x="57" y="23"/>
                  </a:lnTo>
                  <a:lnTo>
                    <a:pt x="57" y="18"/>
                  </a:lnTo>
                  <a:lnTo>
                    <a:pt x="56" y="13"/>
                  </a:lnTo>
                  <a:lnTo>
                    <a:pt x="54" y="8"/>
                  </a:lnTo>
                  <a:lnTo>
                    <a:pt x="51" y="5"/>
                  </a:lnTo>
                  <a:lnTo>
                    <a:pt x="46" y="4"/>
                  </a:lnTo>
                  <a:lnTo>
                    <a:pt x="41" y="2"/>
                  </a:lnTo>
                  <a:lnTo>
                    <a:pt x="35" y="0"/>
                  </a:lnTo>
                  <a:lnTo>
                    <a:pt x="35" y="0"/>
                  </a:lnTo>
                  <a:lnTo>
                    <a:pt x="24" y="4"/>
                  </a:lnTo>
                  <a:lnTo>
                    <a:pt x="19" y="5"/>
                  </a:lnTo>
                  <a:lnTo>
                    <a:pt x="15" y="8"/>
                  </a:lnTo>
                  <a:lnTo>
                    <a:pt x="10" y="13"/>
                  </a:lnTo>
                  <a:lnTo>
                    <a:pt x="7" y="18"/>
                  </a:lnTo>
                  <a:lnTo>
                    <a:pt x="3" y="24"/>
                  </a:lnTo>
                  <a:lnTo>
                    <a:pt x="0" y="32"/>
                  </a:lnTo>
                  <a:lnTo>
                    <a:pt x="0" y="32"/>
                  </a:lnTo>
                  <a:close/>
                </a:path>
              </a:pathLst>
            </a:custGeom>
            <a:grpFill/>
            <a:ln w="9525">
              <a:noFill/>
              <a:round/>
              <a:headEnd/>
              <a:tailEnd/>
            </a:ln>
          </p:spPr>
          <p:txBody>
            <a:bodyPr/>
            <a:lstStyle/>
            <a:p>
              <a:endParaRPr lang="en-GB" dirty="0"/>
            </a:p>
          </p:txBody>
        </p:sp>
      </p:grpSp>
      <p:grpSp>
        <p:nvGrpSpPr>
          <p:cNvPr id="66" name="Group 79"/>
          <p:cNvGrpSpPr>
            <a:grpSpLocks/>
          </p:cNvGrpSpPr>
          <p:nvPr userDrawn="1"/>
        </p:nvGrpSpPr>
        <p:grpSpPr bwMode="gray">
          <a:xfrm>
            <a:off x="-6350" y="452438"/>
            <a:ext cx="9150350" cy="4884737"/>
            <a:chOff x="-4" y="584"/>
            <a:chExt cx="6741" cy="3598"/>
          </a:xfrm>
        </p:grpSpPr>
        <p:pic>
          <p:nvPicPr>
            <p:cNvPr id="67" name="Picture 77" descr="40 degree Fusion (White)"/>
            <p:cNvPicPr>
              <a:picLocks noChangeAspect="1" noChangeArrowheads="1"/>
            </p:cNvPicPr>
            <p:nvPr/>
          </p:nvPicPr>
          <p:blipFill>
            <a:blip r:embed="rId4" cstate="print"/>
            <a:srcRect/>
            <a:stretch>
              <a:fillRect/>
            </a:stretch>
          </p:blipFill>
          <p:spPr bwMode="gray">
            <a:xfrm>
              <a:off x="-4" y="2523"/>
              <a:ext cx="2251" cy="1659"/>
            </a:xfrm>
            <a:prstGeom prst="rect">
              <a:avLst/>
            </a:prstGeom>
            <a:noFill/>
          </p:spPr>
        </p:pic>
        <p:sp>
          <p:nvSpPr>
            <p:cNvPr id="68" name="Freeform 78"/>
            <p:cNvSpPr>
              <a:spLocks/>
            </p:cNvSpPr>
            <p:nvPr/>
          </p:nvSpPr>
          <p:spPr bwMode="gray">
            <a:xfrm>
              <a:off x="2247" y="584"/>
              <a:ext cx="4490" cy="2392"/>
            </a:xfrm>
            <a:custGeom>
              <a:avLst/>
              <a:gdLst/>
              <a:ahLst/>
              <a:cxnLst>
                <a:cxn ang="0">
                  <a:pos x="0" y="2392"/>
                </a:cxn>
                <a:cxn ang="0">
                  <a:pos x="4489" y="450"/>
                </a:cxn>
                <a:cxn ang="0">
                  <a:pos x="4490" y="0"/>
                </a:cxn>
                <a:cxn ang="0">
                  <a:pos x="0" y="2392"/>
                </a:cxn>
              </a:cxnLst>
              <a:rect l="0" t="0" r="r" b="b"/>
              <a:pathLst>
                <a:path w="4490" h="2392">
                  <a:moveTo>
                    <a:pt x="0" y="2392"/>
                  </a:moveTo>
                  <a:lnTo>
                    <a:pt x="4489" y="450"/>
                  </a:lnTo>
                  <a:lnTo>
                    <a:pt x="4490" y="0"/>
                  </a:lnTo>
                  <a:lnTo>
                    <a:pt x="0" y="2392"/>
                  </a:lnTo>
                  <a:close/>
                </a:path>
              </a:pathLst>
            </a:custGeom>
            <a:solidFill>
              <a:schemeClr val="accent1"/>
            </a:solidFill>
            <a:ln w="9525" cap="flat" cmpd="sng">
              <a:noFill/>
              <a:prstDash val="solid"/>
              <a:round/>
              <a:headEnd type="none" w="med" len="med"/>
              <a:tailEnd type="none" w="med" len="med"/>
            </a:ln>
            <a:effectLst/>
          </p:spPr>
          <p:txBody>
            <a:bodyPr wrap="none" lIns="54000" tIns="54000" rIns="54000" bIns="54000" anchor="ctr"/>
            <a:lstStyle/>
            <a:p>
              <a:endParaRPr lang="en-GB" dirty="0"/>
            </a:p>
          </p:txBody>
        </p:sp>
      </p:grpSp>
      <p:sp>
        <p:nvSpPr>
          <p:cNvPr id="72" name="Title 1"/>
          <p:cNvSpPr>
            <a:spLocks noGrp="1"/>
          </p:cNvSpPr>
          <p:nvPr>
            <p:ph type="ctrTitle"/>
          </p:nvPr>
        </p:nvSpPr>
        <p:spPr>
          <a:xfrm>
            <a:off x="3049587" y="3699878"/>
            <a:ext cx="5627687" cy="808038"/>
          </a:xfrm>
        </p:spPr>
        <p:txBody>
          <a:bodyPr anchor="b" anchorCtr="0"/>
          <a:lstStyle>
            <a:lvl1pPr>
              <a:defRPr>
                <a:solidFill>
                  <a:schemeClr val="tx2"/>
                </a:solidFill>
              </a:defRPr>
            </a:lvl1pPr>
          </a:lstStyle>
          <a:p>
            <a:r>
              <a:rPr lang="en-GB" noProof="0" dirty="0" smtClean="0"/>
              <a:t>Click to edit Master title style</a:t>
            </a:r>
            <a:endParaRPr lang="en-GB" noProof="0" dirty="0"/>
          </a:p>
        </p:txBody>
      </p:sp>
      <p:sp>
        <p:nvSpPr>
          <p:cNvPr id="73" name="Subtitle 2"/>
          <p:cNvSpPr>
            <a:spLocks noGrp="1"/>
          </p:cNvSpPr>
          <p:nvPr>
            <p:ph type="subTitle" idx="1"/>
          </p:nvPr>
        </p:nvSpPr>
        <p:spPr>
          <a:xfrm>
            <a:off x="3049587" y="4558717"/>
            <a:ext cx="5627687" cy="579438"/>
          </a:xfrm>
        </p:spPr>
        <p:txBody>
          <a:bodyPr/>
          <a:lstStyle>
            <a:lvl1pPr marL="0" indent="0" algn="l">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smtClean="0"/>
              <a:t>Click to edit Master subtitle style</a:t>
            </a:r>
            <a:endParaRPr lang="en-GB" noProof="0" dirty="0"/>
          </a:p>
        </p:txBody>
      </p:sp>
      <p:sp>
        <p:nvSpPr>
          <p:cNvPr id="74" name="Text Placeholder 47"/>
          <p:cNvSpPr>
            <a:spLocks noGrp="1"/>
          </p:cNvSpPr>
          <p:nvPr>
            <p:ph type="body" sz="quarter" idx="10"/>
          </p:nvPr>
        </p:nvSpPr>
        <p:spPr>
          <a:xfrm>
            <a:off x="3049589" y="5186496"/>
            <a:ext cx="5627686" cy="315912"/>
          </a:xfrm>
        </p:spPr>
        <p:txBody>
          <a:bodyPr wrap="none" anchor="ctr" anchorCtr="0"/>
          <a:lstStyle>
            <a:lvl1pPr>
              <a:defRPr sz="1600">
                <a:solidFill>
                  <a:schemeClr val="bg1"/>
                </a:solidFill>
              </a:defRPr>
            </a:lvl1pPr>
          </a:lstStyle>
          <a:p>
            <a:pPr lvl="0"/>
            <a:r>
              <a:rPr lang="en-GB" noProof="0" dirty="0"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Cover Page 1/3">
    <p:spTree>
      <p:nvGrpSpPr>
        <p:cNvPr id="1" name=""/>
        <p:cNvGrpSpPr/>
        <p:nvPr/>
      </p:nvGrpSpPr>
      <p:grpSpPr>
        <a:xfrm>
          <a:off x="0" y="0"/>
          <a:ext cx="0" cy="0"/>
          <a:chOff x="0" y="0"/>
          <a:chExt cx="0" cy="0"/>
        </a:xfrm>
      </p:grpSpPr>
      <p:pic>
        <p:nvPicPr>
          <p:cNvPr id="1026" name="Picture 2" descr="\\uklondeyfs09\ukfs9005\V\UKDPD\JOB FOLDERS\1369214_MIMA_Conference_-_Solvency_II_Update\Images\14H03509_RF.jpg"/>
          <p:cNvPicPr>
            <a:picLocks noChangeAspect="1" noChangeArrowheads="1"/>
          </p:cNvPicPr>
          <p:nvPr userDrawn="1"/>
        </p:nvPicPr>
        <p:blipFill>
          <a:blip r:embed="rId2" cstate="print"/>
          <a:srcRect t="43747"/>
          <a:stretch>
            <a:fillRect/>
          </a:stretch>
        </p:blipFill>
        <p:spPr bwMode="auto">
          <a:xfrm>
            <a:off x="0" y="0"/>
            <a:ext cx="9144000" cy="6858000"/>
          </a:xfrm>
          <a:prstGeom prst="rect">
            <a:avLst/>
          </a:prstGeom>
          <a:noFill/>
        </p:spPr>
      </p:pic>
      <p:sp>
        <p:nvSpPr>
          <p:cNvPr id="36" name="Folded Corner 35"/>
          <p:cNvSpPr/>
          <p:nvPr userDrawn="1"/>
        </p:nvSpPr>
        <p:spPr>
          <a:xfrm>
            <a:off x="-2316481" y="7938"/>
            <a:ext cx="2175193" cy="3167062"/>
          </a:xfrm>
          <a:prstGeom prst="foldedCorner">
            <a:avLst>
              <a:gd name="adj" fmla="val 6814"/>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nchorCtr="0"/>
          <a:lstStyle/>
          <a:p>
            <a:pPr algn="l">
              <a:spcAft>
                <a:spcPts val="100"/>
              </a:spcAft>
            </a:pPr>
            <a:r>
              <a:rPr lang="en-GB" sz="1000" b="1" noProof="0" dirty="0" smtClean="0">
                <a:solidFill>
                  <a:srgbClr val="000000"/>
                </a:solidFill>
              </a:rPr>
              <a:t>Change</a:t>
            </a:r>
            <a:r>
              <a:rPr lang="en-GB" sz="1000" b="1" baseline="0" noProof="0" dirty="0" smtClean="0">
                <a:solidFill>
                  <a:srgbClr val="000000"/>
                </a:solidFill>
              </a:rPr>
              <a:t> the colour scheme:</a:t>
            </a:r>
          </a:p>
          <a:p>
            <a:pPr marL="177800" lvl="1" indent="-177800">
              <a:spcAft>
                <a:spcPts val="100"/>
              </a:spcAft>
              <a:buSzPct val="75000"/>
              <a:buFont typeface="Arial" pitchFamily="34" charset="0"/>
              <a:buChar char="►"/>
            </a:pPr>
            <a:r>
              <a:rPr lang="en-GB" sz="800" noProof="0" dirty="0" smtClean="0">
                <a:solidFill>
                  <a:srgbClr val="000000"/>
                </a:solidFill>
              </a:rPr>
              <a:t>Go to the </a:t>
            </a:r>
            <a:r>
              <a:rPr lang="en-GB" sz="800" b="1" noProof="0" dirty="0" smtClean="0">
                <a:solidFill>
                  <a:srgbClr val="000000"/>
                </a:solidFill>
              </a:rPr>
              <a:t>Design </a:t>
            </a:r>
            <a:r>
              <a:rPr lang="en-GB" sz="800" noProof="0" dirty="0" smtClean="0">
                <a:solidFill>
                  <a:srgbClr val="000000"/>
                </a:solidFill>
              </a:rPr>
              <a:t>tab</a:t>
            </a:r>
          </a:p>
          <a:p>
            <a:pPr marL="177800" lvl="1" indent="-177800">
              <a:spcAft>
                <a:spcPts val="100"/>
              </a:spcAft>
              <a:buSzPct val="75000"/>
              <a:buFont typeface="Arial" pitchFamily="34" charset="0"/>
              <a:buChar char="►"/>
            </a:pPr>
            <a:r>
              <a:rPr lang="en-GB" sz="800" baseline="0" noProof="0" dirty="0" smtClean="0">
                <a:solidFill>
                  <a:srgbClr val="000000"/>
                </a:solidFill>
              </a:rPr>
              <a:t>Select the </a:t>
            </a:r>
            <a:r>
              <a:rPr lang="en-GB" sz="800" b="1" baseline="0" noProof="0" dirty="0" smtClean="0">
                <a:solidFill>
                  <a:srgbClr val="000000"/>
                </a:solidFill>
              </a:rPr>
              <a:t>Colors</a:t>
            </a:r>
            <a:r>
              <a:rPr lang="en-GB" sz="800" baseline="0" noProof="0" dirty="0" smtClean="0">
                <a:solidFill>
                  <a:srgbClr val="000000"/>
                </a:solidFill>
              </a:rPr>
              <a:t> drop-down menu from the </a:t>
            </a:r>
            <a:r>
              <a:rPr lang="en-GB" sz="800" b="1" baseline="0" noProof="0" dirty="0" smtClean="0">
                <a:solidFill>
                  <a:srgbClr val="000000"/>
                </a:solidFill>
              </a:rPr>
              <a:t>Themes </a:t>
            </a:r>
            <a:r>
              <a:rPr lang="en-GB" sz="800" baseline="0" noProof="0" dirty="0" smtClean="0">
                <a:solidFill>
                  <a:srgbClr val="000000"/>
                </a:solidFill>
              </a:rPr>
              <a:t>group</a:t>
            </a:r>
          </a:p>
          <a:p>
            <a:pPr marL="177800" lvl="1" indent="-177800">
              <a:spcAft>
                <a:spcPts val="100"/>
              </a:spcAft>
              <a:buSzPct val="75000"/>
              <a:buFont typeface="Arial" pitchFamily="34" charset="0"/>
              <a:buChar char="►"/>
            </a:pPr>
            <a:r>
              <a:rPr lang="en-GB" sz="800" noProof="0" dirty="0" smtClean="0">
                <a:solidFill>
                  <a:srgbClr val="000000"/>
                </a:solidFill>
              </a:rPr>
              <a:t>From the </a:t>
            </a:r>
            <a:r>
              <a:rPr lang="en-GB" sz="800" b="1" noProof="0" dirty="0" smtClean="0">
                <a:solidFill>
                  <a:srgbClr val="000000"/>
                </a:solidFill>
              </a:rPr>
              <a:t>Custom</a:t>
            </a:r>
            <a:r>
              <a:rPr lang="en-GB" sz="800" noProof="0" dirty="0" smtClean="0">
                <a:solidFill>
                  <a:srgbClr val="000000"/>
                </a:solidFill>
              </a:rPr>
              <a:t> menu, choose </a:t>
            </a:r>
            <a:br>
              <a:rPr lang="en-GB" sz="800" noProof="0" dirty="0" smtClean="0">
                <a:solidFill>
                  <a:srgbClr val="000000"/>
                </a:solidFill>
              </a:rPr>
            </a:br>
            <a:r>
              <a:rPr lang="en-GB" sz="800" b="1" noProof="0" dirty="0" smtClean="0">
                <a:solidFill>
                  <a:srgbClr val="000000"/>
                </a:solidFill>
              </a:rPr>
              <a:t>EY Onscreen (Dark) </a:t>
            </a:r>
            <a:r>
              <a:rPr lang="en-GB" sz="800" noProof="0" dirty="0" smtClean="0">
                <a:solidFill>
                  <a:srgbClr val="000000"/>
                </a:solidFill>
              </a:rPr>
              <a:t>for a dark grey background or </a:t>
            </a:r>
            <a:r>
              <a:rPr lang="en-GB" sz="800" b="1" noProof="0" dirty="0" smtClean="0">
                <a:solidFill>
                  <a:srgbClr val="000000"/>
                </a:solidFill>
              </a:rPr>
              <a:t>EY Onscreen (White) </a:t>
            </a:r>
            <a:r>
              <a:rPr lang="en-GB" sz="800" noProof="0" dirty="0" smtClean="0">
                <a:solidFill>
                  <a:srgbClr val="000000"/>
                </a:solidFill>
              </a:rPr>
              <a:t>for a white background or handouts of your presentation. All slides will be updated with the selected colour palette</a:t>
            </a:r>
            <a:endParaRPr lang="en-GB" sz="800" baseline="0" noProof="0" dirty="0" smtClean="0">
              <a:solidFill>
                <a:srgbClr val="000000"/>
              </a:solidFill>
            </a:endParaRPr>
          </a:p>
          <a:p>
            <a:pPr marL="177800" lvl="1" indent="-177800">
              <a:spcAft>
                <a:spcPts val="100"/>
              </a:spcAft>
              <a:buSzPct val="75000"/>
            </a:pPr>
            <a:endParaRPr lang="en-GB" sz="800" b="1" baseline="0" noProof="0" dirty="0" smtClean="0">
              <a:solidFill>
                <a:srgbClr val="000000"/>
              </a:solidFill>
            </a:endParaRPr>
          </a:p>
          <a:p>
            <a:pPr marL="177800" lvl="1" indent="-177800">
              <a:spcAft>
                <a:spcPts val="100"/>
              </a:spcAft>
              <a:buSzPct val="75000"/>
            </a:pPr>
            <a:endParaRPr lang="en-GB" sz="800" b="1" noProof="0" dirty="0" smtClean="0">
              <a:solidFill>
                <a:srgbClr val="000000"/>
              </a:solidFill>
            </a:endParaRPr>
          </a:p>
          <a:p>
            <a:pPr marL="177800" lvl="1" indent="-177800">
              <a:spcAft>
                <a:spcPts val="100"/>
              </a:spcAft>
              <a:buSzPct val="75000"/>
            </a:pPr>
            <a:endParaRPr lang="en-GB" sz="800" b="1" baseline="0" noProof="0" dirty="0" smtClean="0">
              <a:solidFill>
                <a:srgbClr val="000000"/>
              </a:solidFill>
            </a:endParaRPr>
          </a:p>
          <a:p>
            <a:pPr marL="177800" lvl="1" indent="-177800">
              <a:spcAft>
                <a:spcPts val="100"/>
              </a:spcAft>
              <a:buSzPct val="75000"/>
            </a:pPr>
            <a:endParaRPr lang="en-GB" sz="800" b="1" noProof="0" dirty="0" smtClean="0">
              <a:solidFill>
                <a:srgbClr val="000000"/>
              </a:solidFill>
            </a:endParaRPr>
          </a:p>
          <a:p>
            <a:pPr marL="177800" lvl="1" indent="-177800">
              <a:spcAft>
                <a:spcPts val="100"/>
              </a:spcAft>
              <a:buSzPct val="75000"/>
            </a:pPr>
            <a:endParaRPr lang="en-GB" sz="800" b="1" baseline="0" noProof="0" dirty="0" smtClean="0">
              <a:solidFill>
                <a:srgbClr val="000000"/>
              </a:solidFill>
            </a:endParaRPr>
          </a:p>
          <a:p>
            <a:pPr marL="177800" lvl="1" indent="-177800">
              <a:spcAft>
                <a:spcPts val="100"/>
              </a:spcAft>
              <a:buSzPct val="75000"/>
            </a:pPr>
            <a:endParaRPr lang="en-GB" sz="800" b="1" noProof="0" dirty="0" smtClean="0">
              <a:solidFill>
                <a:srgbClr val="000000"/>
              </a:solidFill>
            </a:endParaRPr>
          </a:p>
          <a:p>
            <a:pPr marL="177800" lvl="1" indent="-177800">
              <a:spcAft>
                <a:spcPts val="100"/>
              </a:spcAft>
              <a:buSzPct val="75000"/>
            </a:pPr>
            <a:endParaRPr lang="en-GB" sz="800" b="1" baseline="0" noProof="0" dirty="0" smtClean="0">
              <a:solidFill>
                <a:srgbClr val="000000"/>
              </a:solidFill>
            </a:endParaRPr>
          </a:p>
          <a:p>
            <a:pPr marL="177800" lvl="1" indent="-177800">
              <a:spcAft>
                <a:spcPts val="100"/>
              </a:spcAft>
              <a:buSzPct val="75000"/>
            </a:pPr>
            <a:r>
              <a:rPr lang="en-GB" sz="800" b="1" baseline="0" noProof="0" dirty="0" smtClean="0">
                <a:solidFill>
                  <a:srgbClr val="000000"/>
                </a:solidFill>
              </a:rPr>
              <a:t>Note:</a:t>
            </a:r>
          </a:p>
          <a:p>
            <a:pPr marL="0" lvl="1">
              <a:spcAft>
                <a:spcPts val="100"/>
              </a:spcAft>
              <a:buSzPct val="75000"/>
            </a:pPr>
            <a:r>
              <a:rPr lang="en-GB" sz="800" noProof="0" dirty="0" smtClean="0">
                <a:solidFill>
                  <a:srgbClr val="000000"/>
                </a:solidFill>
              </a:rPr>
              <a:t>This template should be</a:t>
            </a:r>
            <a:r>
              <a:rPr lang="en-GB" sz="800" baseline="0" noProof="0" dirty="0" smtClean="0">
                <a:solidFill>
                  <a:srgbClr val="000000"/>
                </a:solidFill>
              </a:rPr>
              <a:t> used</a:t>
            </a:r>
            <a:r>
              <a:rPr lang="en-GB" sz="800" noProof="0" dirty="0" smtClean="0">
                <a:solidFill>
                  <a:srgbClr val="000000"/>
                </a:solidFill>
              </a:rPr>
              <a:t> for onscreen projection. Print only documents should be created using one of the </a:t>
            </a:r>
            <a:r>
              <a:rPr lang="en-GB" sz="800" b="1" noProof="0" dirty="0" smtClean="0">
                <a:solidFill>
                  <a:srgbClr val="000000"/>
                </a:solidFill>
              </a:rPr>
              <a:t>Printed Proposal </a:t>
            </a:r>
            <a:r>
              <a:rPr lang="en-GB" sz="800" noProof="0" dirty="0" smtClean="0">
                <a:solidFill>
                  <a:srgbClr val="000000"/>
                </a:solidFill>
              </a:rPr>
              <a:t>templates available from the </a:t>
            </a:r>
            <a:br>
              <a:rPr lang="en-GB" sz="800" noProof="0" dirty="0" smtClean="0">
                <a:solidFill>
                  <a:srgbClr val="000000"/>
                </a:solidFill>
              </a:rPr>
            </a:br>
            <a:r>
              <a:rPr lang="en-GB" sz="800" b="1" noProof="0" dirty="0" smtClean="0">
                <a:solidFill>
                  <a:srgbClr val="000000"/>
                </a:solidFill>
              </a:rPr>
              <a:t>EY Presentations </a:t>
            </a:r>
            <a:r>
              <a:rPr lang="en-GB" sz="800" noProof="0" dirty="0" smtClean="0">
                <a:solidFill>
                  <a:srgbClr val="000000"/>
                </a:solidFill>
              </a:rPr>
              <a:t>tab.</a:t>
            </a:r>
            <a:endParaRPr lang="en-GB" sz="800" baseline="0" noProof="0" dirty="0" smtClean="0">
              <a:solidFill>
                <a:srgbClr val="000000"/>
              </a:solidFill>
            </a:endParaRPr>
          </a:p>
          <a:p>
            <a:pPr algn="l">
              <a:spcAft>
                <a:spcPts val="100"/>
              </a:spcAft>
            </a:pPr>
            <a:endParaRPr lang="en-GB" sz="800" baseline="0" noProof="0" dirty="0" smtClean="0">
              <a:solidFill>
                <a:srgbClr val="000000"/>
              </a:solidFill>
            </a:endParaRPr>
          </a:p>
          <a:p>
            <a:pPr algn="l">
              <a:spcAft>
                <a:spcPts val="100"/>
              </a:spcAft>
            </a:pPr>
            <a:endParaRPr lang="en-GB" sz="800" noProof="0" dirty="0">
              <a:solidFill>
                <a:srgbClr val="000000"/>
              </a:solidFill>
            </a:endParaRPr>
          </a:p>
        </p:txBody>
      </p:sp>
      <p:pic>
        <p:nvPicPr>
          <p:cNvPr id="38" name="Picture 2"/>
          <p:cNvPicPr>
            <a:picLocks noChangeAspect="1" noChangeArrowheads="1"/>
          </p:cNvPicPr>
          <p:nvPr userDrawn="1"/>
        </p:nvPicPr>
        <p:blipFill>
          <a:blip r:embed="rId3" cstate="print"/>
          <a:srcRect/>
          <a:stretch>
            <a:fillRect/>
          </a:stretch>
        </p:blipFill>
        <p:spPr bwMode="auto">
          <a:xfrm>
            <a:off x="-2076387" y="1406904"/>
            <a:ext cx="1722502" cy="798948"/>
          </a:xfrm>
          <a:prstGeom prst="rect">
            <a:avLst/>
          </a:prstGeom>
          <a:noFill/>
          <a:ln w="9525">
            <a:noFill/>
            <a:miter lim="800000"/>
            <a:headEnd/>
            <a:tailEnd/>
          </a:ln>
        </p:spPr>
      </p:pic>
      <p:grpSp>
        <p:nvGrpSpPr>
          <p:cNvPr id="2" name="Group 6"/>
          <p:cNvGrpSpPr>
            <a:grpSpLocks/>
          </p:cNvGrpSpPr>
          <p:nvPr userDrawn="1"/>
        </p:nvGrpSpPr>
        <p:grpSpPr bwMode="auto">
          <a:xfrm>
            <a:off x="3087688" y="6205538"/>
            <a:ext cx="1916112" cy="431800"/>
            <a:chOff x="4554" y="4058"/>
            <a:chExt cx="935" cy="211"/>
          </a:xfrm>
          <a:solidFill>
            <a:schemeClr val="bg1"/>
          </a:solidFill>
        </p:grpSpPr>
        <p:sp>
          <p:nvSpPr>
            <p:cNvPr id="40" name="Freeform 7"/>
            <p:cNvSpPr>
              <a:spLocks noEditPoints="1"/>
            </p:cNvSpPr>
            <p:nvPr/>
          </p:nvSpPr>
          <p:spPr bwMode="black">
            <a:xfrm>
              <a:off x="4554" y="4058"/>
              <a:ext cx="118" cy="99"/>
            </a:xfrm>
            <a:custGeom>
              <a:avLst/>
              <a:gdLst/>
              <a:ahLst/>
              <a:cxnLst>
                <a:cxn ang="0">
                  <a:pos x="164" y="0"/>
                </a:cxn>
                <a:cxn ang="0">
                  <a:pos x="138" y="129"/>
                </a:cxn>
                <a:cxn ang="0">
                  <a:pos x="108" y="129"/>
                </a:cxn>
                <a:cxn ang="0">
                  <a:pos x="132" y="0"/>
                </a:cxn>
                <a:cxn ang="0">
                  <a:pos x="164" y="0"/>
                </a:cxn>
                <a:cxn ang="0">
                  <a:pos x="116" y="0"/>
                </a:cxn>
                <a:cxn ang="0">
                  <a:pos x="110" y="32"/>
                </a:cxn>
                <a:cxn ang="0">
                  <a:pos x="27" y="32"/>
                </a:cxn>
                <a:cxn ang="0">
                  <a:pos x="33" y="0"/>
                </a:cxn>
                <a:cxn ang="0">
                  <a:pos x="116" y="0"/>
                </a:cxn>
                <a:cxn ang="0">
                  <a:pos x="211" y="0"/>
                </a:cxn>
                <a:cxn ang="0">
                  <a:pos x="176" y="177"/>
                </a:cxn>
                <a:cxn ang="0">
                  <a:pos x="0" y="177"/>
                </a:cxn>
                <a:cxn ang="0">
                  <a:pos x="7" y="145"/>
                </a:cxn>
                <a:cxn ang="0">
                  <a:pos x="152" y="145"/>
                </a:cxn>
                <a:cxn ang="0">
                  <a:pos x="181" y="0"/>
                </a:cxn>
                <a:cxn ang="0">
                  <a:pos x="211" y="0"/>
                </a:cxn>
                <a:cxn ang="0">
                  <a:pos x="106" y="48"/>
                </a:cxn>
                <a:cxn ang="0">
                  <a:pos x="100" y="80"/>
                </a:cxn>
                <a:cxn ang="0">
                  <a:pos x="18" y="80"/>
                </a:cxn>
                <a:cxn ang="0">
                  <a:pos x="24" y="48"/>
                </a:cxn>
                <a:cxn ang="0">
                  <a:pos x="106" y="48"/>
                </a:cxn>
                <a:cxn ang="0">
                  <a:pos x="97" y="97"/>
                </a:cxn>
                <a:cxn ang="0">
                  <a:pos x="91" y="129"/>
                </a:cxn>
                <a:cxn ang="0">
                  <a:pos x="10" y="129"/>
                </a:cxn>
                <a:cxn ang="0">
                  <a:pos x="14" y="97"/>
                </a:cxn>
                <a:cxn ang="0">
                  <a:pos x="97" y="97"/>
                </a:cxn>
              </a:cxnLst>
              <a:rect l="0" t="0" r="r" b="b"/>
              <a:pathLst>
                <a:path w="211" h="177">
                  <a:moveTo>
                    <a:pt x="164" y="0"/>
                  </a:moveTo>
                  <a:lnTo>
                    <a:pt x="138" y="129"/>
                  </a:lnTo>
                  <a:lnTo>
                    <a:pt x="108" y="129"/>
                  </a:lnTo>
                  <a:lnTo>
                    <a:pt x="132" y="0"/>
                  </a:lnTo>
                  <a:lnTo>
                    <a:pt x="164" y="0"/>
                  </a:lnTo>
                  <a:close/>
                  <a:moveTo>
                    <a:pt x="116" y="0"/>
                  </a:moveTo>
                  <a:lnTo>
                    <a:pt x="110" y="32"/>
                  </a:lnTo>
                  <a:lnTo>
                    <a:pt x="27" y="32"/>
                  </a:lnTo>
                  <a:lnTo>
                    <a:pt x="33" y="0"/>
                  </a:lnTo>
                  <a:lnTo>
                    <a:pt x="116" y="0"/>
                  </a:lnTo>
                  <a:close/>
                  <a:moveTo>
                    <a:pt x="211" y="0"/>
                  </a:moveTo>
                  <a:lnTo>
                    <a:pt x="176" y="177"/>
                  </a:lnTo>
                  <a:lnTo>
                    <a:pt x="0" y="177"/>
                  </a:lnTo>
                  <a:lnTo>
                    <a:pt x="7" y="145"/>
                  </a:lnTo>
                  <a:lnTo>
                    <a:pt x="152" y="145"/>
                  </a:lnTo>
                  <a:lnTo>
                    <a:pt x="181" y="0"/>
                  </a:lnTo>
                  <a:lnTo>
                    <a:pt x="211" y="0"/>
                  </a:lnTo>
                  <a:close/>
                  <a:moveTo>
                    <a:pt x="106" y="48"/>
                  </a:moveTo>
                  <a:lnTo>
                    <a:pt x="100" y="80"/>
                  </a:lnTo>
                  <a:lnTo>
                    <a:pt x="18" y="80"/>
                  </a:lnTo>
                  <a:lnTo>
                    <a:pt x="24" y="48"/>
                  </a:lnTo>
                  <a:lnTo>
                    <a:pt x="106" y="48"/>
                  </a:lnTo>
                  <a:close/>
                  <a:moveTo>
                    <a:pt x="97" y="97"/>
                  </a:moveTo>
                  <a:lnTo>
                    <a:pt x="91" y="129"/>
                  </a:lnTo>
                  <a:lnTo>
                    <a:pt x="10" y="129"/>
                  </a:lnTo>
                  <a:lnTo>
                    <a:pt x="14" y="97"/>
                  </a:lnTo>
                  <a:lnTo>
                    <a:pt x="97" y="97"/>
                  </a:lnTo>
                  <a:close/>
                </a:path>
              </a:pathLst>
            </a:custGeom>
            <a:grpFill/>
            <a:ln w="9525">
              <a:noFill/>
              <a:round/>
              <a:headEnd/>
              <a:tailEnd/>
            </a:ln>
          </p:spPr>
          <p:txBody>
            <a:bodyPr/>
            <a:lstStyle/>
            <a:p>
              <a:endParaRPr lang="en-GB" dirty="0"/>
            </a:p>
          </p:txBody>
        </p:sp>
        <p:sp>
          <p:nvSpPr>
            <p:cNvPr id="41" name="Freeform 8"/>
            <p:cNvSpPr>
              <a:spLocks noEditPoints="1"/>
            </p:cNvSpPr>
            <p:nvPr/>
          </p:nvSpPr>
          <p:spPr bwMode="black">
            <a:xfrm>
              <a:off x="4690" y="4058"/>
              <a:ext cx="799" cy="102"/>
            </a:xfrm>
            <a:custGeom>
              <a:avLst/>
              <a:gdLst/>
              <a:ahLst/>
              <a:cxnLst>
                <a:cxn ang="0">
                  <a:pos x="909" y="167"/>
                </a:cxn>
                <a:cxn ang="0">
                  <a:pos x="895" y="108"/>
                </a:cxn>
                <a:cxn ang="0">
                  <a:pos x="955" y="56"/>
                </a:cxn>
                <a:cxn ang="0">
                  <a:pos x="979" y="94"/>
                </a:cxn>
                <a:cxn ang="0">
                  <a:pos x="1351" y="49"/>
                </a:cxn>
                <a:cxn ang="0">
                  <a:pos x="1295" y="140"/>
                </a:cxn>
                <a:cxn ang="0">
                  <a:pos x="1357" y="181"/>
                </a:cxn>
                <a:cxn ang="0">
                  <a:pos x="1384" y="162"/>
                </a:cxn>
                <a:cxn ang="0">
                  <a:pos x="1338" y="162"/>
                </a:cxn>
                <a:cxn ang="0">
                  <a:pos x="1328" y="103"/>
                </a:cxn>
                <a:cxn ang="0">
                  <a:pos x="1395" y="56"/>
                </a:cxn>
                <a:cxn ang="0">
                  <a:pos x="1420" y="49"/>
                </a:cxn>
                <a:cxn ang="0">
                  <a:pos x="1192" y="46"/>
                </a:cxn>
                <a:cxn ang="0">
                  <a:pos x="1282" y="46"/>
                </a:cxn>
                <a:cxn ang="0">
                  <a:pos x="1111" y="153"/>
                </a:cxn>
                <a:cxn ang="0">
                  <a:pos x="1067" y="167"/>
                </a:cxn>
                <a:cxn ang="0">
                  <a:pos x="1049" y="134"/>
                </a:cxn>
                <a:cxn ang="0">
                  <a:pos x="1021" y="143"/>
                </a:cxn>
                <a:cxn ang="0">
                  <a:pos x="1071" y="181"/>
                </a:cxn>
                <a:cxn ang="0">
                  <a:pos x="1132" y="143"/>
                </a:cxn>
                <a:cxn ang="0">
                  <a:pos x="975" y="46"/>
                </a:cxn>
                <a:cxn ang="0">
                  <a:pos x="878" y="80"/>
                </a:cxn>
                <a:cxn ang="0">
                  <a:pos x="879" y="167"/>
                </a:cxn>
                <a:cxn ang="0">
                  <a:pos x="984" y="156"/>
                </a:cxn>
                <a:cxn ang="0">
                  <a:pos x="1000" y="64"/>
                </a:cxn>
                <a:cxn ang="0">
                  <a:pos x="829" y="80"/>
                </a:cxn>
                <a:cxn ang="0">
                  <a:pos x="795" y="100"/>
                </a:cxn>
                <a:cxn ang="0">
                  <a:pos x="721" y="99"/>
                </a:cxn>
                <a:cxn ang="0">
                  <a:pos x="698" y="65"/>
                </a:cxn>
                <a:cxn ang="0">
                  <a:pos x="668" y="40"/>
                </a:cxn>
                <a:cxn ang="0">
                  <a:pos x="630" y="69"/>
                </a:cxn>
                <a:cxn ang="0">
                  <a:pos x="603" y="126"/>
                </a:cxn>
                <a:cxn ang="0">
                  <a:pos x="602" y="172"/>
                </a:cxn>
                <a:cxn ang="0">
                  <a:pos x="659" y="170"/>
                </a:cxn>
                <a:cxn ang="0">
                  <a:pos x="478" y="45"/>
                </a:cxn>
                <a:cxn ang="0">
                  <a:pos x="559" y="61"/>
                </a:cxn>
                <a:cxn ang="0">
                  <a:pos x="435" y="43"/>
                </a:cxn>
                <a:cxn ang="0">
                  <a:pos x="383" y="81"/>
                </a:cxn>
                <a:cxn ang="0">
                  <a:pos x="416" y="129"/>
                </a:cxn>
                <a:cxn ang="0">
                  <a:pos x="421" y="162"/>
                </a:cxn>
                <a:cxn ang="0">
                  <a:pos x="378" y="148"/>
                </a:cxn>
                <a:cxn ang="0">
                  <a:pos x="407" y="180"/>
                </a:cxn>
                <a:cxn ang="0">
                  <a:pos x="453" y="130"/>
                </a:cxn>
                <a:cxn ang="0">
                  <a:pos x="410" y="84"/>
                </a:cxn>
                <a:cxn ang="0">
                  <a:pos x="422" y="56"/>
                </a:cxn>
                <a:cxn ang="0">
                  <a:pos x="464" y="53"/>
                </a:cxn>
                <a:cxn ang="0">
                  <a:pos x="273" y="46"/>
                </a:cxn>
                <a:cxn ang="0">
                  <a:pos x="364" y="46"/>
                </a:cxn>
                <a:cxn ang="0">
                  <a:pos x="216" y="177"/>
                </a:cxn>
                <a:cxn ang="0">
                  <a:pos x="226" y="73"/>
                </a:cxn>
                <a:cxn ang="0">
                  <a:pos x="194" y="46"/>
                </a:cxn>
                <a:cxn ang="0">
                  <a:pos x="102" y="156"/>
                </a:cxn>
                <a:cxn ang="0">
                  <a:pos x="118" y="73"/>
                </a:cxn>
                <a:cxn ang="0">
                  <a:pos x="127" y="22"/>
                </a:cxn>
                <a:cxn ang="0">
                  <a:pos x="654" y="69"/>
                </a:cxn>
                <a:cxn ang="0">
                  <a:pos x="679" y="53"/>
                </a:cxn>
                <a:cxn ang="0">
                  <a:pos x="645" y="164"/>
                </a:cxn>
                <a:cxn ang="0">
                  <a:pos x="621" y="132"/>
                </a:cxn>
                <a:cxn ang="0">
                  <a:pos x="645" y="164"/>
                </a:cxn>
                <a:cxn ang="0">
                  <a:pos x="181" y="59"/>
                </a:cxn>
                <a:cxn ang="0">
                  <a:pos x="192" y="94"/>
                </a:cxn>
              </a:cxnLst>
              <a:rect l="0" t="0" r="r" b="b"/>
              <a:pathLst>
                <a:path w="1430" h="181">
                  <a:moveTo>
                    <a:pt x="965" y="143"/>
                  </a:moveTo>
                  <a:lnTo>
                    <a:pt x="965" y="143"/>
                  </a:lnTo>
                  <a:lnTo>
                    <a:pt x="955" y="154"/>
                  </a:lnTo>
                  <a:lnTo>
                    <a:pt x="946" y="164"/>
                  </a:lnTo>
                  <a:lnTo>
                    <a:pt x="935" y="169"/>
                  </a:lnTo>
                  <a:lnTo>
                    <a:pt x="924" y="170"/>
                  </a:lnTo>
                  <a:lnTo>
                    <a:pt x="924" y="170"/>
                  </a:lnTo>
                  <a:lnTo>
                    <a:pt x="916" y="170"/>
                  </a:lnTo>
                  <a:lnTo>
                    <a:pt x="909" y="167"/>
                  </a:lnTo>
                  <a:lnTo>
                    <a:pt x="905" y="165"/>
                  </a:lnTo>
                  <a:lnTo>
                    <a:pt x="900" y="161"/>
                  </a:lnTo>
                  <a:lnTo>
                    <a:pt x="897" y="156"/>
                  </a:lnTo>
                  <a:lnTo>
                    <a:pt x="894" y="150"/>
                  </a:lnTo>
                  <a:lnTo>
                    <a:pt x="892" y="143"/>
                  </a:lnTo>
                  <a:lnTo>
                    <a:pt x="892" y="134"/>
                  </a:lnTo>
                  <a:lnTo>
                    <a:pt x="892" y="134"/>
                  </a:lnTo>
                  <a:lnTo>
                    <a:pt x="892" y="121"/>
                  </a:lnTo>
                  <a:lnTo>
                    <a:pt x="895" y="108"/>
                  </a:lnTo>
                  <a:lnTo>
                    <a:pt x="900" y="96"/>
                  </a:lnTo>
                  <a:lnTo>
                    <a:pt x="906" y="83"/>
                  </a:lnTo>
                  <a:lnTo>
                    <a:pt x="906" y="83"/>
                  </a:lnTo>
                  <a:lnTo>
                    <a:pt x="916" y="72"/>
                  </a:lnTo>
                  <a:lnTo>
                    <a:pt x="925" y="62"/>
                  </a:lnTo>
                  <a:lnTo>
                    <a:pt x="936" y="57"/>
                  </a:lnTo>
                  <a:lnTo>
                    <a:pt x="949" y="56"/>
                  </a:lnTo>
                  <a:lnTo>
                    <a:pt x="949" y="56"/>
                  </a:lnTo>
                  <a:lnTo>
                    <a:pt x="955" y="56"/>
                  </a:lnTo>
                  <a:lnTo>
                    <a:pt x="962" y="59"/>
                  </a:lnTo>
                  <a:lnTo>
                    <a:pt x="968" y="62"/>
                  </a:lnTo>
                  <a:lnTo>
                    <a:pt x="973" y="67"/>
                  </a:lnTo>
                  <a:lnTo>
                    <a:pt x="973" y="67"/>
                  </a:lnTo>
                  <a:lnTo>
                    <a:pt x="976" y="73"/>
                  </a:lnTo>
                  <a:lnTo>
                    <a:pt x="978" y="80"/>
                  </a:lnTo>
                  <a:lnTo>
                    <a:pt x="979" y="86"/>
                  </a:lnTo>
                  <a:lnTo>
                    <a:pt x="979" y="94"/>
                  </a:lnTo>
                  <a:lnTo>
                    <a:pt x="979" y="94"/>
                  </a:lnTo>
                  <a:lnTo>
                    <a:pt x="979" y="107"/>
                  </a:lnTo>
                  <a:lnTo>
                    <a:pt x="976" y="119"/>
                  </a:lnTo>
                  <a:lnTo>
                    <a:pt x="971" y="132"/>
                  </a:lnTo>
                  <a:lnTo>
                    <a:pt x="965" y="143"/>
                  </a:lnTo>
                  <a:lnTo>
                    <a:pt x="965" y="143"/>
                  </a:lnTo>
                  <a:close/>
                  <a:moveTo>
                    <a:pt x="1385" y="43"/>
                  </a:moveTo>
                  <a:lnTo>
                    <a:pt x="1385" y="43"/>
                  </a:lnTo>
                  <a:lnTo>
                    <a:pt x="1366" y="45"/>
                  </a:lnTo>
                  <a:lnTo>
                    <a:pt x="1351" y="49"/>
                  </a:lnTo>
                  <a:lnTo>
                    <a:pt x="1335" y="56"/>
                  </a:lnTo>
                  <a:lnTo>
                    <a:pt x="1322" y="67"/>
                  </a:lnTo>
                  <a:lnTo>
                    <a:pt x="1322" y="67"/>
                  </a:lnTo>
                  <a:lnTo>
                    <a:pt x="1309" y="80"/>
                  </a:lnTo>
                  <a:lnTo>
                    <a:pt x="1301" y="94"/>
                  </a:lnTo>
                  <a:lnTo>
                    <a:pt x="1295" y="111"/>
                  </a:lnTo>
                  <a:lnTo>
                    <a:pt x="1293" y="129"/>
                  </a:lnTo>
                  <a:lnTo>
                    <a:pt x="1293" y="129"/>
                  </a:lnTo>
                  <a:lnTo>
                    <a:pt x="1295" y="140"/>
                  </a:lnTo>
                  <a:lnTo>
                    <a:pt x="1298" y="151"/>
                  </a:lnTo>
                  <a:lnTo>
                    <a:pt x="1305" y="161"/>
                  </a:lnTo>
                  <a:lnTo>
                    <a:pt x="1314" y="169"/>
                  </a:lnTo>
                  <a:lnTo>
                    <a:pt x="1314" y="169"/>
                  </a:lnTo>
                  <a:lnTo>
                    <a:pt x="1324" y="173"/>
                  </a:lnTo>
                  <a:lnTo>
                    <a:pt x="1333" y="178"/>
                  </a:lnTo>
                  <a:lnTo>
                    <a:pt x="1344" y="180"/>
                  </a:lnTo>
                  <a:lnTo>
                    <a:pt x="1357" y="181"/>
                  </a:lnTo>
                  <a:lnTo>
                    <a:pt x="1357" y="181"/>
                  </a:lnTo>
                  <a:lnTo>
                    <a:pt x="1368" y="180"/>
                  </a:lnTo>
                  <a:lnTo>
                    <a:pt x="1381" y="178"/>
                  </a:lnTo>
                  <a:lnTo>
                    <a:pt x="1409" y="170"/>
                  </a:lnTo>
                  <a:lnTo>
                    <a:pt x="1420" y="119"/>
                  </a:lnTo>
                  <a:lnTo>
                    <a:pt x="1420" y="119"/>
                  </a:lnTo>
                  <a:lnTo>
                    <a:pt x="1408" y="121"/>
                  </a:lnTo>
                  <a:lnTo>
                    <a:pt x="1408" y="121"/>
                  </a:lnTo>
                  <a:lnTo>
                    <a:pt x="1392" y="119"/>
                  </a:lnTo>
                  <a:lnTo>
                    <a:pt x="1384" y="162"/>
                  </a:lnTo>
                  <a:lnTo>
                    <a:pt x="1384" y="162"/>
                  </a:lnTo>
                  <a:lnTo>
                    <a:pt x="1381" y="165"/>
                  </a:lnTo>
                  <a:lnTo>
                    <a:pt x="1374" y="167"/>
                  </a:lnTo>
                  <a:lnTo>
                    <a:pt x="1368" y="169"/>
                  </a:lnTo>
                  <a:lnTo>
                    <a:pt x="1357" y="169"/>
                  </a:lnTo>
                  <a:lnTo>
                    <a:pt x="1357" y="169"/>
                  </a:lnTo>
                  <a:lnTo>
                    <a:pt x="1351" y="167"/>
                  </a:lnTo>
                  <a:lnTo>
                    <a:pt x="1343" y="165"/>
                  </a:lnTo>
                  <a:lnTo>
                    <a:pt x="1338" y="162"/>
                  </a:lnTo>
                  <a:lnTo>
                    <a:pt x="1333" y="158"/>
                  </a:lnTo>
                  <a:lnTo>
                    <a:pt x="1333" y="158"/>
                  </a:lnTo>
                  <a:lnTo>
                    <a:pt x="1330" y="153"/>
                  </a:lnTo>
                  <a:lnTo>
                    <a:pt x="1327" y="146"/>
                  </a:lnTo>
                  <a:lnTo>
                    <a:pt x="1325" y="138"/>
                  </a:lnTo>
                  <a:lnTo>
                    <a:pt x="1325" y="130"/>
                  </a:lnTo>
                  <a:lnTo>
                    <a:pt x="1325" y="130"/>
                  </a:lnTo>
                  <a:lnTo>
                    <a:pt x="1325" y="118"/>
                  </a:lnTo>
                  <a:lnTo>
                    <a:pt x="1328" y="103"/>
                  </a:lnTo>
                  <a:lnTo>
                    <a:pt x="1333" y="92"/>
                  </a:lnTo>
                  <a:lnTo>
                    <a:pt x="1341" y="80"/>
                  </a:lnTo>
                  <a:lnTo>
                    <a:pt x="1341" y="80"/>
                  </a:lnTo>
                  <a:lnTo>
                    <a:pt x="1351" y="69"/>
                  </a:lnTo>
                  <a:lnTo>
                    <a:pt x="1360" y="61"/>
                  </a:lnTo>
                  <a:lnTo>
                    <a:pt x="1373" y="56"/>
                  </a:lnTo>
                  <a:lnTo>
                    <a:pt x="1385" y="54"/>
                  </a:lnTo>
                  <a:lnTo>
                    <a:pt x="1385" y="54"/>
                  </a:lnTo>
                  <a:lnTo>
                    <a:pt x="1395" y="56"/>
                  </a:lnTo>
                  <a:lnTo>
                    <a:pt x="1404" y="59"/>
                  </a:lnTo>
                  <a:lnTo>
                    <a:pt x="1404" y="59"/>
                  </a:lnTo>
                  <a:lnTo>
                    <a:pt x="1414" y="65"/>
                  </a:lnTo>
                  <a:lnTo>
                    <a:pt x="1417" y="70"/>
                  </a:lnTo>
                  <a:lnTo>
                    <a:pt x="1419" y="73"/>
                  </a:lnTo>
                  <a:lnTo>
                    <a:pt x="1422" y="73"/>
                  </a:lnTo>
                  <a:lnTo>
                    <a:pt x="1430" y="56"/>
                  </a:lnTo>
                  <a:lnTo>
                    <a:pt x="1430" y="56"/>
                  </a:lnTo>
                  <a:lnTo>
                    <a:pt x="1420" y="49"/>
                  </a:lnTo>
                  <a:lnTo>
                    <a:pt x="1411" y="46"/>
                  </a:lnTo>
                  <a:lnTo>
                    <a:pt x="1398" y="45"/>
                  </a:lnTo>
                  <a:lnTo>
                    <a:pt x="1385" y="43"/>
                  </a:lnTo>
                  <a:lnTo>
                    <a:pt x="1385" y="43"/>
                  </a:lnTo>
                  <a:close/>
                  <a:moveTo>
                    <a:pt x="1282" y="46"/>
                  </a:moveTo>
                  <a:lnTo>
                    <a:pt x="1282" y="46"/>
                  </a:lnTo>
                  <a:lnTo>
                    <a:pt x="1276" y="46"/>
                  </a:lnTo>
                  <a:lnTo>
                    <a:pt x="1257" y="134"/>
                  </a:lnTo>
                  <a:lnTo>
                    <a:pt x="1192" y="46"/>
                  </a:lnTo>
                  <a:lnTo>
                    <a:pt x="1174" y="46"/>
                  </a:lnTo>
                  <a:lnTo>
                    <a:pt x="1149" y="177"/>
                  </a:lnTo>
                  <a:lnTo>
                    <a:pt x="1165" y="177"/>
                  </a:lnTo>
                  <a:lnTo>
                    <a:pt x="1182" y="83"/>
                  </a:lnTo>
                  <a:lnTo>
                    <a:pt x="1249" y="177"/>
                  </a:lnTo>
                  <a:lnTo>
                    <a:pt x="1263" y="177"/>
                  </a:lnTo>
                  <a:lnTo>
                    <a:pt x="1290" y="46"/>
                  </a:lnTo>
                  <a:lnTo>
                    <a:pt x="1290" y="46"/>
                  </a:lnTo>
                  <a:lnTo>
                    <a:pt x="1282" y="46"/>
                  </a:lnTo>
                  <a:lnTo>
                    <a:pt x="1282" y="46"/>
                  </a:lnTo>
                  <a:close/>
                  <a:moveTo>
                    <a:pt x="1144" y="48"/>
                  </a:moveTo>
                  <a:lnTo>
                    <a:pt x="1144" y="48"/>
                  </a:lnTo>
                  <a:lnTo>
                    <a:pt x="1138" y="46"/>
                  </a:lnTo>
                  <a:lnTo>
                    <a:pt x="1120" y="132"/>
                  </a:lnTo>
                  <a:lnTo>
                    <a:pt x="1120" y="132"/>
                  </a:lnTo>
                  <a:lnTo>
                    <a:pt x="1117" y="140"/>
                  </a:lnTo>
                  <a:lnTo>
                    <a:pt x="1114" y="146"/>
                  </a:lnTo>
                  <a:lnTo>
                    <a:pt x="1111" y="153"/>
                  </a:lnTo>
                  <a:lnTo>
                    <a:pt x="1105" y="158"/>
                  </a:lnTo>
                  <a:lnTo>
                    <a:pt x="1105" y="158"/>
                  </a:lnTo>
                  <a:lnTo>
                    <a:pt x="1100" y="162"/>
                  </a:lnTo>
                  <a:lnTo>
                    <a:pt x="1092" y="165"/>
                  </a:lnTo>
                  <a:lnTo>
                    <a:pt x="1086" y="167"/>
                  </a:lnTo>
                  <a:lnTo>
                    <a:pt x="1078" y="169"/>
                  </a:lnTo>
                  <a:lnTo>
                    <a:pt x="1078" y="169"/>
                  </a:lnTo>
                  <a:lnTo>
                    <a:pt x="1071" y="169"/>
                  </a:lnTo>
                  <a:lnTo>
                    <a:pt x="1067" y="167"/>
                  </a:lnTo>
                  <a:lnTo>
                    <a:pt x="1062" y="164"/>
                  </a:lnTo>
                  <a:lnTo>
                    <a:pt x="1057" y="161"/>
                  </a:lnTo>
                  <a:lnTo>
                    <a:pt x="1057" y="161"/>
                  </a:lnTo>
                  <a:lnTo>
                    <a:pt x="1054" y="158"/>
                  </a:lnTo>
                  <a:lnTo>
                    <a:pt x="1051" y="153"/>
                  </a:lnTo>
                  <a:lnTo>
                    <a:pt x="1049" y="146"/>
                  </a:lnTo>
                  <a:lnTo>
                    <a:pt x="1049" y="142"/>
                  </a:lnTo>
                  <a:lnTo>
                    <a:pt x="1049" y="142"/>
                  </a:lnTo>
                  <a:lnTo>
                    <a:pt x="1049" y="134"/>
                  </a:lnTo>
                  <a:lnTo>
                    <a:pt x="1067" y="48"/>
                  </a:lnTo>
                  <a:lnTo>
                    <a:pt x="1067" y="48"/>
                  </a:lnTo>
                  <a:lnTo>
                    <a:pt x="1055" y="48"/>
                  </a:lnTo>
                  <a:lnTo>
                    <a:pt x="1055" y="48"/>
                  </a:lnTo>
                  <a:lnTo>
                    <a:pt x="1038" y="48"/>
                  </a:lnTo>
                  <a:lnTo>
                    <a:pt x="1022" y="134"/>
                  </a:lnTo>
                  <a:lnTo>
                    <a:pt x="1022" y="134"/>
                  </a:lnTo>
                  <a:lnTo>
                    <a:pt x="1021" y="143"/>
                  </a:lnTo>
                  <a:lnTo>
                    <a:pt x="1021" y="143"/>
                  </a:lnTo>
                  <a:lnTo>
                    <a:pt x="1022" y="153"/>
                  </a:lnTo>
                  <a:lnTo>
                    <a:pt x="1025" y="161"/>
                  </a:lnTo>
                  <a:lnTo>
                    <a:pt x="1030" y="167"/>
                  </a:lnTo>
                  <a:lnTo>
                    <a:pt x="1036" y="173"/>
                  </a:lnTo>
                  <a:lnTo>
                    <a:pt x="1036" y="173"/>
                  </a:lnTo>
                  <a:lnTo>
                    <a:pt x="1044" y="177"/>
                  </a:lnTo>
                  <a:lnTo>
                    <a:pt x="1052" y="178"/>
                  </a:lnTo>
                  <a:lnTo>
                    <a:pt x="1062" y="180"/>
                  </a:lnTo>
                  <a:lnTo>
                    <a:pt x="1071" y="181"/>
                  </a:lnTo>
                  <a:lnTo>
                    <a:pt x="1071" y="181"/>
                  </a:lnTo>
                  <a:lnTo>
                    <a:pt x="1082" y="180"/>
                  </a:lnTo>
                  <a:lnTo>
                    <a:pt x="1094" y="178"/>
                  </a:lnTo>
                  <a:lnTo>
                    <a:pt x="1103" y="173"/>
                  </a:lnTo>
                  <a:lnTo>
                    <a:pt x="1113" y="169"/>
                  </a:lnTo>
                  <a:lnTo>
                    <a:pt x="1113" y="169"/>
                  </a:lnTo>
                  <a:lnTo>
                    <a:pt x="1120" y="161"/>
                  </a:lnTo>
                  <a:lnTo>
                    <a:pt x="1127" y="153"/>
                  </a:lnTo>
                  <a:lnTo>
                    <a:pt x="1132" y="143"/>
                  </a:lnTo>
                  <a:lnTo>
                    <a:pt x="1135" y="132"/>
                  </a:lnTo>
                  <a:lnTo>
                    <a:pt x="1152" y="48"/>
                  </a:lnTo>
                  <a:lnTo>
                    <a:pt x="1152" y="48"/>
                  </a:lnTo>
                  <a:lnTo>
                    <a:pt x="1144" y="48"/>
                  </a:lnTo>
                  <a:lnTo>
                    <a:pt x="1144" y="48"/>
                  </a:lnTo>
                  <a:close/>
                  <a:moveTo>
                    <a:pt x="994" y="56"/>
                  </a:moveTo>
                  <a:lnTo>
                    <a:pt x="994" y="56"/>
                  </a:lnTo>
                  <a:lnTo>
                    <a:pt x="984" y="51"/>
                  </a:lnTo>
                  <a:lnTo>
                    <a:pt x="975" y="46"/>
                  </a:lnTo>
                  <a:lnTo>
                    <a:pt x="963" y="45"/>
                  </a:lnTo>
                  <a:lnTo>
                    <a:pt x="951" y="43"/>
                  </a:lnTo>
                  <a:lnTo>
                    <a:pt x="951" y="43"/>
                  </a:lnTo>
                  <a:lnTo>
                    <a:pt x="933" y="45"/>
                  </a:lnTo>
                  <a:lnTo>
                    <a:pt x="917" y="49"/>
                  </a:lnTo>
                  <a:lnTo>
                    <a:pt x="903" y="56"/>
                  </a:lnTo>
                  <a:lnTo>
                    <a:pt x="890" y="67"/>
                  </a:lnTo>
                  <a:lnTo>
                    <a:pt x="890" y="67"/>
                  </a:lnTo>
                  <a:lnTo>
                    <a:pt x="878" y="80"/>
                  </a:lnTo>
                  <a:lnTo>
                    <a:pt x="870" y="94"/>
                  </a:lnTo>
                  <a:lnTo>
                    <a:pt x="865" y="110"/>
                  </a:lnTo>
                  <a:lnTo>
                    <a:pt x="863" y="127"/>
                  </a:lnTo>
                  <a:lnTo>
                    <a:pt x="863" y="127"/>
                  </a:lnTo>
                  <a:lnTo>
                    <a:pt x="863" y="138"/>
                  </a:lnTo>
                  <a:lnTo>
                    <a:pt x="867" y="150"/>
                  </a:lnTo>
                  <a:lnTo>
                    <a:pt x="871" y="159"/>
                  </a:lnTo>
                  <a:lnTo>
                    <a:pt x="879" y="167"/>
                  </a:lnTo>
                  <a:lnTo>
                    <a:pt x="879" y="167"/>
                  </a:lnTo>
                  <a:lnTo>
                    <a:pt x="887" y="173"/>
                  </a:lnTo>
                  <a:lnTo>
                    <a:pt x="897" y="177"/>
                  </a:lnTo>
                  <a:lnTo>
                    <a:pt x="908" y="180"/>
                  </a:lnTo>
                  <a:lnTo>
                    <a:pt x="921" y="181"/>
                  </a:lnTo>
                  <a:lnTo>
                    <a:pt x="921" y="181"/>
                  </a:lnTo>
                  <a:lnTo>
                    <a:pt x="938" y="180"/>
                  </a:lnTo>
                  <a:lnTo>
                    <a:pt x="954" y="175"/>
                  </a:lnTo>
                  <a:lnTo>
                    <a:pt x="970" y="167"/>
                  </a:lnTo>
                  <a:lnTo>
                    <a:pt x="984" y="156"/>
                  </a:lnTo>
                  <a:lnTo>
                    <a:pt x="984" y="156"/>
                  </a:lnTo>
                  <a:lnTo>
                    <a:pt x="995" y="143"/>
                  </a:lnTo>
                  <a:lnTo>
                    <a:pt x="1003" y="129"/>
                  </a:lnTo>
                  <a:lnTo>
                    <a:pt x="1008" y="113"/>
                  </a:lnTo>
                  <a:lnTo>
                    <a:pt x="1009" y="96"/>
                  </a:lnTo>
                  <a:lnTo>
                    <a:pt x="1009" y="96"/>
                  </a:lnTo>
                  <a:lnTo>
                    <a:pt x="1009" y="84"/>
                  </a:lnTo>
                  <a:lnTo>
                    <a:pt x="1006" y="73"/>
                  </a:lnTo>
                  <a:lnTo>
                    <a:pt x="1000" y="64"/>
                  </a:lnTo>
                  <a:lnTo>
                    <a:pt x="994" y="56"/>
                  </a:lnTo>
                  <a:lnTo>
                    <a:pt x="994" y="56"/>
                  </a:lnTo>
                  <a:close/>
                  <a:moveTo>
                    <a:pt x="894" y="2"/>
                  </a:moveTo>
                  <a:lnTo>
                    <a:pt x="894" y="2"/>
                  </a:lnTo>
                  <a:lnTo>
                    <a:pt x="889" y="2"/>
                  </a:lnTo>
                  <a:lnTo>
                    <a:pt x="883" y="0"/>
                  </a:lnTo>
                  <a:lnTo>
                    <a:pt x="883" y="0"/>
                  </a:lnTo>
                  <a:lnTo>
                    <a:pt x="856" y="43"/>
                  </a:lnTo>
                  <a:lnTo>
                    <a:pt x="829" y="80"/>
                  </a:lnTo>
                  <a:lnTo>
                    <a:pt x="829" y="80"/>
                  </a:lnTo>
                  <a:lnTo>
                    <a:pt x="805" y="0"/>
                  </a:lnTo>
                  <a:lnTo>
                    <a:pt x="805" y="0"/>
                  </a:lnTo>
                  <a:lnTo>
                    <a:pt x="795" y="2"/>
                  </a:lnTo>
                  <a:lnTo>
                    <a:pt x="786" y="2"/>
                  </a:lnTo>
                  <a:lnTo>
                    <a:pt x="786" y="2"/>
                  </a:lnTo>
                  <a:lnTo>
                    <a:pt x="773" y="2"/>
                  </a:lnTo>
                  <a:lnTo>
                    <a:pt x="760" y="0"/>
                  </a:lnTo>
                  <a:lnTo>
                    <a:pt x="795" y="100"/>
                  </a:lnTo>
                  <a:lnTo>
                    <a:pt x="781" y="177"/>
                  </a:lnTo>
                  <a:lnTo>
                    <a:pt x="819" y="177"/>
                  </a:lnTo>
                  <a:lnTo>
                    <a:pt x="833" y="97"/>
                  </a:lnTo>
                  <a:lnTo>
                    <a:pt x="833" y="97"/>
                  </a:lnTo>
                  <a:lnTo>
                    <a:pt x="908" y="0"/>
                  </a:lnTo>
                  <a:lnTo>
                    <a:pt x="908" y="0"/>
                  </a:lnTo>
                  <a:lnTo>
                    <a:pt x="894" y="2"/>
                  </a:lnTo>
                  <a:lnTo>
                    <a:pt x="894" y="2"/>
                  </a:lnTo>
                  <a:close/>
                  <a:moveTo>
                    <a:pt x="721" y="99"/>
                  </a:moveTo>
                  <a:lnTo>
                    <a:pt x="721" y="99"/>
                  </a:lnTo>
                  <a:lnTo>
                    <a:pt x="705" y="119"/>
                  </a:lnTo>
                  <a:lnTo>
                    <a:pt x="691" y="135"/>
                  </a:lnTo>
                  <a:lnTo>
                    <a:pt x="667" y="99"/>
                  </a:lnTo>
                  <a:lnTo>
                    <a:pt x="667" y="99"/>
                  </a:lnTo>
                  <a:lnTo>
                    <a:pt x="681" y="89"/>
                  </a:lnTo>
                  <a:lnTo>
                    <a:pt x="691" y="80"/>
                  </a:lnTo>
                  <a:lnTo>
                    <a:pt x="697" y="70"/>
                  </a:lnTo>
                  <a:lnTo>
                    <a:pt x="698" y="65"/>
                  </a:lnTo>
                  <a:lnTo>
                    <a:pt x="698" y="62"/>
                  </a:lnTo>
                  <a:lnTo>
                    <a:pt x="698" y="62"/>
                  </a:lnTo>
                  <a:lnTo>
                    <a:pt x="698" y="56"/>
                  </a:lnTo>
                  <a:lnTo>
                    <a:pt x="697" y="53"/>
                  </a:lnTo>
                  <a:lnTo>
                    <a:pt x="695" y="48"/>
                  </a:lnTo>
                  <a:lnTo>
                    <a:pt x="692" y="45"/>
                  </a:lnTo>
                  <a:lnTo>
                    <a:pt x="687" y="43"/>
                  </a:lnTo>
                  <a:lnTo>
                    <a:pt x="683" y="41"/>
                  </a:lnTo>
                  <a:lnTo>
                    <a:pt x="668" y="40"/>
                  </a:lnTo>
                  <a:lnTo>
                    <a:pt x="668" y="40"/>
                  </a:lnTo>
                  <a:lnTo>
                    <a:pt x="660" y="40"/>
                  </a:lnTo>
                  <a:lnTo>
                    <a:pt x="654" y="41"/>
                  </a:lnTo>
                  <a:lnTo>
                    <a:pt x="646" y="45"/>
                  </a:lnTo>
                  <a:lnTo>
                    <a:pt x="641" y="49"/>
                  </a:lnTo>
                  <a:lnTo>
                    <a:pt x="641" y="49"/>
                  </a:lnTo>
                  <a:lnTo>
                    <a:pt x="635" y="56"/>
                  </a:lnTo>
                  <a:lnTo>
                    <a:pt x="632" y="62"/>
                  </a:lnTo>
                  <a:lnTo>
                    <a:pt x="630" y="69"/>
                  </a:lnTo>
                  <a:lnTo>
                    <a:pt x="629" y="76"/>
                  </a:lnTo>
                  <a:lnTo>
                    <a:pt x="629" y="76"/>
                  </a:lnTo>
                  <a:lnTo>
                    <a:pt x="629" y="83"/>
                  </a:lnTo>
                  <a:lnTo>
                    <a:pt x="630" y="89"/>
                  </a:lnTo>
                  <a:lnTo>
                    <a:pt x="637" y="103"/>
                  </a:lnTo>
                  <a:lnTo>
                    <a:pt x="637" y="103"/>
                  </a:lnTo>
                  <a:lnTo>
                    <a:pt x="618" y="115"/>
                  </a:lnTo>
                  <a:lnTo>
                    <a:pt x="610" y="119"/>
                  </a:lnTo>
                  <a:lnTo>
                    <a:pt x="603" y="126"/>
                  </a:lnTo>
                  <a:lnTo>
                    <a:pt x="599" y="132"/>
                  </a:lnTo>
                  <a:lnTo>
                    <a:pt x="595" y="137"/>
                  </a:lnTo>
                  <a:lnTo>
                    <a:pt x="592" y="143"/>
                  </a:lnTo>
                  <a:lnTo>
                    <a:pt x="592" y="150"/>
                  </a:lnTo>
                  <a:lnTo>
                    <a:pt x="592" y="150"/>
                  </a:lnTo>
                  <a:lnTo>
                    <a:pt x="592" y="156"/>
                  </a:lnTo>
                  <a:lnTo>
                    <a:pt x="595" y="162"/>
                  </a:lnTo>
                  <a:lnTo>
                    <a:pt x="599" y="167"/>
                  </a:lnTo>
                  <a:lnTo>
                    <a:pt x="602" y="172"/>
                  </a:lnTo>
                  <a:lnTo>
                    <a:pt x="602" y="172"/>
                  </a:lnTo>
                  <a:lnTo>
                    <a:pt x="606" y="175"/>
                  </a:lnTo>
                  <a:lnTo>
                    <a:pt x="613" y="177"/>
                  </a:lnTo>
                  <a:lnTo>
                    <a:pt x="619" y="178"/>
                  </a:lnTo>
                  <a:lnTo>
                    <a:pt x="626" y="178"/>
                  </a:lnTo>
                  <a:lnTo>
                    <a:pt x="626" y="178"/>
                  </a:lnTo>
                  <a:lnTo>
                    <a:pt x="637" y="178"/>
                  </a:lnTo>
                  <a:lnTo>
                    <a:pt x="648" y="175"/>
                  </a:lnTo>
                  <a:lnTo>
                    <a:pt x="659" y="170"/>
                  </a:lnTo>
                  <a:lnTo>
                    <a:pt x="672" y="162"/>
                  </a:lnTo>
                  <a:lnTo>
                    <a:pt x="679" y="177"/>
                  </a:lnTo>
                  <a:lnTo>
                    <a:pt x="718" y="177"/>
                  </a:lnTo>
                  <a:lnTo>
                    <a:pt x="695" y="145"/>
                  </a:lnTo>
                  <a:lnTo>
                    <a:pt x="695" y="145"/>
                  </a:lnTo>
                  <a:lnTo>
                    <a:pt x="730" y="110"/>
                  </a:lnTo>
                  <a:lnTo>
                    <a:pt x="721" y="99"/>
                  </a:lnTo>
                  <a:close/>
                  <a:moveTo>
                    <a:pt x="478" y="45"/>
                  </a:moveTo>
                  <a:lnTo>
                    <a:pt x="478" y="45"/>
                  </a:lnTo>
                  <a:lnTo>
                    <a:pt x="476" y="54"/>
                  </a:lnTo>
                  <a:lnTo>
                    <a:pt x="475" y="61"/>
                  </a:lnTo>
                  <a:lnTo>
                    <a:pt x="475" y="61"/>
                  </a:lnTo>
                  <a:lnTo>
                    <a:pt x="510" y="59"/>
                  </a:lnTo>
                  <a:lnTo>
                    <a:pt x="488" y="177"/>
                  </a:lnTo>
                  <a:lnTo>
                    <a:pt x="514" y="177"/>
                  </a:lnTo>
                  <a:lnTo>
                    <a:pt x="538" y="59"/>
                  </a:lnTo>
                  <a:lnTo>
                    <a:pt x="538" y="59"/>
                  </a:lnTo>
                  <a:lnTo>
                    <a:pt x="559" y="61"/>
                  </a:lnTo>
                  <a:lnTo>
                    <a:pt x="572" y="62"/>
                  </a:lnTo>
                  <a:lnTo>
                    <a:pt x="572" y="62"/>
                  </a:lnTo>
                  <a:lnTo>
                    <a:pt x="572" y="53"/>
                  </a:lnTo>
                  <a:lnTo>
                    <a:pt x="575" y="45"/>
                  </a:lnTo>
                  <a:lnTo>
                    <a:pt x="478" y="45"/>
                  </a:lnTo>
                  <a:close/>
                  <a:moveTo>
                    <a:pt x="449" y="46"/>
                  </a:moveTo>
                  <a:lnTo>
                    <a:pt x="449" y="46"/>
                  </a:lnTo>
                  <a:lnTo>
                    <a:pt x="441" y="43"/>
                  </a:lnTo>
                  <a:lnTo>
                    <a:pt x="435" y="43"/>
                  </a:lnTo>
                  <a:lnTo>
                    <a:pt x="435" y="43"/>
                  </a:lnTo>
                  <a:lnTo>
                    <a:pt x="424" y="45"/>
                  </a:lnTo>
                  <a:lnTo>
                    <a:pt x="415" y="46"/>
                  </a:lnTo>
                  <a:lnTo>
                    <a:pt x="407" y="51"/>
                  </a:lnTo>
                  <a:lnTo>
                    <a:pt x="399" y="56"/>
                  </a:lnTo>
                  <a:lnTo>
                    <a:pt x="399" y="56"/>
                  </a:lnTo>
                  <a:lnTo>
                    <a:pt x="391" y="64"/>
                  </a:lnTo>
                  <a:lnTo>
                    <a:pt x="386" y="72"/>
                  </a:lnTo>
                  <a:lnTo>
                    <a:pt x="383" y="81"/>
                  </a:lnTo>
                  <a:lnTo>
                    <a:pt x="383" y="91"/>
                  </a:lnTo>
                  <a:lnTo>
                    <a:pt x="383" y="91"/>
                  </a:lnTo>
                  <a:lnTo>
                    <a:pt x="383" y="97"/>
                  </a:lnTo>
                  <a:lnTo>
                    <a:pt x="386" y="103"/>
                  </a:lnTo>
                  <a:lnTo>
                    <a:pt x="389" y="110"/>
                  </a:lnTo>
                  <a:lnTo>
                    <a:pt x="394" y="115"/>
                  </a:lnTo>
                  <a:lnTo>
                    <a:pt x="394" y="115"/>
                  </a:lnTo>
                  <a:lnTo>
                    <a:pt x="416" y="129"/>
                  </a:lnTo>
                  <a:lnTo>
                    <a:pt x="416" y="129"/>
                  </a:lnTo>
                  <a:lnTo>
                    <a:pt x="421" y="132"/>
                  </a:lnTo>
                  <a:lnTo>
                    <a:pt x="426" y="137"/>
                  </a:lnTo>
                  <a:lnTo>
                    <a:pt x="427" y="142"/>
                  </a:lnTo>
                  <a:lnTo>
                    <a:pt x="429" y="145"/>
                  </a:lnTo>
                  <a:lnTo>
                    <a:pt x="429" y="145"/>
                  </a:lnTo>
                  <a:lnTo>
                    <a:pt x="427" y="150"/>
                  </a:lnTo>
                  <a:lnTo>
                    <a:pt x="426" y="154"/>
                  </a:lnTo>
                  <a:lnTo>
                    <a:pt x="424" y="159"/>
                  </a:lnTo>
                  <a:lnTo>
                    <a:pt x="421" y="162"/>
                  </a:lnTo>
                  <a:lnTo>
                    <a:pt x="421" y="162"/>
                  </a:lnTo>
                  <a:lnTo>
                    <a:pt x="411" y="167"/>
                  </a:lnTo>
                  <a:lnTo>
                    <a:pt x="402" y="169"/>
                  </a:lnTo>
                  <a:lnTo>
                    <a:pt x="402" y="169"/>
                  </a:lnTo>
                  <a:lnTo>
                    <a:pt x="391" y="167"/>
                  </a:lnTo>
                  <a:lnTo>
                    <a:pt x="384" y="164"/>
                  </a:lnTo>
                  <a:lnTo>
                    <a:pt x="381" y="161"/>
                  </a:lnTo>
                  <a:lnTo>
                    <a:pt x="380" y="158"/>
                  </a:lnTo>
                  <a:lnTo>
                    <a:pt x="378" y="148"/>
                  </a:lnTo>
                  <a:lnTo>
                    <a:pt x="376" y="148"/>
                  </a:lnTo>
                  <a:lnTo>
                    <a:pt x="365" y="172"/>
                  </a:lnTo>
                  <a:lnTo>
                    <a:pt x="365" y="172"/>
                  </a:lnTo>
                  <a:lnTo>
                    <a:pt x="370" y="177"/>
                  </a:lnTo>
                  <a:lnTo>
                    <a:pt x="378" y="178"/>
                  </a:lnTo>
                  <a:lnTo>
                    <a:pt x="386" y="180"/>
                  </a:lnTo>
                  <a:lnTo>
                    <a:pt x="395" y="181"/>
                  </a:lnTo>
                  <a:lnTo>
                    <a:pt x="395" y="181"/>
                  </a:lnTo>
                  <a:lnTo>
                    <a:pt x="407" y="180"/>
                  </a:lnTo>
                  <a:lnTo>
                    <a:pt x="418" y="178"/>
                  </a:lnTo>
                  <a:lnTo>
                    <a:pt x="427" y="173"/>
                  </a:lnTo>
                  <a:lnTo>
                    <a:pt x="435" y="167"/>
                  </a:lnTo>
                  <a:lnTo>
                    <a:pt x="435" y="167"/>
                  </a:lnTo>
                  <a:lnTo>
                    <a:pt x="443" y="161"/>
                  </a:lnTo>
                  <a:lnTo>
                    <a:pt x="449" y="151"/>
                  </a:lnTo>
                  <a:lnTo>
                    <a:pt x="453" y="142"/>
                  </a:lnTo>
                  <a:lnTo>
                    <a:pt x="453" y="130"/>
                  </a:lnTo>
                  <a:lnTo>
                    <a:pt x="453" y="130"/>
                  </a:lnTo>
                  <a:lnTo>
                    <a:pt x="453" y="124"/>
                  </a:lnTo>
                  <a:lnTo>
                    <a:pt x="449" y="118"/>
                  </a:lnTo>
                  <a:lnTo>
                    <a:pt x="446" y="111"/>
                  </a:lnTo>
                  <a:lnTo>
                    <a:pt x="441" y="107"/>
                  </a:lnTo>
                  <a:lnTo>
                    <a:pt x="441" y="107"/>
                  </a:lnTo>
                  <a:lnTo>
                    <a:pt x="419" y="92"/>
                  </a:lnTo>
                  <a:lnTo>
                    <a:pt x="419" y="92"/>
                  </a:lnTo>
                  <a:lnTo>
                    <a:pt x="415" y="89"/>
                  </a:lnTo>
                  <a:lnTo>
                    <a:pt x="410" y="84"/>
                  </a:lnTo>
                  <a:lnTo>
                    <a:pt x="408" y="80"/>
                  </a:lnTo>
                  <a:lnTo>
                    <a:pt x="407" y="75"/>
                  </a:lnTo>
                  <a:lnTo>
                    <a:pt x="407" y="75"/>
                  </a:lnTo>
                  <a:lnTo>
                    <a:pt x="408" y="72"/>
                  </a:lnTo>
                  <a:lnTo>
                    <a:pt x="408" y="67"/>
                  </a:lnTo>
                  <a:lnTo>
                    <a:pt x="411" y="64"/>
                  </a:lnTo>
                  <a:lnTo>
                    <a:pt x="415" y="61"/>
                  </a:lnTo>
                  <a:lnTo>
                    <a:pt x="415" y="61"/>
                  </a:lnTo>
                  <a:lnTo>
                    <a:pt x="422" y="56"/>
                  </a:lnTo>
                  <a:lnTo>
                    <a:pt x="432" y="54"/>
                  </a:lnTo>
                  <a:lnTo>
                    <a:pt x="432" y="54"/>
                  </a:lnTo>
                  <a:lnTo>
                    <a:pt x="438" y="56"/>
                  </a:lnTo>
                  <a:lnTo>
                    <a:pt x="445" y="59"/>
                  </a:lnTo>
                  <a:lnTo>
                    <a:pt x="445" y="59"/>
                  </a:lnTo>
                  <a:lnTo>
                    <a:pt x="449" y="64"/>
                  </a:lnTo>
                  <a:lnTo>
                    <a:pt x="451" y="72"/>
                  </a:lnTo>
                  <a:lnTo>
                    <a:pt x="454" y="72"/>
                  </a:lnTo>
                  <a:lnTo>
                    <a:pt x="464" y="53"/>
                  </a:lnTo>
                  <a:lnTo>
                    <a:pt x="464" y="53"/>
                  </a:lnTo>
                  <a:lnTo>
                    <a:pt x="459" y="49"/>
                  </a:lnTo>
                  <a:lnTo>
                    <a:pt x="449" y="46"/>
                  </a:lnTo>
                  <a:lnTo>
                    <a:pt x="449" y="46"/>
                  </a:lnTo>
                  <a:close/>
                  <a:moveTo>
                    <a:pt x="364" y="46"/>
                  </a:moveTo>
                  <a:lnTo>
                    <a:pt x="364" y="46"/>
                  </a:lnTo>
                  <a:lnTo>
                    <a:pt x="357" y="46"/>
                  </a:lnTo>
                  <a:lnTo>
                    <a:pt x="340" y="135"/>
                  </a:lnTo>
                  <a:lnTo>
                    <a:pt x="273" y="46"/>
                  </a:lnTo>
                  <a:lnTo>
                    <a:pt x="257" y="46"/>
                  </a:lnTo>
                  <a:lnTo>
                    <a:pt x="231" y="177"/>
                  </a:lnTo>
                  <a:lnTo>
                    <a:pt x="246" y="177"/>
                  </a:lnTo>
                  <a:lnTo>
                    <a:pt x="264" y="83"/>
                  </a:lnTo>
                  <a:lnTo>
                    <a:pt x="330" y="177"/>
                  </a:lnTo>
                  <a:lnTo>
                    <a:pt x="346" y="177"/>
                  </a:lnTo>
                  <a:lnTo>
                    <a:pt x="372" y="46"/>
                  </a:lnTo>
                  <a:lnTo>
                    <a:pt x="372" y="46"/>
                  </a:lnTo>
                  <a:lnTo>
                    <a:pt x="364" y="46"/>
                  </a:lnTo>
                  <a:lnTo>
                    <a:pt x="364" y="46"/>
                  </a:lnTo>
                  <a:close/>
                  <a:moveTo>
                    <a:pt x="194" y="46"/>
                  </a:moveTo>
                  <a:lnTo>
                    <a:pt x="143" y="46"/>
                  </a:lnTo>
                  <a:lnTo>
                    <a:pt x="118" y="177"/>
                  </a:lnTo>
                  <a:lnTo>
                    <a:pt x="146" y="177"/>
                  </a:lnTo>
                  <a:lnTo>
                    <a:pt x="158" y="118"/>
                  </a:lnTo>
                  <a:lnTo>
                    <a:pt x="161" y="118"/>
                  </a:lnTo>
                  <a:lnTo>
                    <a:pt x="183" y="177"/>
                  </a:lnTo>
                  <a:lnTo>
                    <a:pt x="216" y="177"/>
                  </a:lnTo>
                  <a:lnTo>
                    <a:pt x="188" y="113"/>
                  </a:lnTo>
                  <a:lnTo>
                    <a:pt x="188" y="113"/>
                  </a:lnTo>
                  <a:lnTo>
                    <a:pt x="204" y="107"/>
                  </a:lnTo>
                  <a:lnTo>
                    <a:pt x="215" y="99"/>
                  </a:lnTo>
                  <a:lnTo>
                    <a:pt x="215" y="99"/>
                  </a:lnTo>
                  <a:lnTo>
                    <a:pt x="219" y="94"/>
                  </a:lnTo>
                  <a:lnTo>
                    <a:pt x="223" y="88"/>
                  </a:lnTo>
                  <a:lnTo>
                    <a:pt x="226" y="81"/>
                  </a:lnTo>
                  <a:lnTo>
                    <a:pt x="226" y="73"/>
                  </a:lnTo>
                  <a:lnTo>
                    <a:pt x="226" y="73"/>
                  </a:lnTo>
                  <a:lnTo>
                    <a:pt x="226" y="67"/>
                  </a:lnTo>
                  <a:lnTo>
                    <a:pt x="224" y="61"/>
                  </a:lnTo>
                  <a:lnTo>
                    <a:pt x="221" y="57"/>
                  </a:lnTo>
                  <a:lnTo>
                    <a:pt x="218" y="53"/>
                  </a:lnTo>
                  <a:lnTo>
                    <a:pt x="213" y="49"/>
                  </a:lnTo>
                  <a:lnTo>
                    <a:pt x="208" y="48"/>
                  </a:lnTo>
                  <a:lnTo>
                    <a:pt x="194" y="46"/>
                  </a:lnTo>
                  <a:lnTo>
                    <a:pt x="194" y="46"/>
                  </a:lnTo>
                  <a:close/>
                  <a:moveTo>
                    <a:pt x="34" y="0"/>
                  </a:moveTo>
                  <a:lnTo>
                    <a:pt x="0" y="177"/>
                  </a:lnTo>
                  <a:lnTo>
                    <a:pt x="99" y="177"/>
                  </a:lnTo>
                  <a:lnTo>
                    <a:pt x="99" y="177"/>
                  </a:lnTo>
                  <a:lnTo>
                    <a:pt x="97" y="170"/>
                  </a:lnTo>
                  <a:lnTo>
                    <a:pt x="97" y="165"/>
                  </a:lnTo>
                  <a:lnTo>
                    <a:pt x="99" y="161"/>
                  </a:lnTo>
                  <a:lnTo>
                    <a:pt x="102" y="156"/>
                  </a:lnTo>
                  <a:lnTo>
                    <a:pt x="102" y="156"/>
                  </a:lnTo>
                  <a:lnTo>
                    <a:pt x="50" y="159"/>
                  </a:lnTo>
                  <a:lnTo>
                    <a:pt x="42" y="159"/>
                  </a:lnTo>
                  <a:lnTo>
                    <a:pt x="54" y="91"/>
                  </a:lnTo>
                  <a:lnTo>
                    <a:pt x="54" y="91"/>
                  </a:lnTo>
                  <a:lnTo>
                    <a:pt x="88" y="92"/>
                  </a:lnTo>
                  <a:lnTo>
                    <a:pt x="113" y="96"/>
                  </a:lnTo>
                  <a:lnTo>
                    <a:pt x="113" y="96"/>
                  </a:lnTo>
                  <a:lnTo>
                    <a:pt x="113" y="81"/>
                  </a:lnTo>
                  <a:lnTo>
                    <a:pt x="118" y="73"/>
                  </a:lnTo>
                  <a:lnTo>
                    <a:pt x="118" y="73"/>
                  </a:lnTo>
                  <a:lnTo>
                    <a:pt x="75" y="75"/>
                  </a:lnTo>
                  <a:lnTo>
                    <a:pt x="75" y="75"/>
                  </a:lnTo>
                  <a:lnTo>
                    <a:pt x="59" y="75"/>
                  </a:lnTo>
                  <a:lnTo>
                    <a:pt x="69" y="19"/>
                  </a:lnTo>
                  <a:lnTo>
                    <a:pt x="83" y="19"/>
                  </a:lnTo>
                  <a:lnTo>
                    <a:pt x="83" y="19"/>
                  </a:lnTo>
                  <a:lnTo>
                    <a:pt x="105" y="19"/>
                  </a:lnTo>
                  <a:lnTo>
                    <a:pt x="127" y="22"/>
                  </a:lnTo>
                  <a:lnTo>
                    <a:pt x="127" y="22"/>
                  </a:lnTo>
                  <a:lnTo>
                    <a:pt x="129" y="10"/>
                  </a:lnTo>
                  <a:lnTo>
                    <a:pt x="132" y="0"/>
                  </a:lnTo>
                  <a:lnTo>
                    <a:pt x="34" y="0"/>
                  </a:lnTo>
                  <a:close/>
                  <a:moveTo>
                    <a:pt x="662" y="91"/>
                  </a:moveTo>
                  <a:lnTo>
                    <a:pt x="662" y="91"/>
                  </a:lnTo>
                  <a:lnTo>
                    <a:pt x="657" y="78"/>
                  </a:lnTo>
                  <a:lnTo>
                    <a:pt x="654" y="69"/>
                  </a:lnTo>
                  <a:lnTo>
                    <a:pt x="654" y="69"/>
                  </a:lnTo>
                  <a:lnTo>
                    <a:pt x="656" y="61"/>
                  </a:lnTo>
                  <a:lnTo>
                    <a:pt x="659" y="56"/>
                  </a:lnTo>
                  <a:lnTo>
                    <a:pt x="659" y="56"/>
                  </a:lnTo>
                  <a:lnTo>
                    <a:pt x="665" y="51"/>
                  </a:lnTo>
                  <a:lnTo>
                    <a:pt x="672" y="49"/>
                  </a:lnTo>
                  <a:lnTo>
                    <a:pt x="672" y="49"/>
                  </a:lnTo>
                  <a:lnTo>
                    <a:pt x="676" y="51"/>
                  </a:lnTo>
                  <a:lnTo>
                    <a:pt x="679" y="53"/>
                  </a:lnTo>
                  <a:lnTo>
                    <a:pt x="679" y="53"/>
                  </a:lnTo>
                  <a:lnTo>
                    <a:pt x="683" y="57"/>
                  </a:lnTo>
                  <a:lnTo>
                    <a:pt x="683" y="62"/>
                  </a:lnTo>
                  <a:lnTo>
                    <a:pt x="683" y="62"/>
                  </a:lnTo>
                  <a:lnTo>
                    <a:pt x="683" y="70"/>
                  </a:lnTo>
                  <a:lnTo>
                    <a:pt x="678" y="76"/>
                  </a:lnTo>
                  <a:lnTo>
                    <a:pt x="672" y="84"/>
                  </a:lnTo>
                  <a:lnTo>
                    <a:pt x="662" y="91"/>
                  </a:lnTo>
                  <a:lnTo>
                    <a:pt x="662" y="91"/>
                  </a:lnTo>
                  <a:close/>
                  <a:moveTo>
                    <a:pt x="645" y="164"/>
                  </a:moveTo>
                  <a:lnTo>
                    <a:pt x="645" y="164"/>
                  </a:lnTo>
                  <a:lnTo>
                    <a:pt x="633" y="162"/>
                  </a:lnTo>
                  <a:lnTo>
                    <a:pt x="629" y="161"/>
                  </a:lnTo>
                  <a:lnTo>
                    <a:pt x="626" y="158"/>
                  </a:lnTo>
                  <a:lnTo>
                    <a:pt x="624" y="154"/>
                  </a:lnTo>
                  <a:lnTo>
                    <a:pt x="621" y="151"/>
                  </a:lnTo>
                  <a:lnTo>
                    <a:pt x="619" y="140"/>
                  </a:lnTo>
                  <a:lnTo>
                    <a:pt x="619" y="140"/>
                  </a:lnTo>
                  <a:lnTo>
                    <a:pt x="621" y="132"/>
                  </a:lnTo>
                  <a:lnTo>
                    <a:pt x="627" y="124"/>
                  </a:lnTo>
                  <a:lnTo>
                    <a:pt x="627" y="124"/>
                  </a:lnTo>
                  <a:lnTo>
                    <a:pt x="633" y="116"/>
                  </a:lnTo>
                  <a:lnTo>
                    <a:pt x="640" y="113"/>
                  </a:lnTo>
                  <a:lnTo>
                    <a:pt x="667" y="156"/>
                  </a:lnTo>
                  <a:lnTo>
                    <a:pt x="667" y="156"/>
                  </a:lnTo>
                  <a:lnTo>
                    <a:pt x="654" y="162"/>
                  </a:lnTo>
                  <a:lnTo>
                    <a:pt x="645" y="164"/>
                  </a:lnTo>
                  <a:lnTo>
                    <a:pt x="645" y="164"/>
                  </a:lnTo>
                  <a:close/>
                  <a:moveTo>
                    <a:pt x="189" y="99"/>
                  </a:moveTo>
                  <a:lnTo>
                    <a:pt x="189" y="99"/>
                  </a:lnTo>
                  <a:lnTo>
                    <a:pt x="185" y="103"/>
                  </a:lnTo>
                  <a:lnTo>
                    <a:pt x="180" y="107"/>
                  </a:lnTo>
                  <a:lnTo>
                    <a:pt x="173" y="108"/>
                  </a:lnTo>
                  <a:lnTo>
                    <a:pt x="165" y="110"/>
                  </a:lnTo>
                  <a:lnTo>
                    <a:pt x="161" y="110"/>
                  </a:lnTo>
                  <a:lnTo>
                    <a:pt x="170" y="59"/>
                  </a:lnTo>
                  <a:lnTo>
                    <a:pt x="181" y="59"/>
                  </a:lnTo>
                  <a:lnTo>
                    <a:pt x="181" y="59"/>
                  </a:lnTo>
                  <a:lnTo>
                    <a:pt x="188" y="61"/>
                  </a:lnTo>
                  <a:lnTo>
                    <a:pt x="192" y="62"/>
                  </a:lnTo>
                  <a:lnTo>
                    <a:pt x="196" y="67"/>
                  </a:lnTo>
                  <a:lnTo>
                    <a:pt x="197" y="73"/>
                  </a:lnTo>
                  <a:lnTo>
                    <a:pt x="197" y="73"/>
                  </a:lnTo>
                  <a:lnTo>
                    <a:pt x="196" y="81"/>
                  </a:lnTo>
                  <a:lnTo>
                    <a:pt x="194" y="88"/>
                  </a:lnTo>
                  <a:lnTo>
                    <a:pt x="192" y="94"/>
                  </a:lnTo>
                  <a:lnTo>
                    <a:pt x="189" y="99"/>
                  </a:lnTo>
                  <a:lnTo>
                    <a:pt x="189" y="99"/>
                  </a:lnTo>
                  <a:close/>
                </a:path>
              </a:pathLst>
            </a:custGeom>
            <a:grpFill/>
            <a:ln w="9525">
              <a:noFill/>
              <a:round/>
              <a:headEnd/>
              <a:tailEnd/>
            </a:ln>
          </p:spPr>
          <p:txBody>
            <a:bodyPr/>
            <a:lstStyle/>
            <a:p>
              <a:endParaRPr lang="en-GB" dirty="0"/>
            </a:p>
          </p:txBody>
        </p:sp>
        <p:sp>
          <p:nvSpPr>
            <p:cNvPr id="42" name="Freeform 9"/>
            <p:cNvSpPr>
              <a:spLocks noEditPoints="1"/>
            </p:cNvSpPr>
            <p:nvPr/>
          </p:nvSpPr>
          <p:spPr bwMode="black">
            <a:xfrm>
              <a:off x="4673" y="4207"/>
              <a:ext cx="50" cy="58"/>
            </a:xfrm>
            <a:custGeom>
              <a:avLst/>
              <a:gdLst/>
              <a:ahLst/>
              <a:cxnLst>
                <a:cxn ang="0">
                  <a:pos x="70" y="38"/>
                </a:cxn>
                <a:cxn ang="0">
                  <a:pos x="65" y="54"/>
                </a:cxn>
                <a:cxn ang="0">
                  <a:pos x="57" y="65"/>
                </a:cxn>
                <a:cxn ang="0">
                  <a:pos x="47" y="72"/>
                </a:cxn>
                <a:cxn ang="0">
                  <a:pos x="36" y="75"/>
                </a:cxn>
                <a:cxn ang="0">
                  <a:pos x="31" y="73"/>
                </a:cxn>
                <a:cxn ang="0">
                  <a:pos x="24" y="70"/>
                </a:cxn>
                <a:cxn ang="0">
                  <a:pos x="19" y="62"/>
                </a:cxn>
                <a:cxn ang="0">
                  <a:pos x="19" y="49"/>
                </a:cxn>
                <a:cxn ang="0">
                  <a:pos x="19" y="41"/>
                </a:cxn>
                <a:cxn ang="0">
                  <a:pos x="30" y="16"/>
                </a:cxn>
                <a:cxn ang="0">
                  <a:pos x="39" y="10"/>
                </a:cxn>
                <a:cxn ang="0">
                  <a:pos x="51" y="7"/>
                </a:cxn>
                <a:cxn ang="0">
                  <a:pos x="55" y="7"/>
                </a:cxn>
                <a:cxn ang="0">
                  <a:pos x="65" y="11"/>
                </a:cxn>
                <a:cxn ang="0">
                  <a:pos x="70" y="19"/>
                </a:cxn>
                <a:cxn ang="0">
                  <a:pos x="70" y="30"/>
                </a:cxn>
                <a:cxn ang="0">
                  <a:pos x="70" y="38"/>
                </a:cxn>
                <a:cxn ang="0">
                  <a:pos x="52" y="0"/>
                </a:cxn>
                <a:cxn ang="0">
                  <a:pos x="33" y="3"/>
                </a:cxn>
                <a:cxn ang="0">
                  <a:pos x="19" y="11"/>
                </a:cxn>
                <a:cxn ang="0">
                  <a:pos x="8" y="24"/>
                </a:cxn>
                <a:cxn ang="0">
                  <a:pos x="1" y="40"/>
                </a:cxn>
                <a:cxn ang="0">
                  <a:pos x="0" y="51"/>
                </a:cxn>
                <a:cxn ang="0">
                  <a:pos x="3" y="65"/>
                </a:cxn>
                <a:cxn ang="0">
                  <a:pos x="12" y="76"/>
                </a:cxn>
                <a:cxn ang="0">
                  <a:pos x="27" y="81"/>
                </a:cxn>
                <a:cxn ang="0">
                  <a:pos x="35" y="81"/>
                </a:cxn>
                <a:cxn ang="0">
                  <a:pos x="60" y="103"/>
                </a:cxn>
                <a:cxn ang="0">
                  <a:pos x="70" y="99"/>
                </a:cxn>
                <a:cxn ang="0">
                  <a:pos x="77" y="97"/>
                </a:cxn>
                <a:cxn ang="0">
                  <a:pos x="51" y="80"/>
                </a:cxn>
                <a:cxn ang="0">
                  <a:pos x="76" y="64"/>
                </a:cxn>
                <a:cxn ang="0">
                  <a:pos x="85" y="46"/>
                </a:cxn>
                <a:cxn ang="0">
                  <a:pos x="87" y="40"/>
                </a:cxn>
                <a:cxn ang="0">
                  <a:pos x="87" y="22"/>
                </a:cxn>
                <a:cxn ang="0">
                  <a:pos x="81" y="10"/>
                </a:cxn>
                <a:cxn ang="0">
                  <a:pos x="70" y="2"/>
                </a:cxn>
                <a:cxn ang="0">
                  <a:pos x="52" y="0"/>
                </a:cxn>
              </a:cxnLst>
              <a:rect l="0" t="0" r="r" b="b"/>
              <a:pathLst>
                <a:path w="89" h="103">
                  <a:moveTo>
                    <a:pt x="70" y="38"/>
                  </a:moveTo>
                  <a:lnTo>
                    <a:pt x="70" y="38"/>
                  </a:lnTo>
                  <a:lnTo>
                    <a:pt x="66" y="46"/>
                  </a:lnTo>
                  <a:lnTo>
                    <a:pt x="65" y="54"/>
                  </a:lnTo>
                  <a:lnTo>
                    <a:pt x="60" y="61"/>
                  </a:lnTo>
                  <a:lnTo>
                    <a:pt x="57" y="65"/>
                  </a:lnTo>
                  <a:lnTo>
                    <a:pt x="52" y="70"/>
                  </a:lnTo>
                  <a:lnTo>
                    <a:pt x="47" y="72"/>
                  </a:lnTo>
                  <a:lnTo>
                    <a:pt x="43" y="73"/>
                  </a:lnTo>
                  <a:lnTo>
                    <a:pt x="36" y="75"/>
                  </a:lnTo>
                  <a:lnTo>
                    <a:pt x="36" y="75"/>
                  </a:lnTo>
                  <a:lnTo>
                    <a:pt x="31" y="73"/>
                  </a:lnTo>
                  <a:lnTo>
                    <a:pt x="28" y="73"/>
                  </a:lnTo>
                  <a:lnTo>
                    <a:pt x="24" y="70"/>
                  </a:lnTo>
                  <a:lnTo>
                    <a:pt x="22" y="67"/>
                  </a:lnTo>
                  <a:lnTo>
                    <a:pt x="19" y="62"/>
                  </a:lnTo>
                  <a:lnTo>
                    <a:pt x="19" y="57"/>
                  </a:lnTo>
                  <a:lnTo>
                    <a:pt x="19" y="49"/>
                  </a:lnTo>
                  <a:lnTo>
                    <a:pt x="19" y="41"/>
                  </a:lnTo>
                  <a:lnTo>
                    <a:pt x="19" y="41"/>
                  </a:lnTo>
                  <a:lnTo>
                    <a:pt x="24" y="27"/>
                  </a:lnTo>
                  <a:lnTo>
                    <a:pt x="30" y="16"/>
                  </a:lnTo>
                  <a:lnTo>
                    <a:pt x="35" y="13"/>
                  </a:lnTo>
                  <a:lnTo>
                    <a:pt x="39" y="10"/>
                  </a:lnTo>
                  <a:lnTo>
                    <a:pt x="46" y="7"/>
                  </a:lnTo>
                  <a:lnTo>
                    <a:pt x="51" y="7"/>
                  </a:lnTo>
                  <a:lnTo>
                    <a:pt x="51" y="7"/>
                  </a:lnTo>
                  <a:lnTo>
                    <a:pt x="55" y="7"/>
                  </a:lnTo>
                  <a:lnTo>
                    <a:pt x="60" y="8"/>
                  </a:lnTo>
                  <a:lnTo>
                    <a:pt x="65" y="11"/>
                  </a:lnTo>
                  <a:lnTo>
                    <a:pt x="66" y="14"/>
                  </a:lnTo>
                  <a:lnTo>
                    <a:pt x="70" y="19"/>
                  </a:lnTo>
                  <a:lnTo>
                    <a:pt x="70" y="24"/>
                  </a:lnTo>
                  <a:lnTo>
                    <a:pt x="70" y="30"/>
                  </a:lnTo>
                  <a:lnTo>
                    <a:pt x="70" y="38"/>
                  </a:lnTo>
                  <a:lnTo>
                    <a:pt x="70" y="38"/>
                  </a:lnTo>
                  <a:close/>
                  <a:moveTo>
                    <a:pt x="52" y="0"/>
                  </a:moveTo>
                  <a:lnTo>
                    <a:pt x="52" y="0"/>
                  </a:lnTo>
                  <a:lnTo>
                    <a:pt x="43" y="0"/>
                  </a:lnTo>
                  <a:lnTo>
                    <a:pt x="33" y="3"/>
                  </a:lnTo>
                  <a:lnTo>
                    <a:pt x="25" y="7"/>
                  </a:lnTo>
                  <a:lnTo>
                    <a:pt x="19" y="11"/>
                  </a:lnTo>
                  <a:lnTo>
                    <a:pt x="12" y="18"/>
                  </a:lnTo>
                  <a:lnTo>
                    <a:pt x="8" y="24"/>
                  </a:lnTo>
                  <a:lnTo>
                    <a:pt x="3" y="32"/>
                  </a:lnTo>
                  <a:lnTo>
                    <a:pt x="1" y="40"/>
                  </a:lnTo>
                  <a:lnTo>
                    <a:pt x="1" y="40"/>
                  </a:lnTo>
                  <a:lnTo>
                    <a:pt x="0" y="51"/>
                  </a:lnTo>
                  <a:lnTo>
                    <a:pt x="0" y="59"/>
                  </a:lnTo>
                  <a:lnTo>
                    <a:pt x="3" y="65"/>
                  </a:lnTo>
                  <a:lnTo>
                    <a:pt x="8" y="72"/>
                  </a:lnTo>
                  <a:lnTo>
                    <a:pt x="12" y="76"/>
                  </a:lnTo>
                  <a:lnTo>
                    <a:pt x="19" y="80"/>
                  </a:lnTo>
                  <a:lnTo>
                    <a:pt x="27" y="81"/>
                  </a:lnTo>
                  <a:lnTo>
                    <a:pt x="35" y="81"/>
                  </a:lnTo>
                  <a:lnTo>
                    <a:pt x="35" y="81"/>
                  </a:lnTo>
                  <a:lnTo>
                    <a:pt x="49" y="92"/>
                  </a:lnTo>
                  <a:lnTo>
                    <a:pt x="60" y="103"/>
                  </a:lnTo>
                  <a:lnTo>
                    <a:pt x="60" y="103"/>
                  </a:lnTo>
                  <a:lnTo>
                    <a:pt x="70" y="99"/>
                  </a:lnTo>
                  <a:lnTo>
                    <a:pt x="77" y="97"/>
                  </a:lnTo>
                  <a:lnTo>
                    <a:pt x="77" y="97"/>
                  </a:lnTo>
                  <a:lnTo>
                    <a:pt x="51" y="80"/>
                  </a:lnTo>
                  <a:lnTo>
                    <a:pt x="51" y="80"/>
                  </a:lnTo>
                  <a:lnTo>
                    <a:pt x="65" y="73"/>
                  </a:lnTo>
                  <a:lnTo>
                    <a:pt x="76" y="64"/>
                  </a:lnTo>
                  <a:lnTo>
                    <a:pt x="84" y="53"/>
                  </a:lnTo>
                  <a:lnTo>
                    <a:pt x="85" y="46"/>
                  </a:lnTo>
                  <a:lnTo>
                    <a:pt x="87" y="40"/>
                  </a:lnTo>
                  <a:lnTo>
                    <a:pt x="87" y="40"/>
                  </a:lnTo>
                  <a:lnTo>
                    <a:pt x="89" y="30"/>
                  </a:lnTo>
                  <a:lnTo>
                    <a:pt x="87" y="22"/>
                  </a:lnTo>
                  <a:lnTo>
                    <a:pt x="85" y="16"/>
                  </a:lnTo>
                  <a:lnTo>
                    <a:pt x="81" y="10"/>
                  </a:lnTo>
                  <a:lnTo>
                    <a:pt x="76" y="5"/>
                  </a:lnTo>
                  <a:lnTo>
                    <a:pt x="70" y="2"/>
                  </a:lnTo>
                  <a:lnTo>
                    <a:pt x="62" y="0"/>
                  </a:lnTo>
                  <a:lnTo>
                    <a:pt x="52" y="0"/>
                  </a:lnTo>
                  <a:lnTo>
                    <a:pt x="52" y="0"/>
                  </a:lnTo>
                  <a:close/>
                </a:path>
              </a:pathLst>
            </a:custGeom>
            <a:grpFill/>
            <a:ln w="9525">
              <a:noFill/>
              <a:round/>
              <a:headEnd/>
              <a:tailEnd/>
            </a:ln>
          </p:spPr>
          <p:txBody>
            <a:bodyPr/>
            <a:lstStyle/>
            <a:p>
              <a:endParaRPr lang="en-GB" dirty="0"/>
            </a:p>
          </p:txBody>
        </p:sp>
        <p:sp>
          <p:nvSpPr>
            <p:cNvPr id="43" name="Freeform 10"/>
            <p:cNvSpPr>
              <a:spLocks/>
            </p:cNvSpPr>
            <p:nvPr/>
          </p:nvSpPr>
          <p:spPr bwMode="black">
            <a:xfrm>
              <a:off x="4726" y="4221"/>
              <a:ext cx="33" cy="31"/>
            </a:xfrm>
            <a:custGeom>
              <a:avLst/>
              <a:gdLst/>
              <a:ahLst/>
              <a:cxnLst>
                <a:cxn ang="0">
                  <a:pos x="33" y="48"/>
                </a:cxn>
                <a:cxn ang="0">
                  <a:pos x="33" y="48"/>
                </a:cxn>
                <a:cxn ang="0">
                  <a:pos x="33" y="48"/>
                </a:cxn>
                <a:cxn ang="0">
                  <a:pos x="28" y="51"/>
                </a:cxn>
                <a:cxn ang="0">
                  <a:pos x="24" y="54"/>
                </a:cxn>
                <a:cxn ang="0">
                  <a:pos x="19" y="57"/>
                </a:cxn>
                <a:cxn ang="0">
                  <a:pos x="14" y="57"/>
                </a:cxn>
                <a:cxn ang="0">
                  <a:pos x="14" y="57"/>
                </a:cxn>
                <a:cxn ang="0">
                  <a:pos x="6" y="56"/>
                </a:cxn>
                <a:cxn ang="0">
                  <a:pos x="2" y="52"/>
                </a:cxn>
                <a:cxn ang="0">
                  <a:pos x="0" y="46"/>
                </a:cxn>
                <a:cxn ang="0">
                  <a:pos x="0" y="37"/>
                </a:cxn>
                <a:cxn ang="0">
                  <a:pos x="0" y="37"/>
                </a:cxn>
                <a:cxn ang="0">
                  <a:pos x="5" y="17"/>
                </a:cxn>
                <a:cxn ang="0">
                  <a:pos x="5" y="17"/>
                </a:cxn>
                <a:cxn ang="0">
                  <a:pos x="8" y="0"/>
                </a:cxn>
                <a:cxn ang="0">
                  <a:pos x="8" y="0"/>
                </a:cxn>
                <a:cxn ang="0">
                  <a:pos x="16" y="2"/>
                </a:cxn>
                <a:cxn ang="0">
                  <a:pos x="16" y="2"/>
                </a:cxn>
                <a:cxn ang="0">
                  <a:pos x="24" y="0"/>
                </a:cxn>
                <a:cxn ang="0">
                  <a:pos x="24" y="0"/>
                </a:cxn>
                <a:cxn ang="0">
                  <a:pos x="21" y="14"/>
                </a:cxn>
                <a:cxn ang="0">
                  <a:pos x="17" y="33"/>
                </a:cxn>
                <a:cxn ang="0">
                  <a:pos x="17" y="33"/>
                </a:cxn>
                <a:cxn ang="0">
                  <a:pos x="16" y="40"/>
                </a:cxn>
                <a:cxn ang="0">
                  <a:pos x="17" y="45"/>
                </a:cxn>
                <a:cxn ang="0">
                  <a:pos x="19" y="46"/>
                </a:cxn>
                <a:cxn ang="0">
                  <a:pos x="24" y="48"/>
                </a:cxn>
                <a:cxn ang="0">
                  <a:pos x="24" y="48"/>
                </a:cxn>
                <a:cxn ang="0">
                  <a:pos x="28" y="46"/>
                </a:cxn>
                <a:cxn ang="0">
                  <a:pos x="32" y="43"/>
                </a:cxn>
                <a:cxn ang="0">
                  <a:pos x="35" y="38"/>
                </a:cxn>
                <a:cxn ang="0">
                  <a:pos x="36" y="30"/>
                </a:cxn>
                <a:cxn ang="0">
                  <a:pos x="38" y="25"/>
                </a:cxn>
                <a:cxn ang="0">
                  <a:pos x="38" y="25"/>
                </a:cxn>
                <a:cxn ang="0">
                  <a:pos x="41" y="0"/>
                </a:cxn>
                <a:cxn ang="0">
                  <a:pos x="41" y="0"/>
                </a:cxn>
                <a:cxn ang="0">
                  <a:pos x="51" y="2"/>
                </a:cxn>
                <a:cxn ang="0">
                  <a:pos x="51" y="2"/>
                </a:cxn>
                <a:cxn ang="0">
                  <a:pos x="59" y="0"/>
                </a:cxn>
                <a:cxn ang="0">
                  <a:pos x="59" y="0"/>
                </a:cxn>
                <a:cxn ang="0">
                  <a:pos x="52" y="25"/>
                </a:cxn>
                <a:cxn ang="0">
                  <a:pos x="52" y="30"/>
                </a:cxn>
                <a:cxn ang="0">
                  <a:pos x="52" y="30"/>
                </a:cxn>
                <a:cxn ang="0">
                  <a:pos x="48" y="56"/>
                </a:cxn>
                <a:cxn ang="0">
                  <a:pos x="48" y="56"/>
                </a:cxn>
                <a:cxn ang="0">
                  <a:pos x="40" y="56"/>
                </a:cxn>
                <a:cxn ang="0">
                  <a:pos x="40" y="56"/>
                </a:cxn>
                <a:cxn ang="0">
                  <a:pos x="32" y="56"/>
                </a:cxn>
                <a:cxn ang="0">
                  <a:pos x="33" y="48"/>
                </a:cxn>
              </a:cxnLst>
              <a:rect l="0" t="0" r="r" b="b"/>
              <a:pathLst>
                <a:path w="59" h="57">
                  <a:moveTo>
                    <a:pt x="33" y="48"/>
                  </a:moveTo>
                  <a:lnTo>
                    <a:pt x="33" y="48"/>
                  </a:lnTo>
                  <a:lnTo>
                    <a:pt x="33" y="48"/>
                  </a:lnTo>
                  <a:lnTo>
                    <a:pt x="28" y="51"/>
                  </a:lnTo>
                  <a:lnTo>
                    <a:pt x="24" y="54"/>
                  </a:lnTo>
                  <a:lnTo>
                    <a:pt x="19" y="57"/>
                  </a:lnTo>
                  <a:lnTo>
                    <a:pt x="14" y="57"/>
                  </a:lnTo>
                  <a:lnTo>
                    <a:pt x="14" y="57"/>
                  </a:lnTo>
                  <a:lnTo>
                    <a:pt x="6" y="56"/>
                  </a:lnTo>
                  <a:lnTo>
                    <a:pt x="2" y="52"/>
                  </a:lnTo>
                  <a:lnTo>
                    <a:pt x="0" y="46"/>
                  </a:lnTo>
                  <a:lnTo>
                    <a:pt x="0" y="37"/>
                  </a:lnTo>
                  <a:lnTo>
                    <a:pt x="0" y="37"/>
                  </a:lnTo>
                  <a:lnTo>
                    <a:pt x="5" y="17"/>
                  </a:lnTo>
                  <a:lnTo>
                    <a:pt x="5" y="17"/>
                  </a:lnTo>
                  <a:lnTo>
                    <a:pt x="8" y="0"/>
                  </a:lnTo>
                  <a:lnTo>
                    <a:pt x="8" y="0"/>
                  </a:lnTo>
                  <a:lnTo>
                    <a:pt x="16" y="2"/>
                  </a:lnTo>
                  <a:lnTo>
                    <a:pt x="16" y="2"/>
                  </a:lnTo>
                  <a:lnTo>
                    <a:pt x="24" y="0"/>
                  </a:lnTo>
                  <a:lnTo>
                    <a:pt x="24" y="0"/>
                  </a:lnTo>
                  <a:lnTo>
                    <a:pt x="21" y="14"/>
                  </a:lnTo>
                  <a:lnTo>
                    <a:pt x="17" y="33"/>
                  </a:lnTo>
                  <a:lnTo>
                    <a:pt x="17" y="33"/>
                  </a:lnTo>
                  <a:lnTo>
                    <a:pt x="16" y="40"/>
                  </a:lnTo>
                  <a:lnTo>
                    <a:pt x="17" y="45"/>
                  </a:lnTo>
                  <a:lnTo>
                    <a:pt x="19" y="46"/>
                  </a:lnTo>
                  <a:lnTo>
                    <a:pt x="24" y="48"/>
                  </a:lnTo>
                  <a:lnTo>
                    <a:pt x="24" y="48"/>
                  </a:lnTo>
                  <a:lnTo>
                    <a:pt x="28" y="46"/>
                  </a:lnTo>
                  <a:lnTo>
                    <a:pt x="32" y="43"/>
                  </a:lnTo>
                  <a:lnTo>
                    <a:pt x="35" y="38"/>
                  </a:lnTo>
                  <a:lnTo>
                    <a:pt x="36" y="30"/>
                  </a:lnTo>
                  <a:lnTo>
                    <a:pt x="38" y="25"/>
                  </a:lnTo>
                  <a:lnTo>
                    <a:pt x="38" y="25"/>
                  </a:lnTo>
                  <a:lnTo>
                    <a:pt x="41" y="0"/>
                  </a:lnTo>
                  <a:lnTo>
                    <a:pt x="41" y="0"/>
                  </a:lnTo>
                  <a:lnTo>
                    <a:pt x="51" y="2"/>
                  </a:lnTo>
                  <a:lnTo>
                    <a:pt x="51" y="2"/>
                  </a:lnTo>
                  <a:lnTo>
                    <a:pt x="59" y="0"/>
                  </a:lnTo>
                  <a:lnTo>
                    <a:pt x="59" y="0"/>
                  </a:lnTo>
                  <a:lnTo>
                    <a:pt x="52" y="25"/>
                  </a:lnTo>
                  <a:lnTo>
                    <a:pt x="52" y="30"/>
                  </a:lnTo>
                  <a:lnTo>
                    <a:pt x="52" y="30"/>
                  </a:lnTo>
                  <a:lnTo>
                    <a:pt x="48" y="56"/>
                  </a:lnTo>
                  <a:lnTo>
                    <a:pt x="48" y="56"/>
                  </a:lnTo>
                  <a:lnTo>
                    <a:pt x="40" y="56"/>
                  </a:lnTo>
                  <a:lnTo>
                    <a:pt x="40" y="56"/>
                  </a:lnTo>
                  <a:lnTo>
                    <a:pt x="32" y="56"/>
                  </a:lnTo>
                  <a:lnTo>
                    <a:pt x="33" y="48"/>
                  </a:lnTo>
                  <a:close/>
                </a:path>
              </a:pathLst>
            </a:custGeom>
            <a:grpFill/>
            <a:ln w="9525">
              <a:noFill/>
              <a:round/>
              <a:headEnd/>
              <a:tailEnd/>
            </a:ln>
          </p:spPr>
          <p:txBody>
            <a:bodyPr/>
            <a:lstStyle/>
            <a:p>
              <a:endParaRPr lang="en-GB" dirty="0"/>
            </a:p>
          </p:txBody>
        </p:sp>
        <p:sp>
          <p:nvSpPr>
            <p:cNvPr id="44" name="Freeform 11"/>
            <p:cNvSpPr>
              <a:spLocks noEditPoints="1"/>
            </p:cNvSpPr>
            <p:nvPr/>
          </p:nvSpPr>
          <p:spPr bwMode="black">
            <a:xfrm>
              <a:off x="4760" y="4219"/>
              <a:ext cx="29" cy="33"/>
            </a:xfrm>
            <a:custGeom>
              <a:avLst/>
              <a:gdLst/>
              <a:ahLst/>
              <a:cxnLst>
                <a:cxn ang="0">
                  <a:pos x="32" y="40"/>
                </a:cxn>
                <a:cxn ang="0">
                  <a:pos x="28" y="48"/>
                </a:cxn>
                <a:cxn ang="0">
                  <a:pos x="20" y="51"/>
                </a:cxn>
                <a:cxn ang="0">
                  <a:pos x="19" y="51"/>
                </a:cxn>
                <a:cxn ang="0">
                  <a:pos x="16" y="47"/>
                </a:cxn>
                <a:cxn ang="0">
                  <a:pos x="16" y="43"/>
                </a:cxn>
                <a:cxn ang="0">
                  <a:pos x="24" y="32"/>
                </a:cxn>
                <a:cxn ang="0">
                  <a:pos x="35" y="27"/>
                </a:cxn>
                <a:cxn ang="0">
                  <a:pos x="32" y="40"/>
                </a:cxn>
                <a:cxn ang="0">
                  <a:pos x="12" y="16"/>
                </a:cxn>
                <a:cxn ang="0">
                  <a:pos x="19" y="12"/>
                </a:cxn>
                <a:cxn ang="0">
                  <a:pos x="27" y="10"/>
                </a:cxn>
                <a:cxn ang="0">
                  <a:pos x="35" y="13"/>
                </a:cxn>
                <a:cxn ang="0">
                  <a:pos x="36" y="19"/>
                </a:cxn>
                <a:cxn ang="0">
                  <a:pos x="35" y="23"/>
                </a:cxn>
                <a:cxn ang="0">
                  <a:pos x="20" y="27"/>
                </a:cxn>
                <a:cxn ang="0">
                  <a:pos x="12" y="31"/>
                </a:cxn>
                <a:cxn ang="0">
                  <a:pos x="3" y="39"/>
                </a:cxn>
                <a:cxn ang="0">
                  <a:pos x="0" y="45"/>
                </a:cxn>
                <a:cxn ang="0">
                  <a:pos x="1" y="54"/>
                </a:cxn>
                <a:cxn ang="0">
                  <a:pos x="14" y="59"/>
                </a:cxn>
                <a:cxn ang="0">
                  <a:pos x="19" y="59"/>
                </a:cxn>
                <a:cxn ang="0">
                  <a:pos x="30" y="51"/>
                </a:cxn>
                <a:cxn ang="0">
                  <a:pos x="32" y="54"/>
                </a:cxn>
                <a:cxn ang="0">
                  <a:pos x="35" y="59"/>
                </a:cxn>
                <a:cxn ang="0">
                  <a:pos x="39" y="59"/>
                </a:cxn>
                <a:cxn ang="0">
                  <a:pos x="51" y="56"/>
                </a:cxn>
                <a:cxn ang="0">
                  <a:pos x="51" y="53"/>
                </a:cxn>
                <a:cxn ang="0">
                  <a:pos x="46" y="53"/>
                </a:cxn>
                <a:cxn ang="0">
                  <a:pos x="46" y="45"/>
                </a:cxn>
                <a:cxn ang="0">
                  <a:pos x="51" y="19"/>
                </a:cxn>
                <a:cxn ang="0">
                  <a:pos x="51" y="12"/>
                </a:cxn>
                <a:cxn ang="0">
                  <a:pos x="47" y="5"/>
                </a:cxn>
                <a:cxn ang="0">
                  <a:pos x="33" y="0"/>
                </a:cxn>
                <a:cxn ang="0">
                  <a:pos x="28" y="2"/>
                </a:cxn>
                <a:cxn ang="0">
                  <a:pos x="11" y="10"/>
                </a:cxn>
              </a:cxnLst>
              <a:rect l="0" t="0" r="r" b="b"/>
              <a:pathLst>
                <a:path w="51" h="59">
                  <a:moveTo>
                    <a:pt x="32" y="40"/>
                  </a:moveTo>
                  <a:lnTo>
                    <a:pt x="32" y="40"/>
                  </a:lnTo>
                  <a:lnTo>
                    <a:pt x="30" y="45"/>
                  </a:lnTo>
                  <a:lnTo>
                    <a:pt x="28" y="48"/>
                  </a:lnTo>
                  <a:lnTo>
                    <a:pt x="25" y="51"/>
                  </a:lnTo>
                  <a:lnTo>
                    <a:pt x="20" y="51"/>
                  </a:lnTo>
                  <a:lnTo>
                    <a:pt x="20" y="51"/>
                  </a:lnTo>
                  <a:lnTo>
                    <a:pt x="19" y="51"/>
                  </a:lnTo>
                  <a:lnTo>
                    <a:pt x="17" y="50"/>
                  </a:lnTo>
                  <a:lnTo>
                    <a:pt x="16" y="47"/>
                  </a:lnTo>
                  <a:lnTo>
                    <a:pt x="16" y="43"/>
                  </a:lnTo>
                  <a:lnTo>
                    <a:pt x="16" y="43"/>
                  </a:lnTo>
                  <a:lnTo>
                    <a:pt x="19" y="37"/>
                  </a:lnTo>
                  <a:lnTo>
                    <a:pt x="24" y="32"/>
                  </a:lnTo>
                  <a:lnTo>
                    <a:pt x="35" y="27"/>
                  </a:lnTo>
                  <a:lnTo>
                    <a:pt x="35" y="27"/>
                  </a:lnTo>
                  <a:lnTo>
                    <a:pt x="32" y="40"/>
                  </a:lnTo>
                  <a:lnTo>
                    <a:pt x="32" y="40"/>
                  </a:lnTo>
                  <a:close/>
                  <a:moveTo>
                    <a:pt x="11" y="16"/>
                  </a:moveTo>
                  <a:lnTo>
                    <a:pt x="12" y="16"/>
                  </a:lnTo>
                  <a:lnTo>
                    <a:pt x="12" y="16"/>
                  </a:lnTo>
                  <a:lnTo>
                    <a:pt x="19" y="12"/>
                  </a:lnTo>
                  <a:lnTo>
                    <a:pt x="27" y="10"/>
                  </a:lnTo>
                  <a:lnTo>
                    <a:pt x="27" y="10"/>
                  </a:lnTo>
                  <a:lnTo>
                    <a:pt x="32" y="10"/>
                  </a:lnTo>
                  <a:lnTo>
                    <a:pt x="35" y="13"/>
                  </a:lnTo>
                  <a:lnTo>
                    <a:pt x="36" y="16"/>
                  </a:lnTo>
                  <a:lnTo>
                    <a:pt x="36" y="19"/>
                  </a:lnTo>
                  <a:lnTo>
                    <a:pt x="36" y="19"/>
                  </a:lnTo>
                  <a:lnTo>
                    <a:pt x="35" y="23"/>
                  </a:lnTo>
                  <a:lnTo>
                    <a:pt x="33" y="24"/>
                  </a:lnTo>
                  <a:lnTo>
                    <a:pt x="20" y="27"/>
                  </a:lnTo>
                  <a:lnTo>
                    <a:pt x="20" y="27"/>
                  </a:lnTo>
                  <a:lnTo>
                    <a:pt x="12" y="31"/>
                  </a:lnTo>
                  <a:lnTo>
                    <a:pt x="6" y="34"/>
                  </a:lnTo>
                  <a:lnTo>
                    <a:pt x="3" y="39"/>
                  </a:lnTo>
                  <a:lnTo>
                    <a:pt x="0" y="45"/>
                  </a:lnTo>
                  <a:lnTo>
                    <a:pt x="0" y="45"/>
                  </a:lnTo>
                  <a:lnTo>
                    <a:pt x="0" y="50"/>
                  </a:lnTo>
                  <a:lnTo>
                    <a:pt x="1" y="54"/>
                  </a:lnTo>
                  <a:lnTo>
                    <a:pt x="6" y="58"/>
                  </a:lnTo>
                  <a:lnTo>
                    <a:pt x="14" y="59"/>
                  </a:lnTo>
                  <a:lnTo>
                    <a:pt x="14" y="59"/>
                  </a:lnTo>
                  <a:lnTo>
                    <a:pt x="19" y="59"/>
                  </a:lnTo>
                  <a:lnTo>
                    <a:pt x="22" y="58"/>
                  </a:lnTo>
                  <a:lnTo>
                    <a:pt x="30" y="51"/>
                  </a:lnTo>
                  <a:lnTo>
                    <a:pt x="30" y="51"/>
                  </a:lnTo>
                  <a:lnTo>
                    <a:pt x="32" y="54"/>
                  </a:lnTo>
                  <a:lnTo>
                    <a:pt x="33" y="58"/>
                  </a:lnTo>
                  <a:lnTo>
                    <a:pt x="35" y="59"/>
                  </a:lnTo>
                  <a:lnTo>
                    <a:pt x="39" y="59"/>
                  </a:lnTo>
                  <a:lnTo>
                    <a:pt x="39" y="59"/>
                  </a:lnTo>
                  <a:lnTo>
                    <a:pt x="44" y="59"/>
                  </a:lnTo>
                  <a:lnTo>
                    <a:pt x="51" y="56"/>
                  </a:lnTo>
                  <a:lnTo>
                    <a:pt x="51" y="53"/>
                  </a:lnTo>
                  <a:lnTo>
                    <a:pt x="51" y="53"/>
                  </a:lnTo>
                  <a:lnTo>
                    <a:pt x="47" y="53"/>
                  </a:lnTo>
                  <a:lnTo>
                    <a:pt x="46" y="53"/>
                  </a:lnTo>
                  <a:lnTo>
                    <a:pt x="46" y="50"/>
                  </a:lnTo>
                  <a:lnTo>
                    <a:pt x="46" y="45"/>
                  </a:lnTo>
                  <a:lnTo>
                    <a:pt x="46" y="45"/>
                  </a:lnTo>
                  <a:lnTo>
                    <a:pt x="51" y="19"/>
                  </a:lnTo>
                  <a:lnTo>
                    <a:pt x="51" y="19"/>
                  </a:lnTo>
                  <a:lnTo>
                    <a:pt x="51" y="12"/>
                  </a:lnTo>
                  <a:lnTo>
                    <a:pt x="49" y="8"/>
                  </a:lnTo>
                  <a:lnTo>
                    <a:pt x="47" y="5"/>
                  </a:lnTo>
                  <a:lnTo>
                    <a:pt x="41" y="2"/>
                  </a:lnTo>
                  <a:lnTo>
                    <a:pt x="33" y="0"/>
                  </a:lnTo>
                  <a:lnTo>
                    <a:pt x="33" y="0"/>
                  </a:lnTo>
                  <a:lnTo>
                    <a:pt x="28" y="2"/>
                  </a:lnTo>
                  <a:lnTo>
                    <a:pt x="22" y="4"/>
                  </a:lnTo>
                  <a:lnTo>
                    <a:pt x="11" y="10"/>
                  </a:lnTo>
                  <a:lnTo>
                    <a:pt x="11" y="16"/>
                  </a:lnTo>
                  <a:close/>
                </a:path>
              </a:pathLst>
            </a:custGeom>
            <a:grpFill/>
            <a:ln w="9525">
              <a:noFill/>
              <a:round/>
              <a:headEnd/>
              <a:tailEnd/>
            </a:ln>
          </p:spPr>
          <p:txBody>
            <a:bodyPr/>
            <a:lstStyle/>
            <a:p>
              <a:endParaRPr lang="en-GB" dirty="0"/>
            </a:p>
          </p:txBody>
        </p:sp>
        <p:sp>
          <p:nvSpPr>
            <p:cNvPr id="45" name="Freeform 12"/>
            <p:cNvSpPr>
              <a:spLocks/>
            </p:cNvSpPr>
            <p:nvPr/>
          </p:nvSpPr>
          <p:spPr bwMode="black">
            <a:xfrm>
              <a:off x="4794" y="4204"/>
              <a:ext cx="20" cy="48"/>
            </a:xfrm>
            <a:custGeom>
              <a:avLst/>
              <a:gdLst/>
              <a:ahLst/>
              <a:cxnLst>
                <a:cxn ang="0">
                  <a:pos x="11" y="40"/>
                </a:cxn>
                <a:cxn ang="0">
                  <a:pos x="11" y="40"/>
                </a:cxn>
                <a:cxn ang="0">
                  <a:pos x="18" y="0"/>
                </a:cxn>
                <a:cxn ang="0">
                  <a:pos x="18" y="0"/>
                </a:cxn>
                <a:cxn ang="0">
                  <a:pos x="25" y="0"/>
                </a:cxn>
                <a:cxn ang="0">
                  <a:pos x="25" y="0"/>
                </a:cxn>
                <a:cxn ang="0">
                  <a:pos x="35" y="0"/>
                </a:cxn>
                <a:cxn ang="0">
                  <a:pos x="35" y="0"/>
                </a:cxn>
                <a:cxn ang="0">
                  <a:pos x="25" y="40"/>
                </a:cxn>
                <a:cxn ang="0">
                  <a:pos x="24" y="46"/>
                </a:cxn>
                <a:cxn ang="0">
                  <a:pos x="24" y="46"/>
                </a:cxn>
                <a:cxn ang="0">
                  <a:pos x="18" y="86"/>
                </a:cxn>
                <a:cxn ang="0">
                  <a:pos x="18" y="86"/>
                </a:cxn>
                <a:cxn ang="0">
                  <a:pos x="10" y="86"/>
                </a:cxn>
                <a:cxn ang="0">
                  <a:pos x="10" y="86"/>
                </a:cxn>
                <a:cxn ang="0">
                  <a:pos x="0" y="86"/>
                </a:cxn>
                <a:cxn ang="0">
                  <a:pos x="0" y="86"/>
                </a:cxn>
                <a:cxn ang="0">
                  <a:pos x="10" y="46"/>
                </a:cxn>
                <a:cxn ang="0">
                  <a:pos x="11" y="40"/>
                </a:cxn>
              </a:cxnLst>
              <a:rect l="0" t="0" r="r" b="b"/>
              <a:pathLst>
                <a:path w="35" h="86">
                  <a:moveTo>
                    <a:pt x="11" y="40"/>
                  </a:moveTo>
                  <a:lnTo>
                    <a:pt x="11" y="40"/>
                  </a:lnTo>
                  <a:lnTo>
                    <a:pt x="18" y="0"/>
                  </a:lnTo>
                  <a:lnTo>
                    <a:pt x="18" y="0"/>
                  </a:lnTo>
                  <a:lnTo>
                    <a:pt x="25" y="0"/>
                  </a:lnTo>
                  <a:lnTo>
                    <a:pt x="25" y="0"/>
                  </a:lnTo>
                  <a:lnTo>
                    <a:pt x="35" y="0"/>
                  </a:lnTo>
                  <a:lnTo>
                    <a:pt x="35" y="0"/>
                  </a:lnTo>
                  <a:lnTo>
                    <a:pt x="25" y="40"/>
                  </a:lnTo>
                  <a:lnTo>
                    <a:pt x="24" y="46"/>
                  </a:lnTo>
                  <a:lnTo>
                    <a:pt x="24" y="46"/>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dirty="0"/>
            </a:p>
          </p:txBody>
        </p:sp>
        <p:sp>
          <p:nvSpPr>
            <p:cNvPr id="46" name="Freeform 13"/>
            <p:cNvSpPr>
              <a:spLocks noEditPoints="1"/>
            </p:cNvSpPr>
            <p:nvPr/>
          </p:nvSpPr>
          <p:spPr bwMode="black">
            <a:xfrm>
              <a:off x="4812" y="4204"/>
              <a:ext cx="20" cy="48"/>
            </a:xfrm>
            <a:custGeom>
              <a:avLst/>
              <a:gdLst/>
              <a:ahLst/>
              <a:cxnLst>
                <a:cxn ang="0">
                  <a:pos x="8" y="55"/>
                </a:cxn>
                <a:cxn ang="0">
                  <a:pos x="8" y="55"/>
                </a:cxn>
                <a:cxn ang="0">
                  <a:pos x="12" y="30"/>
                </a:cxn>
                <a:cxn ang="0">
                  <a:pos x="12" y="30"/>
                </a:cxn>
                <a:cxn ang="0">
                  <a:pos x="19" y="32"/>
                </a:cxn>
                <a:cxn ang="0">
                  <a:pos x="19" y="32"/>
                </a:cxn>
                <a:cxn ang="0">
                  <a:pos x="29" y="30"/>
                </a:cxn>
                <a:cxn ang="0">
                  <a:pos x="29" y="30"/>
                </a:cxn>
                <a:cxn ang="0">
                  <a:pos x="23" y="55"/>
                </a:cxn>
                <a:cxn ang="0">
                  <a:pos x="23" y="60"/>
                </a:cxn>
                <a:cxn ang="0">
                  <a:pos x="23" y="60"/>
                </a:cxn>
                <a:cxn ang="0">
                  <a:pos x="18" y="86"/>
                </a:cxn>
                <a:cxn ang="0">
                  <a:pos x="18" y="86"/>
                </a:cxn>
                <a:cxn ang="0">
                  <a:pos x="10" y="86"/>
                </a:cxn>
                <a:cxn ang="0">
                  <a:pos x="10" y="86"/>
                </a:cxn>
                <a:cxn ang="0">
                  <a:pos x="0" y="86"/>
                </a:cxn>
                <a:cxn ang="0">
                  <a:pos x="0" y="86"/>
                </a:cxn>
                <a:cxn ang="0">
                  <a:pos x="7" y="60"/>
                </a:cxn>
                <a:cxn ang="0">
                  <a:pos x="8" y="55"/>
                </a:cxn>
                <a:cxn ang="0">
                  <a:pos x="26" y="0"/>
                </a:cxn>
                <a:cxn ang="0">
                  <a:pos x="26" y="0"/>
                </a:cxn>
                <a:cxn ang="0">
                  <a:pos x="29" y="1"/>
                </a:cxn>
                <a:cxn ang="0">
                  <a:pos x="32" y="3"/>
                </a:cxn>
                <a:cxn ang="0">
                  <a:pos x="34" y="6"/>
                </a:cxn>
                <a:cxn ang="0">
                  <a:pos x="34" y="9"/>
                </a:cxn>
                <a:cxn ang="0">
                  <a:pos x="34" y="9"/>
                </a:cxn>
                <a:cxn ang="0">
                  <a:pos x="32" y="13"/>
                </a:cxn>
                <a:cxn ang="0">
                  <a:pos x="29" y="16"/>
                </a:cxn>
                <a:cxn ang="0">
                  <a:pos x="26" y="17"/>
                </a:cxn>
                <a:cxn ang="0">
                  <a:pos x="23" y="19"/>
                </a:cxn>
                <a:cxn ang="0">
                  <a:pos x="23" y="19"/>
                </a:cxn>
                <a:cxn ang="0">
                  <a:pos x="19" y="17"/>
                </a:cxn>
                <a:cxn ang="0">
                  <a:pos x="16" y="16"/>
                </a:cxn>
                <a:cxn ang="0">
                  <a:pos x="16" y="13"/>
                </a:cxn>
                <a:cxn ang="0">
                  <a:pos x="15" y="9"/>
                </a:cxn>
                <a:cxn ang="0">
                  <a:pos x="15" y="9"/>
                </a:cxn>
                <a:cxn ang="0">
                  <a:pos x="16" y="6"/>
                </a:cxn>
                <a:cxn ang="0">
                  <a:pos x="19" y="3"/>
                </a:cxn>
                <a:cxn ang="0">
                  <a:pos x="23" y="1"/>
                </a:cxn>
                <a:cxn ang="0">
                  <a:pos x="26" y="0"/>
                </a:cxn>
                <a:cxn ang="0">
                  <a:pos x="26" y="0"/>
                </a:cxn>
              </a:cxnLst>
              <a:rect l="0" t="0" r="r" b="b"/>
              <a:pathLst>
                <a:path w="34" h="86">
                  <a:moveTo>
                    <a:pt x="8" y="55"/>
                  </a:moveTo>
                  <a:lnTo>
                    <a:pt x="8" y="55"/>
                  </a:lnTo>
                  <a:lnTo>
                    <a:pt x="12" y="30"/>
                  </a:lnTo>
                  <a:lnTo>
                    <a:pt x="12" y="30"/>
                  </a:lnTo>
                  <a:lnTo>
                    <a:pt x="19" y="32"/>
                  </a:lnTo>
                  <a:lnTo>
                    <a:pt x="19" y="32"/>
                  </a:lnTo>
                  <a:lnTo>
                    <a:pt x="29" y="30"/>
                  </a:lnTo>
                  <a:lnTo>
                    <a:pt x="29" y="30"/>
                  </a:lnTo>
                  <a:lnTo>
                    <a:pt x="23" y="55"/>
                  </a:lnTo>
                  <a:lnTo>
                    <a:pt x="23" y="60"/>
                  </a:lnTo>
                  <a:lnTo>
                    <a:pt x="23" y="60"/>
                  </a:lnTo>
                  <a:lnTo>
                    <a:pt x="18" y="86"/>
                  </a:lnTo>
                  <a:lnTo>
                    <a:pt x="18" y="86"/>
                  </a:lnTo>
                  <a:lnTo>
                    <a:pt x="10" y="86"/>
                  </a:lnTo>
                  <a:lnTo>
                    <a:pt x="10" y="86"/>
                  </a:lnTo>
                  <a:lnTo>
                    <a:pt x="0" y="86"/>
                  </a:lnTo>
                  <a:lnTo>
                    <a:pt x="0" y="86"/>
                  </a:lnTo>
                  <a:lnTo>
                    <a:pt x="7" y="60"/>
                  </a:lnTo>
                  <a:lnTo>
                    <a:pt x="8" y="55"/>
                  </a:lnTo>
                  <a:close/>
                  <a:moveTo>
                    <a:pt x="26" y="0"/>
                  </a:moveTo>
                  <a:lnTo>
                    <a:pt x="26" y="0"/>
                  </a:lnTo>
                  <a:lnTo>
                    <a:pt x="29" y="1"/>
                  </a:lnTo>
                  <a:lnTo>
                    <a:pt x="32" y="3"/>
                  </a:lnTo>
                  <a:lnTo>
                    <a:pt x="34" y="6"/>
                  </a:lnTo>
                  <a:lnTo>
                    <a:pt x="34" y="9"/>
                  </a:lnTo>
                  <a:lnTo>
                    <a:pt x="34" y="9"/>
                  </a:lnTo>
                  <a:lnTo>
                    <a:pt x="32" y="13"/>
                  </a:lnTo>
                  <a:lnTo>
                    <a:pt x="29" y="16"/>
                  </a:lnTo>
                  <a:lnTo>
                    <a:pt x="26" y="17"/>
                  </a:lnTo>
                  <a:lnTo>
                    <a:pt x="23" y="19"/>
                  </a:lnTo>
                  <a:lnTo>
                    <a:pt x="23" y="19"/>
                  </a:lnTo>
                  <a:lnTo>
                    <a:pt x="19" y="17"/>
                  </a:lnTo>
                  <a:lnTo>
                    <a:pt x="16" y="16"/>
                  </a:lnTo>
                  <a:lnTo>
                    <a:pt x="16" y="13"/>
                  </a:lnTo>
                  <a:lnTo>
                    <a:pt x="15" y="9"/>
                  </a:lnTo>
                  <a:lnTo>
                    <a:pt x="15" y="9"/>
                  </a:lnTo>
                  <a:lnTo>
                    <a:pt x="16" y="6"/>
                  </a:lnTo>
                  <a:lnTo>
                    <a:pt x="19" y="3"/>
                  </a:lnTo>
                  <a:lnTo>
                    <a:pt x="23" y="1"/>
                  </a:lnTo>
                  <a:lnTo>
                    <a:pt x="26" y="0"/>
                  </a:lnTo>
                  <a:lnTo>
                    <a:pt x="26" y="0"/>
                  </a:lnTo>
                  <a:close/>
                </a:path>
              </a:pathLst>
            </a:custGeom>
            <a:grpFill/>
            <a:ln w="9525">
              <a:noFill/>
              <a:round/>
              <a:headEnd/>
              <a:tailEnd/>
            </a:ln>
          </p:spPr>
          <p:txBody>
            <a:bodyPr/>
            <a:lstStyle/>
            <a:p>
              <a:endParaRPr lang="en-GB" dirty="0"/>
            </a:p>
          </p:txBody>
        </p:sp>
        <p:sp>
          <p:nvSpPr>
            <p:cNvPr id="47" name="Freeform 14"/>
            <p:cNvSpPr>
              <a:spLocks/>
            </p:cNvSpPr>
            <p:nvPr/>
          </p:nvSpPr>
          <p:spPr bwMode="black">
            <a:xfrm>
              <a:off x="4835" y="4210"/>
              <a:ext cx="18" cy="42"/>
            </a:xfrm>
            <a:custGeom>
              <a:avLst/>
              <a:gdLst/>
              <a:ahLst/>
              <a:cxnLst>
                <a:cxn ang="0">
                  <a:pos x="33" y="21"/>
                </a:cxn>
                <a:cxn ang="0">
                  <a:pos x="33" y="21"/>
                </a:cxn>
                <a:cxn ang="0">
                  <a:pos x="33" y="24"/>
                </a:cxn>
                <a:cxn ang="0">
                  <a:pos x="33" y="24"/>
                </a:cxn>
                <a:cxn ang="0">
                  <a:pos x="32" y="27"/>
                </a:cxn>
                <a:cxn ang="0">
                  <a:pos x="22" y="25"/>
                </a:cxn>
                <a:cxn ang="0">
                  <a:pos x="22" y="25"/>
                </a:cxn>
                <a:cxn ang="0">
                  <a:pos x="18" y="51"/>
                </a:cxn>
                <a:cxn ang="0">
                  <a:pos x="18" y="51"/>
                </a:cxn>
                <a:cxn ang="0">
                  <a:pos x="16" y="60"/>
                </a:cxn>
                <a:cxn ang="0">
                  <a:pos x="14" y="67"/>
                </a:cxn>
                <a:cxn ang="0">
                  <a:pos x="16" y="70"/>
                </a:cxn>
                <a:cxn ang="0">
                  <a:pos x="19" y="70"/>
                </a:cxn>
                <a:cxn ang="0">
                  <a:pos x="19" y="70"/>
                </a:cxn>
                <a:cxn ang="0">
                  <a:pos x="25" y="68"/>
                </a:cxn>
                <a:cxn ang="0">
                  <a:pos x="24" y="73"/>
                </a:cxn>
                <a:cxn ang="0">
                  <a:pos x="24" y="73"/>
                </a:cxn>
                <a:cxn ang="0">
                  <a:pos x="18" y="76"/>
                </a:cxn>
                <a:cxn ang="0">
                  <a:pos x="11" y="76"/>
                </a:cxn>
                <a:cxn ang="0">
                  <a:pos x="11" y="76"/>
                </a:cxn>
                <a:cxn ang="0">
                  <a:pos x="5" y="75"/>
                </a:cxn>
                <a:cxn ang="0">
                  <a:pos x="2" y="71"/>
                </a:cxn>
                <a:cxn ang="0">
                  <a:pos x="0" y="67"/>
                </a:cxn>
                <a:cxn ang="0">
                  <a:pos x="0" y="59"/>
                </a:cxn>
                <a:cxn ang="0">
                  <a:pos x="0" y="59"/>
                </a:cxn>
                <a:cxn ang="0">
                  <a:pos x="8" y="25"/>
                </a:cxn>
                <a:cxn ang="0">
                  <a:pos x="0" y="27"/>
                </a:cxn>
                <a:cxn ang="0">
                  <a:pos x="0" y="27"/>
                </a:cxn>
                <a:cxn ang="0">
                  <a:pos x="0" y="24"/>
                </a:cxn>
                <a:cxn ang="0">
                  <a:pos x="0" y="24"/>
                </a:cxn>
                <a:cxn ang="0">
                  <a:pos x="0" y="21"/>
                </a:cxn>
                <a:cxn ang="0">
                  <a:pos x="8" y="21"/>
                </a:cxn>
                <a:cxn ang="0">
                  <a:pos x="8" y="21"/>
                </a:cxn>
                <a:cxn ang="0">
                  <a:pos x="11" y="6"/>
                </a:cxn>
                <a:cxn ang="0">
                  <a:pos x="11" y="6"/>
                </a:cxn>
                <a:cxn ang="0">
                  <a:pos x="27" y="0"/>
                </a:cxn>
                <a:cxn ang="0">
                  <a:pos x="29" y="0"/>
                </a:cxn>
                <a:cxn ang="0">
                  <a:pos x="29" y="0"/>
                </a:cxn>
                <a:cxn ang="0">
                  <a:pos x="24" y="21"/>
                </a:cxn>
                <a:cxn ang="0">
                  <a:pos x="33" y="21"/>
                </a:cxn>
              </a:cxnLst>
              <a:rect l="0" t="0" r="r" b="b"/>
              <a:pathLst>
                <a:path w="33" h="76">
                  <a:moveTo>
                    <a:pt x="33" y="21"/>
                  </a:moveTo>
                  <a:lnTo>
                    <a:pt x="33" y="21"/>
                  </a:lnTo>
                  <a:lnTo>
                    <a:pt x="33" y="24"/>
                  </a:lnTo>
                  <a:lnTo>
                    <a:pt x="33" y="24"/>
                  </a:lnTo>
                  <a:lnTo>
                    <a:pt x="32" y="27"/>
                  </a:lnTo>
                  <a:lnTo>
                    <a:pt x="22" y="25"/>
                  </a:lnTo>
                  <a:lnTo>
                    <a:pt x="22" y="25"/>
                  </a:lnTo>
                  <a:lnTo>
                    <a:pt x="18" y="51"/>
                  </a:lnTo>
                  <a:lnTo>
                    <a:pt x="18" y="51"/>
                  </a:lnTo>
                  <a:lnTo>
                    <a:pt x="16" y="60"/>
                  </a:lnTo>
                  <a:lnTo>
                    <a:pt x="14" y="67"/>
                  </a:lnTo>
                  <a:lnTo>
                    <a:pt x="16" y="70"/>
                  </a:lnTo>
                  <a:lnTo>
                    <a:pt x="19" y="70"/>
                  </a:lnTo>
                  <a:lnTo>
                    <a:pt x="19" y="70"/>
                  </a:lnTo>
                  <a:lnTo>
                    <a:pt x="25" y="68"/>
                  </a:lnTo>
                  <a:lnTo>
                    <a:pt x="24" y="73"/>
                  </a:lnTo>
                  <a:lnTo>
                    <a:pt x="24" y="73"/>
                  </a:lnTo>
                  <a:lnTo>
                    <a:pt x="18" y="76"/>
                  </a:lnTo>
                  <a:lnTo>
                    <a:pt x="11" y="76"/>
                  </a:lnTo>
                  <a:lnTo>
                    <a:pt x="11" y="76"/>
                  </a:lnTo>
                  <a:lnTo>
                    <a:pt x="5" y="75"/>
                  </a:lnTo>
                  <a:lnTo>
                    <a:pt x="2" y="71"/>
                  </a:lnTo>
                  <a:lnTo>
                    <a:pt x="0" y="67"/>
                  </a:lnTo>
                  <a:lnTo>
                    <a:pt x="0" y="59"/>
                  </a:lnTo>
                  <a:lnTo>
                    <a:pt x="0" y="59"/>
                  </a:lnTo>
                  <a:lnTo>
                    <a:pt x="8" y="25"/>
                  </a:lnTo>
                  <a:lnTo>
                    <a:pt x="0" y="27"/>
                  </a:lnTo>
                  <a:lnTo>
                    <a:pt x="0" y="27"/>
                  </a:lnTo>
                  <a:lnTo>
                    <a:pt x="0" y="24"/>
                  </a:lnTo>
                  <a:lnTo>
                    <a:pt x="0" y="24"/>
                  </a:lnTo>
                  <a:lnTo>
                    <a:pt x="0" y="21"/>
                  </a:lnTo>
                  <a:lnTo>
                    <a:pt x="8" y="21"/>
                  </a:lnTo>
                  <a:lnTo>
                    <a:pt x="8" y="21"/>
                  </a:lnTo>
                  <a:lnTo>
                    <a:pt x="11" y="6"/>
                  </a:lnTo>
                  <a:lnTo>
                    <a:pt x="11" y="6"/>
                  </a:lnTo>
                  <a:lnTo>
                    <a:pt x="27" y="0"/>
                  </a:lnTo>
                  <a:lnTo>
                    <a:pt x="29" y="0"/>
                  </a:lnTo>
                  <a:lnTo>
                    <a:pt x="29" y="0"/>
                  </a:lnTo>
                  <a:lnTo>
                    <a:pt x="24" y="21"/>
                  </a:lnTo>
                  <a:lnTo>
                    <a:pt x="33" y="21"/>
                  </a:lnTo>
                  <a:close/>
                </a:path>
              </a:pathLst>
            </a:custGeom>
            <a:grpFill/>
            <a:ln w="9525">
              <a:noFill/>
              <a:round/>
              <a:headEnd/>
              <a:tailEnd/>
            </a:ln>
          </p:spPr>
          <p:txBody>
            <a:bodyPr/>
            <a:lstStyle/>
            <a:p>
              <a:endParaRPr lang="en-GB" dirty="0"/>
            </a:p>
          </p:txBody>
        </p:sp>
        <p:sp>
          <p:nvSpPr>
            <p:cNvPr id="49" name="Freeform 15"/>
            <p:cNvSpPr>
              <a:spLocks/>
            </p:cNvSpPr>
            <p:nvPr/>
          </p:nvSpPr>
          <p:spPr bwMode="black">
            <a:xfrm>
              <a:off x="4853" y="4221"/>
              <a:ext cx="34" cy="48"/>
            </a:xfrm>
            <a:custGeom>
              <a:avLst/>
              <a:gdLst/>
              <a:ahLst/>
              <a:cxnLst>
                <a:cxn ang="0">
                  <a:pos x="51" y="0"/>
                </a:cxn>
                <a:cxn ang="0">
                  <a:pos x="51" y="0"/>
                </a:cxn>
                <a:cxn ang="0">
                  <a:pos x="55" y="2"/>
                </a:cxn>
                <a:cxn ang="0">
                  <a:pos x="55" y="2"/>
                </a:cxn>
                <a:cxn ang="0">
                  <a:pos x="62" y="0"/>
                </a:cxn>
                <a:cxn ang="0">
                  <a:pos x="62" y="0"/>
                </a:cxn>
                <a:cxn ang="0">
                  <a:pos x="41" y="35"/>
                </a:cxn>
                <a:cxn ang="0">
                  <a:pos x="9" y="86"/>
                </a:cxn>
                <a:cxn ang="0">
                  <a:pos x="9" y="86"/>
                </a:cxn>
                <a:cxn ang="0">
                  <a:pos x="5" y="86"/>
                </a:cxn>
                <a:cxn ang="0">
                  <a:pos x="5" y="86"/>
                </a:cxn>
                <a:cxn ang="0">
                  <a:pos x="0" y="86"/>
                </a:cxn>
                <a:cxn ang="0">
                  <a:pos x="0" y="86"/>
                </a:cxn>
                <a:cxn ang="0">
                  <a:pos x="19" y="56"/>
                </a:cxn>
                <a:cxn ang="0">
                  <a:pos x="19" y="56"/>
                </a:cxn>
                <a:cxn ang="0">
                  <a:pos x="8" y="0"/>
                </a:cxn>
                <a:cxn ang="0">
                  <a:pos x="8" y="0"/>
                </a:cxn>
                <a:cxn ang="0">
                  <a:pos x="16" y="2"/>
                </a:cxn>
                <a:cxn ang="0">
                  <a:pos x="16" y="2"/>
                </a:cxn>
                <a:cxn ang="0">
                  <a:pos x="25" y="0"/>
                </a:cxn>
                <a:cxn ang="0">
                  <a:pos x="25" y="0"/>
                </a:cxn>
                <a:cxn ang="0">
                  <a:pos x="32" y="37"/>
                </a:cxn>
                <a:cxn ang="0">
                  <a:pos x="32" y="37"/>
                </a:cxn>
                <a:cxn ang="0">
                  <a:pos x="51" y="0"/>
                </a:cxn>
                <a:cxn ang="0">
                  <a:pos x="51" y="0"/>
                </a:cxn>
              </a:cxnLst>
              <a:rect l="0" t="0" r="r" b="b"/>
              <a:pathLst>
                <a:path w="62" h="86">
                  <a:moveTo>
                    <a:pt x="51" y="0"/>
                  </a:moveTo>
                  <a:lnTo>
                    <a:pt x="51" y="0"/>
                  </a:lnTo>
                  <a:lnTo>
                    <a:pt x="55" y="2"/>
                  </a:lnTo>
                  <a:lnTo>
                    <a:pt x="55" y="2"/>
                  </a:lnTo>
                  <a:lnTo>
                    <a:pt x="62" y="0"/>
                  </a:lnTo>
                  <a:lnTo>
                    <a:pt x="62" y="0"/>
                  </a:lnTo>
                  <a:lnTo>
                    <a:pt x="41" y="35"/>
                  </a:lnTo>
                  <a:lnTo>
                    <a:pt x="9" y="86"/>
                  </a:lnTo>
                  <a:lnTo>
                    <a:pt x="9" y="86"/>
                  </a:lnTo>
                  <a:lnTo>
                    <a:pt x="5" y="86"/>
                  </a:lnTo>
                  <a:lnTo>
                    <a:pt x="5" y="86"/>
                  </a:lnTo>
                  <a:lnTo>
                    <a:pt x="0" y="86"/>
                  </a:lnTo>
                  <a:lnTo>
                    <a:pt x="0" y="86"/>
                  </a:lnTo>
                  <a:lnTo>
                    <a:pt x="19" y="56"/>
                  </a:lnTo>
                  <a:lnTo>
                    <a:pt x="19" y="56"/>
                  </a:lnTo>
                  <a:lnTo>
                    <a:pt x="8" y="0"/>
                  </a:lnTo>
                  <a:lnTo>
                    <a:pt x="8" y="0"/>
                  </a:lnTo>
                  <a:lnTo>
                    <a:pt x="16" y="2"/>
                  </a:lnTo>
                  <a:lnTo>
                    <a:pt x="16" y="2"/>
                  </a:lnTo>
                  <a:lnTo>
                    <a:pt x="25" y="0"/>
                  </a:lnTo>
                  <a:lnTo>
                    <a:pt x="25" y="0"/>
                  </a:lnTo>
                  <a:lnTo>
                    <a:pt x="32" y="37"/>
                  </a:lnTo>
                  <a:lnTo>
                    <a:pt x="32" y="37"/>
                  </a:lnTo>
                  <a:lnTo>
                    <a:pt x="51" y="0"/>
                  </a:lnTo>
                  <a:lnTo>
                    <a:pt x="51" y="0"/>
                  </a:lnTo>
                  <a:close/>
                </a:path>
              </a:pathLst>
            </a:custGeom>
            <a:grpFill/>
            <a:ln w="9525">
              <a:noFill/>
              <a:round/>
              <a:headEnd/>
              <a:tailEnd/>
            </a:ln>
          </p:spPr>
          <p:txBody>
            <a:bodyPr/>
            <a:lstStyle/>
            <a:p>
              <a:endParaRPr lang="en-GB" dirty="0"/>
            </a:p>
          </p:txBody>
        </p:sp>
        <p:sp>
          <p:nvSpPr>
            <p:cNvPr id="50" name="Freeform 16"/>
            <p:cNvSpPr>
              <a:spLocks/>
            </p:cNvSpPr>
            <p:nvPr/>
          </p:nvSpPr>
          <p:spPr bwMode="black">
            <a:xfrm>
              <a:off x="4897" y="4208"/>
              <a:ext cx="20" cy="44"/>
            </a:xfrm>
            <a:custGeom>
              <a:avLst/>
              <a:gdLst/>
              <a:ahLst/>
              <a:cxnLst>
                <a:cxn ang="0">
                  <a:pos x="10" y="32"/>
                </a:cxn>
                <a:cxn ang="0">
                  <a:pos x="10" y="32"/>
                </a:cxn>
                <a:cxn ang="0">
                  <a:pos x="16" y="0"/>
                </a:cxn>
                <a:cxn ang="0">
                  <a:pos x="16" y="0"/>
                </a:cxn>
                <a:cxn ang="0">
                  <a:pos x="25" y="0"/>
                </a:cxn>
                <a:cxn ang="0">
                  <a:pos x="25" y="0"/>
                </a:cxn>
                <a:cxn ang="0">
                  <a:pos x="35" y="0"/>
                </a:cxn>
                <a:cxn ang="0">
                  <a:pos x="35" y="0"/>
                </a:cxn>
                <a:cxn ang="0">
                  <a:pos x="27" y="32"/>
                </a:cxn>
                <a:cxn ang="0">
                  <a:pos x="24" y="46"/>
                </a:cxn>
                <a:cxn ang="0">
                  <a:pos x="24" y="46"/>
                </a:cxn>
                <a:cxn ang="0">
                  <a:pos x="19" y="78"/>
                </a:cxn>
                <a:cxn ang="0">
                  <a:pos x="19" y="78"/>
                </a:cxn>
                <a:cxn ang="0">
                  <a:pos x="10" y="78"/>
                </a:cxn>
                <a:cxn ang="0">
                  <a:pos x="10" y="78"/>
                </a:cxn>
                <a:cxn ang="0">
                  <a:pos x="0" y="78"/>
                </a:cxn>
                <a:cxn ang="0">
                  <a:pos x="0" y="78"/>
                </a:cxn>
                <a:cxn ang="0">
                  <a:pos x="8" y="46"/>
                </a:cxn>
                <a:cxn ang="0">
                  <a:pos x="10" y="32"/>
                </a:cxn>
              </a:cxnLst>
              <a:rect l="0" t="0" r="r" b="b"/>
              <a:pathLst>
                <a:path w="35" h="78">
                  <a:moveTo>
                    <a:pt x="10" y="32"/>
                  </a:moveTo>
                  <a:lnTo>
                    <a:pt x="10" y="32"/>
                  </a:lnTo>
                  <a:lnTo>
                    <a:pt x="16" y="0"/>
                  </a:lnTo>
                  <a:lnTo>
                    <a:pt x="16" y="0"/>
                  </a:lnTo>
                  <a:lnTo>
                    <a:pt x="25" y="0"/>
                  </a:lnTo>
                  <a:lnTo>
                    <a:pt x="25" y="0"/>
                  </a:lnTo>
                  <a:lnTo>
                    <a:pt x="35" y="0"/>
                  </a:lnTo>
                  <a:lnTo>
                    <a:pt x="35" y="0"/>
                  </a:lnTo>
                  <a:lnTo>
                    <a:pt x="27" y="32"/>
                  </a:lnTo>
                  <a:lnTo>
                    <a:pt x="24" y="46"/>
                  </a:lnTo>
                  <a:lnTo>
                    <a:pt x="24" y="46"/>
                  </a:lnTo>
                  <a:lnTo>
                    <a:pt x="19" y="78"/>
                  </a:lnTo>
                  <a:lnTo>
                    <a:pt x="19" y="78"/>
                  </a:lnTo>
                  <a:lnTo>
                    <a:pt x="10" y="78"/>
                  </a:lnTo>
                  <a:lnTo>
                    <a:pt x="10" y="78"/>
                  </a:lnTo>
                  <a:lnTo>
                    <a:pt x="0" y="78"/>
                  </a:lnTo>
                  <a:lnTo>
                    <a:pt x="0" y="78"/>
                  </a:lnTo>
                  <a:lnTo>
                    <a:pt x="8" y="46"/>
                  </a:lnTo>
                  <a:lnTo>
                    <a:pt x="10" y="32"/>
                  </a:lnTo>
                  <a:close/>
                </a:path>
              </a:pathLst>
            </a:custGeom>
            <a:grpFill/>
            <a:ln w="9525">
              <a:noFill/>
              <a:round/>
              <a:headEnd/>
              <a:tailEnd/>
            </a:ln>
          </p:spPr>
          <p:txBody>
            <a:bodyPr/>
            <a:lstStyle/>
            <a:p>
              <a:endParaRPr lang="en-GB" dirty="0"/>
            </a:p>
          </p:txBody>
        </p:sp>
        <p:sp>
          <p:nvSpPr>
            <p:cNvPr id="51" name="Freeform 17"/>
            <p:cNvSpPr>
              <a:spLocks/>
            </p:cNvSpPr>
            <p:nvPr/>
          </p:nvSpPr>
          <p:spPr bwMode="black">
            <a:xfrm>
              <a:off x="4916" y="4219"/>
              <a:ext cx="33" cy="33"/>
            </a:xfrm>
            <a:custGeom>
              <a:avLst/>
              <a:gdLst/>
              <a:ahLst/>
              <a:cxnLst>
                <a:cxn ang="0">
                  <a:pos x="26" y="12"/>
                </a:cxn>
                <a:cxn ang="0">
                  <a:pos x="26" y="12"/>
                </a:cxn>
                <a:cxn ang="0">
                  <a:pos x="26" y="12"/>
                </a:cxn>
                <a:cxn ang="0">
                  <a:pos x="31" y="7"/>
                </a:cxn>
                <a:cxn ang="0">
                  <a:pos x="35" y="4"/>
                </a:cxn>
                <a:cxn ang="0">
                  <a:pos x="40" y="2"/>
                </a:cxn>
                <a:cxn ang="0">
                  <a:pos x="45" y="0"/>
                </a:cxn>
                <a:cxn ang="0">
                  <a:pos x="45" y="0"/>
                </a:cxn>
                <a:cxn ang="0">
                  <a:pos x="53" y="2"/>
                </a:cxn>
                <a:cxn ang="0">
                  <a:pos x="58" y="7"/>
                </a:cxn>
                <a:cxn ang="0">
                  <a:pos x="59" y="13"/>
                </a:cxn>
                <a:cxn ang="0">
                  <a:pos x="59" y="23"/>
                </a:cxn>
                <a:cxn ang="0">
                  <a:pos x="59" y="23"/>
                </a:cxn>
                <a:cxn ang="0">
                  <a:pos x="54" y="42"/>
                </a:cxn>
                <a:cxn ang="0">
                  <a:pos x="54" y="42"/>
                </a:cxn>
                <a:cxn ang="0">
                  <a:pos x="51" y="58"/>
                </a:cxn>
                <a:cxn ang="0">
                  <a:pos x="51" y="58"/>
                </a:cxn>
                <a:cxn ang="0">
                  <a:pos x="43" y="58"/>
                </a:cxn>
                <a:cxn ang="0">
                  <a:pos x="43" y="58"/>
                </a:cxn>
                <a:cxn ang="0">
                  <a:pos x="35" y="58"/>
                </a:cxn>
                <a:cxn ang="0">
                  <a:pos x="35" y="58"/>
                </a:cxn>
                <a:cxn ang="0">
                  <a:pos x="38" y="43"/>
                </a:cxn>
                <a:cxn ang="0">
                  <a:pos x="42" y="26"/>
                </a:cxn>
                <a:cxn ang="0">
                  <a:pos x="42" y="26"/>
                </a:cxn>
                <a:cxn ang="0">
                  <a:pos x="43" y="19"/>
                </a:cxn>
                <a:cxn ang="0">
                  <a:pos x="42" y="15"/>
                </a:cxn>
                <a:cxn ang="0">
                  <a:pos x="40" y="12"/>
                </a:cxn>
                <a:cxn ang="0">
                  <a:pos x="35" y="12"/>
                </a:cxn>
                <a:cxn ang="0">
                  <a:pos x="35" y="12"/>
                </a:cxn>
                <a:cxn ang="0">
                  <a:pos x="31" y="13"/>
                </a:cxn>
                <a:cxn ang="0">
                  <a:pos x="27" y="16"/>
                </a:cxn>
                <a:cxn ang="0">
                  <a:pos x="24" y="21"/>
                </a:cxn>
                <a:cxn ang="0">
                  <a:pos x="23" y="27"/>
                </a:cxn>
                <a:cxn ang="0">
                  <a:pos x="21" y="32"/>
                </a:cxn>
                <a:cxn ang="0">
                  <a:pos x="21" y="32"/>
                </a:cxn>
                <a:cxn ang="0">
                  <a:pos x="18" y="58"/>
                </a:cxn>
                <a:cxn ang="0">
                  <a:pos x="18" y="58"/>
                </a:cxn>
                <a:cxn ang="0">
                  <a:pos x="8" y="58"/>
                </a:cxn>
                <a:cxn ang="0">
                  <a:pos x="8" y="58"/>
                </a:cxn>
                <a:cxn ang="0">
                  <a:pos x="0" y="58"/>
                </a:cxn>
                <a:cxn ang="0">
                  <a:pos x="0" y="58"/>
                </a:cxn>
                <a:cxn ang="0">
                  <a:pos x="7" y="32"/>
                </a:cxn>
                <a:cxn ang="0">
                  <a:pos x="7" y="27"/>
                </a:cxn>
                <a:cxn ang="0">
                  <a:pos x="7" y="27"/>
                </a:cxn>
                <a:cxn ang="0">
                  <a:pos x="12" y="2"/>
                </a:cxn>
                <a:cxn ang="0">
                  <a:pos x="12" y="2"/>
                </a:cxn>
                <a:cxn ang="0">
                  <a:pos x="19" y="4"/>
                </a:cxn>
                <a:cxn ang="0">
                  <a:pos x="19" y="4"/>
                </a:cxn>
                <a:cxn ang="0">
                  <a:pos x="27" y="2"/>
                </a:cxn>
                <a:cxn ang="0">
                  <a:pos x="26" y="12"/>
                </a:cxn>
              </a:cxnLst>
              <a:rect l="0" t="0" r="r" b="b"/>
              <a:pathLst>
                <a:path w="59" h="58">
                  <a:moveTo>
                    <a:pt x="26" y="12"/>
                  </a:moveTo>
                  <a:lnTo>
                    <a:pt x="26" y="12"/>
                  </a:lnTo>
                  <a:lnTo>
                    <a:pt x="26" y="12"/>
                  </a:lnTo>
                  <a:lnTo>
                    <a:pt x="31" y="7"/>
                  </a:lnTo>
                  <a:lnTo>
                    <a:pt x="35" y="4"/>
                  </a:lnTo>
                  <a:lnTo>
                    <a:pt x="40" y="2"/>
                  </a:lnTo>
                  <a:lnTo>
                    <a:pt x="45" y="0"/>
                  </a:lnTo>
                  <a:lnTo>
                    <a:pt x="45" y="0"/>
                  </a:lnTo>
                  <a:lnTo>
                    <a:pt x="53" y="2"/>
                  </a:lnTo>
                  <a:lnTo>
                    <a:pt x="58" y="7"/>
                  </a:lnTo>
                  <a:lnTo>
                    <a:pt x="59" y="13"/>
                  </a:lnTo>
                  <a:lnTo>
                    <a:pt x="59" y="23"/>
                  </a:lnTo>
                  <a:lnTo>
                    <a:pt x="59" y="23"/>
                  </a:lnTo>
                  <a:lnTo>
                    <a:pt x="54" y="42"/>
                  </a:lnTo>
                  <a:lnTo>
                    <a:pt x="54" y="42"/>
                  </a:lnTo>
                  <a:lnTo>
                    <a:pt x="51" y="58"/>
                  </a:lnTo>
                  <a:lnTo>
                    <a:pt x="51" y="58"/>
                  </a:lnTo>
                  <a:lnTo>
                    <a:pt x="43" y="58"/>
                  </a:lnTo>
                  <a:lnTo>
                    <a:pt x="43" y="58"/>
                  </a:lnTo>
                  <a:lnTo>
                    <a:pt x="35" y="58"/>
                  </a:lnTo>
                  <a:lnTo>
                    <a:pt x="35" y="58"/>
                  </a:lnTo>
                  <a:lnTo>
                    <a:pt x="38" y="43"/>
                  </a:lnTo>
                  <a:lnTo>
                    <a:pt x="42" y="26"/>
                  </a:lnTo>
                  <a:lnTo>
                    <a:pt x="42" y="26"/>
                  </a:lnTo>
                  <a:lnTo>
                    <a:pt x="43" y="19"/>
                  </a:lnTo>
                  <a:lnTo>
                    <a:pt x="42" y="15"/>
                  </a:lnTo>
                  <a:lnTo>
                    <a:pt x="40" y="12"/>
                  </a:lnTo>
                  <a:lnTo>
                    <a:pt x="35" y="12"/>
                  </a:lnTo>
                  <a:lnTo>
                    <a:pt x="35" y="12"/>
                  </a:lnTo>
                  <a:lnTo>
                    <a:pt x="31" y="13"/>
                  </a:lnTo>
                  <a:lnTo>
                    <a:pt x="27" y="16"/>
                  </a:lnTo>
                  <a:lnTo>
                    <a:pt x="24" y="21"/>
                  </a:lnTo>
                  <a:lnTo>
                    <a:pt x="23" y="27"/>
                  </a:lnTo>
                  <a:lnTo>
                    <a:pt x="21" y="32"/>
                  </a:lnTo>
                  <a:lnTo>
                    <a:pt x="21" y="32"/>
                  </a:lnTo>
                  <a:lnTo>
                    <a:pt x="18" y="58"/>
                  </a:lnTo>
                  <a:lnTo>
                    <a:pt x="18" y="58"/>
                  </a:lnTo>
                  <a:lnTo>
                    <a:pt x="8" y="58"/>
                  </a:lnTo>
                  <a:lnTo>
                    <a:pt x="8" y="58"/>
                  </a:lnTo>
                  <a:lnTo>
                    <a:pt x="0" y="58"/>
                  </a:lnTo>
                  <a:lnTo>
                    <a:pt x="0" y="58"/>
                  </a:lnTo>
                  <a:lnTo>
                    <a:pt x="7" y="32"/>
                  </a:lnTo>
                  <a:lnTo>
                    <a:pt x="7" y="27"/>
                  </a:lnTo>
                  <a:lnTo>
                    <a:pt x="7" y="27"/>
                  </a:lnTo>
                  <a:lnTo>
                    <a:pt x="12" y="2"/>
                  </a:lnTo>
                  <a:lnTo>
                    <a:pt x="12" y="2"/>
                  </a:lnTo>
                  <a:lnTo>
                    <a:pt x="19" y="4"/>
                  </a:lnTo>
                  <a:lnTo>
                    <a:pt x="19" y="4"/>
                  </a:lnTo>
                  <a:lnTo>
                    <a:pt x="27" y="2"/>
                  </a:lnTo>
                  <a:lnTo>
                    <a:pt x="26" y="12"/>
                  </a:lnTo>
                  <a:close/>
                </a:path>
              </a:pathLst>
            </a:custGeom>
            <a:grpFill/>
            <a:ln w="9525">
              <a:noFill/>
              <a:round/>
              <a:headEnd/>
              <a:tailEnd/>
            </a:ln>
          </p:spPr>
          <p:txBody>
            <a:bodyPr/>
            <a:lstStyle/>
            <a:p>
              <a:endParaRPr lang="en-GB" dirty="0"/>
            </a:p>
          </p:txBody>
        </p:sp>
        <p:sp>
          <p:nvSpPr>
            <p:cNvPr id="52" name="Freeform 18"/>
            <p:cNvSpPr>
              <a:spLocks/>
            </p:cNvSpPr>
            <p:nvPr/>
          </p:nvSpPr>
          <p:spPr bwMode="black">
            <a:xfrm>
              <a:off x="4966" y="4208"/>
              <a:ext cx="33" cy="44"/>
            </a:xfrm>
            <a:custGeom>
              <a:avLst/>
              <a:gdLst/>
              <a:ahLst/>
              <a:cxnLst>
                <a:cxn ang="0">
                  <a:pos x="9" y="32"/>
                </a:cxn>
                <a:cxn ang="0">
                  <a:pos x="9" y="32"/>
                </a:cxn>
                <a:cxn ang="0">
                  <a:pos x="16" y="0"/>
                </a:cxn>
                <a:cxn ang="0">
                  <a:pos x="16" y="0"/>
                </a:cxn>
                <a:cxn ang="0">
                  <a:pos x="35" y="0"/>
                </a:cxn>
                <a:cxn ang="0">
                  <a:pos x="35" y="0"/>
                </a:cxn>
                <a:cxn ang="0">
                  <a:pos x="59" y="0"/>
                </a:cxn>
                <a:cxn ang="0">
                  <a:pos x="59" y="0"/>
                </a:cxn>
                <a:cxn ang="0">
                  <a:pos x="57" y="5"/>
                </a:cxn>
                <a:cxn ang="0">
                  <a:pos x="57" y="5"/>
                </a:cxn>
                <a:cxn ang="0">
                  <a:pos x="57" y="9"/>
                </a:cxn>
                <a:cxn ang="0">
                  <a:pos x="57" y="9"/>
                </a:cxn>
                <a:cxn ang="0">
                  <a:pos x="32" y="8"/>
                </a:cxn>
                <a:cxn ang="0">
                  <a:pos x="32" y="8"/>
                </a:cxn>
                <a:cxn ang="0">
                  <a:pos x="27" y="33"/>
                </a:cxn>
                <a:cxn ang="0">
                  <a:pos x="27" y="33"/>
                </a:cxn>
                <a:cxn ang="0">
                  <a:pos x="52" y="32"/>
                </a:cxn>
                <a:cxn ang="0">
                  <a:pos x="52" y="32"/>
                </a:cxn>
                <a:cxn ang="0">
                  <a:pos x="51" y="36"/>
                </a:cxn>
                <a:cxn ang="0">
                  <a:pos x="51" y="36"/>
                </a:cxn>
                <a:cxn ang="0">
                  <a:pos x="51" y="41"/>
                </a:cxn>
                <a:cxn ang="0">
                  <a:pos x="51" y="41"/>
                </a:cxn>
                <a:cxn ang="0">
                  <a:pos x="25" y="41"/>
                </a:cxn>
                <a:cxn ang="0">
                  <a:pos x="25" y="41"/>
                </a:cxn>
                <a:cxn ang="0">
                  <a:pos x="22" y="55"/>
                </a:cxn>
                <a:cxn ang="0">
                  <a:pos x="22" y="55"/>
                </a:cxn>
                <a:cxn ang="0">
                  <a:pos x="19" y="70"/>
                </a:cxn>
                <a:cxn ang="0">
                  <a:pos x="19" y="70"/>
                </a:cxn>
                <a:cxn ang="0">
                  <a:pos x="46" y="68"/>
                </a:cxn>
                <a:cxn ang="0">
                  <a:pos x="46" y="68"/>
                </a:cxn>
                <a:cxn ang="0">
                  <a:pos x="44" y="73"/>
                </a:cxn>
                <a:cxn ang="0">
                  <a:pos x="44" y="73"/>
                </a:cxn>
                <a:cxn ang="0">
                  <a:pos x="44" y="78"/>
                </a:cxn>
                <a:cxn ang="0">
                  <a:pos x="44" y="78"/>
                </a:cxn>
                <a:cxn ang="0">
                  <a:pos x="24" y="78"/>
                </a:cxn>
                <a:cxn ang="0">
                  <a:pos x="24" y="78"/>
                </a:cxn>
                <a:cxn ang="0">
                  <a:pos x="0" y="78"/>
                </a:cxn>
                <a:cxn ang="0">
                  <a:pos x="0" y="78"/>
                </a:cxn>
                <a:cxn ang="0">
                  <a:pos x="6" y="46"/>
                </a:cxn>
                <a:cxn ang="0">
                  <a:pos x="9" y="32"/>
                </a:cxn>
              </a:cxnLst>
              <a:rect l="0" t="0" r="r" b="b"/>
              <a:pathLst>
                <a:path w="59" h="78">
                  <a:moveTo>
                    <a:pt x="9" y="32"/>
                  </a:moveTo>
                  <a:lnTo>
                    <a:pt x="9" y="32"/>
                  </a:lnTo>
                  <a:lnTo>
                    <a:pt x="16" y="0"/>
                  </a:lnTo>
                  <a:lnTo>
                    <a:pt x="16" y="0"/>
                  </a:lnTo>
                  <a:lnTo>
                    <a:pt x="35" y="0"/>
                  </a:lnTo>
                  <a:lnTo>
                    <a:pt x="35" y="0"/>
                  </a:lnTo>
                  <a:lnTo>
                    <a:pt x="59" y="0"/>
                  </a:lnTo>
                  <a:lnTo>
                    <a:pt x="59" y="0"/>
                  </a:lnTo>
                  <a:lnTo>
                    <a:pt x="57" y="5"/>
                  </a:lnTo>
                  <a:lnTo>
                    <a:pt x="57" y="5"/>
                  </a:lnTo>
                  <a:lnTo>
                    <a:pt x="57" y="9"/>
                  </a:lnTo>
                  <a:lnTo>
                    <a:pt x="57" y="9"/>
                  </a:lnTo>
                  <a:lnTo>
                    <a:pt x="32" y="8"/>
                  </a:lnTo>
                  <a:lnTo>
                    <a:pt x="32" y="8"/>
                  </a:lnTo>
                  <a:lnTo>
                    <a:pt x="27" y="33"/>
                  </a:lnTo>
                  <a:lnTo>
                    <a:pt x="27" y="33"/>
                  </a:lnTo>
                  <a:lnTo>
                    <a:pt x="52" y="32"/>
                  </a:lnTo>
                  <a:lnTo>
                    <a:pt x="52" y="32"/>
                  </a:lnTo>
                  <a:lnTo>
                    <a:pt x="51" y="36"/>
                  </a:lnTo>
                  <a:lnTo>
                    <a:pt x="51" y="36"/>
                  </a:lnTo>
                  <a:lnTo>
                    <a:pt x="51" y="41"/>
                  </a:lnTo>
                  <a:lnTo>
                    <a:pt x="51" y="41"/>
                  </a:lnTo>
                  <a:lnTo>
                    <a:pt x="25" y="41"/>
                  </a:lnTo>
                  <a:lnTo>
                    <a:pt x="25" y="41"/>
                  </a:lnTo>
                  <a:lnTo>
                    <a:pt x="22" y="55"/>
                  </a:lnTo>
                  <a:lnTo>
                    <a:pt x="22" y="55"/>
                  </a:lnTo>
                  <a:lnTo>
                    <a:pt x="19" y="70"/>
                  </a:lnTo>
                  <a:lnTo>
                    <a:pt x="19" y="70"/>
                  </a:lnTo>
                  <a:lnTo>
                    <a:pt x="46" y="68"/>
                  </a:lnTo>
                  <a:lnTo>
                    <a:pt x="46" y="68"/>
                  </a:lnTo>
                  <a:lnTo>
                    <a:pt x="44" y="73"/>
                  </a:lnTo>
                  <a:lnTo>
                    <a:pt x="44" y="73"/>
                  </a:lnTo>
                  <a:lnTo>
                    <a:pt x="44" y="78"/>
                  </a:lnTo>
                  <a:lnTo>
                    <a:pt x="44" y="78"/>
                  </a:lnTo>
                  <a:lnTo>
                    <a:pt x="24" y="78"/>
                  </a:lnTo>
                  <a:lnTo>
                    <a:pt x="24" y="78"/>
                  </a:lnTo>
                  <a:lnTo>
                    <a:pt x="0" y="78"/>
                  </a:lnTo>
                  <a:lnTo>
                    <a:pt x="0" y="78"/>
                  </a:lnTo>
                  <a:lnTo>
                    <a:pt x="6" y="46"/>
                  </a:lnTo>
                  <a:lnTo>
                    <a:pt x="9" y="32"/>
                  </a:lnTo>
                  <a:close/>
                </a:path>
              </a:pathLst>
            </a:custGeom>
            <a:grpFill/>
            <a:ln w="9525">
              <a:noFill/>
              <a:round/>
              <a:headEnd/>
              <a:tailEnd/>
            </a:ln>
          </p:spPr>
          <p:txBody>
            <a:bodyPr/>
            <a:lstStyle/>
            <a:p>
              <a:endParaRPr lang="en-GB" dirty="0"/>
            </a:p>
          </p:txBody>
        </p:sp>
        <p:sp>
          <p:nvSpPr>
            <p:cNvPr id="53" name="Freeform 19"/>
            <p:cNvSpPr>
              <a:spLocks/>
            </p:cNvSpPr>
            <p:nvPr/>
          </p:nvSpPr>
          <p:spPr bwMode="black">
            <a:xfrm>
              <a:off x="5002" y="4221"/>
              <a:ext cx="29" cy="31"/>
            </a:xfrm>
            <a:custGeom>
              <a:avLst/>
              <a:gdLst/>
              <a:ahLst/>
              <a:cxnLst>
                <a:cxn ang="0">
                  <a:pos x="23" y="41"/>
                </a:cxn>
                <a:cxn ang="0">
                  <a:pos x="23" y="41"/>
                </a:cxn>
                <a:cxn ang="0">
                  <a:pos x="43" y="0"/>
                </a:cxn>
                <a:cxn ang="0">
                  <a:pos x="43" y="0"/>
                </a:cxn>
                <a:cxn ang="0">
                  <a:pos x="48" y="2"/>
                </a:cxn>
                <a:cxn ang="0">
                  <a:pos x="48" y="2"/>
                </a:cxn>
                <a:cxn ang="0">
                  <a:pos x="53" y="0"/>
                </a:cxn>
                <a:cxn ang="0">
                  <a:pos x="53" y="0"/>
                </a:cxn>
                <a:cxn ang="0">
                  <a:pos x="38" y="24"/>
                </a:cxn>
                <a:cxn ang="0">
                  <a:pos x="30" y="38"/>
                </a:cxn>
                <a:cxn ang="0">
                  <a:pos x="21" y="56"/>
                </a:cxn>
                <a:cxn ang="0">
                  <a:pos x="21" y="56"/>
                </a:cxn>
                <a:cxn ang="0">
                  <a:pos x="15" y="56"/>
                </a:cxn>
                <a:cxn ang="0">
                  <a:pos x="15" y="56"/>
                </a:cxn>
                <a:cxn ang="0">
                  <a:pos x="8" y="56"/>
                </a:cxn>
                <a:cxn ang="0">
                  <a:pos x="8" y="56"/>
                </a:cxn>
                <a:cxn ang="0">
                  <a:pos x="0" y="0"/>
                </a:cxn>
                <a:cxn ang="0">
                  <a:pos x="0" y="0"/>
                </a:cxn>
                <a:cxn ang="0">
                  <a:pos x="8" y="2"/>
                </a:cxn>
                <a:cxn ang="0">
                  <a:pos x="8" y="2"/>
                </a:cxn>
                <a:cxn ang="0">
                  <a:pos x="18" y="0"/>
                </a:cxn>
                <a:cxn ang="0">
                  <a:pos x="18" y="0"/>
                </a:cxn>
                <a:cxn ang="0">
                  <a:pos x="23" y="41"/>
                </a:cxn>
                <a:cxn ang="0">
                  <a:pos x="23" y="41"/>
                </a:cxn>
              </a:cxnLst>
              <a:rect l="0" t="0" r="r" b="b"/>
              <a:pathLst>
                <a:path w="53" h="56">
                  <a:moveTo>
                    <a:pt x="23" y="41"/>
                  </a:moveTo>
                  <a:lnTo>
                    <a:pt x="23" y="41"/>
                  </a:lnTo>
                  <a:lnTo>
                    <a:pt x="43" y="0"/>
                  </a:lnTo>
                  <a:lnTo>
                    <a:pt x="43" y="0"/>
                  </a:lnTo>
                  <a:lnTo>
                    <a:pt x="48" y="2"/>
                  </a:lnTo>
                  <a:lnTo>
                    <a:pt x="48" y="2"/>
                  </a:lnTo>
                  <a:lnTo>
                    <a:pt x="53" y="0"/>
                  </a:lnTo>
                  <a:lnTo>
                    <a:pt x="53" y="0"/>
                  </a:lnTo>
                  <a:lnTo>
                    <a:pt x="38" y="24"/>
                  </a:lnTo>
                  <a:lnTo>
                    <a:pt x="30" y="38"/>
                  </a:lnTo>
                  <a:lnTo>
                    <a:pt x="21" y="56"/>
                  </a:lnTo>
                  <a:lnTo>
                    <a:pt x="21" y="56"/>
                  </a:lnTo>
                  <a:lnTo>
                    <a:pt x="15" y="56"/>
                  </a:lnTo>
                  <a:lnTo>
                    <a:pt x="15" y="56"/>
                  </a:lnTo>
                  <a:lnTo>
                    <a:pt x="8" y="56"/>
                  </a:lnTo>
                  <a:lnTo>
                    <a:pt x="8" y="56"/>
                  </a:lnTo>
                  <a:lnTo>
                    <a:pt x="0" y="0"/>
                  </a:lnTo>
                  <a:lnTo>
                    <a:pt x="0" y="0"/>
                  </a:lnTo>
                  <a:lnTo>
                    <a:pt x="8" y="2"/>
                  </a:lnTo>
                  <a:lnTo>
                    <a:pt x="8" y="2"/>
                  </a:lnTo>
                  <a:lnTo>
                    <a:pt x="18" y="0"/>
                  </a:lnTo>
                  <a:lnTo>
                    <a:pt x="18" y="0"/>
                  </a:lnTo>
                  <a:lnTo>
                    <a:pt x="23" y="41"/>
                  </a:lnTo>
                  <a:lnTo>
                    <a:pt x="23" y="41"/>
                  </a:lnTo>
                  <a:close/>
                </a:path>
              </a:pathLst>
            </a:custGeom>
            <a:grpFill/>
            <a:ln w="9525">
              <a:noFill/>
              <a:round/>
              <a:headEnd/>
              <a:tailEnd/>
            </a:ln>
          </p:spPr>
          <p:txBody>
            <a:bodyPr/>
            <a:lstStyle/>
            <a:p>
              <a:endParaRPr lang="en-GB" dirty="0"/>
            </a:p>
          </p:txBody>
        </p:sp>
        <p:sp>
          <p:nvSpPr>
            <p:cNvPr id="54" name="Freeform 20"/>
            <p:cNvSpPr>
              <a:spLocks noEditPoints="1"/>
            </p:cNvSpPr>
            <p:nvPr/>
          </p:nvSpPr>
          <p:spPr bwMode="black">
            <a:xfrm>
              <a:off x="5030"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7"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8" y="5"/>
                </a:cxn>
                <a:cxn ang="0">
                  <a:pos x="13" y="8"/>
                </a:cxn>
                <a:cxn ang="0">
                  <a:pos x="10" y="13"/>
                </a:cxn>
                <a:cxn ang="0">
                  <a:pos x="6" y="18"/>
                </a:cxn>
                <a:cxn ang="0">
                  <a:pos x="3" y="24"/>
                </a:cxn>
                <a:cxn ang="0">
                  <a:pos x="2" y="31"/>
                </a:cxn>
                <a:cxn ang="0">
                  <a:pos x="2" y="31"/>
                </a:cxn>
                <a:cxn ang="0">
                  <a:pos x="0" y="37"/>
                </a:cxn>
                <a:cxn ang="0">
                  <a:pos x="2" y="43"/>
                </a:cxn>
                <a:cxn ang="0">
                  <a:pos x="3" y="48"/>
                </a:cxn>
                <a:cxn ang="0">
                  <a:pos x="5" y="53"/>
                </a:cxn>
                <a:cxn ang="0">
                  <a:pos x="10" y="56"/>
                </a:cxn>
                <a:cxn ang="0">
                  <a:pos x="13" y="58"/>
                </a:cxn>
                <a:cxn ang="0">
                  <a:pos x="24" y="59"/>
                </a:cxn>
                <a:cxn ang="0">
                  <a:pos x="24" y="59"/>
                </a:cxn>
                <a:cxn ang="0">
                  <a:pos x="35" y="58"/>
                </a:cxn>
                <a:cxn ang="0">
                  <a:pos x="41" y="54"/>
                </a:cxn>
                <a:cxn ang="0">
                  <a:pos x="46" y="48"/>
                </a:cxn>
                <a:cxn ang="0">
                  <a:pos x="44" y="47"/>
                </a:cxn>
                <a:cxn ang="0">
                  <a:pos x="44" y="47"/>
                </a:cxn>
                <a:cxn ang="0">
                  <a:pos x="37" y="51"/>
                </a:cxn>
                <a:cxn ang="0">
                  <a:pos x="30" y="51"/>
                </a:cxn>
                <a:cxn ang="0">
                  <a:pos x="30" y="51"/>
                </a:cxn>
                <a:cxn ang="0">
                  <a:pos x="25" y="51"/>
                </a:cxn>
                <a:cxn ang="0">
                  <a:pos x="22" y="50"/>
                </a:cxn>
                <a:cxn ang="0">
                  <a:pos x="19" y="47"/>
                </a:cxn>
                <a:cxn ang="0">
                  <a:pos x="18"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7"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8" y="5"/>
                  </a:lnTo>
                  <a:lnTo>
                    <a:pt x="13" y="8"/>
                  </a:lnTo>
                  <a:lnTo>
                    <a:pt x="10" y="13"/>
                  </a:lnTo>
                  <a:lnTo>
                    <a:pt x="6" y="18"/>
                  </a:lnTo>
                  <a:lnTo>
                    <a:pt x="3" y="24"/>
                  </a:lnTo>
                  <a:lnTo>
                    <a:pt x="2" y="31"/>
                  </a:lnTo>
                  <a:lnTo>
                    <a:pt x="2" y="31"/>
                  </a:lnTo>
                  <a:lnTo>
                    <a:pt x="0" y="37"/>
                  </a:lnTo>
                  <a:lnTo>
                    <a:pt x="2" y="43"/>
                  </a:lnTo>
                  <a:lnTo>
                    <a:pt x="3" y="48"/>
                  </a:lnTo>
                  <a:lnTo>
                    <a:pt x="5" y="53"/>
                  </a:lnTo>
                  <a:lnTo>
                    <a:pt x="10" y="56"/>
                  </a:lnTo>
                  <a:lnTo>
                    <a:pt x="13" y="58"/>
                  </a:lnTo>
                  <a:lnTo>
                    <a:pt x="24" y="59"/>
                  </a:lnTo>
                  <a:lnTo>
                    <a:pt x="24" y="59"/>
                  </a:lnTo>
                  <a:lnTo>
                    <a:pt x="35" y="58"/>
                  </a:lnTo>
                  <a:lnTo>
                    <a:pt x="41" y="54"/>
                  </a:lnTo>
                  <a:lnTo>
                    <a:pt x="46" y="48"/>
                  </a:lnTo>
                  <a:lnTo>
                    <a:pt x="44" y="47"/>
                  </a:lnTo>
                  <a:lnTo>
                    <a:pt x="44" y="47"/>
                  </a:lnTo>
                  <a:lnTo>
                    <a:pt x="37" y="51"/>
                  </a:lnTo>
                  <a:lnTo>
                    <a:pt x="30" y="51"/>
                  </a:lnTo>
                  <a:lnTo>
                    <a:pt x="30" y="51"/>
                  </a:lnTo>
                  <a:lnTo>
                    <a:pt x="25" y="51"/>
                  </a:lnTo>
                  <a:lnTo>
                    <a:pt x="22" y="50"/>
                  </a:lnTo>
                  <a:lnTo>
                    <a:pt x="19" y="47"/>
                  </a:lnTo>
                  <a:lnTo>
                    <a:pt x="18" y="39"/>
                  </a:lnTo>
                  <a:lnTo>
                    <a:pt x="19" y="31"/>
                  </a:lnTo>
                  <a:lnTo>
                    <a:pt x="51" y="31"/>
                  </a:lnTo>
                  <a:close/>
                </a:path>
              </a:pathLst>
            </a:custGeom>
            <a:grpFill/>
            <a:ln w="9525">
              <a:noFill/>
              <a:round/>
              <a:headEnd/>
              <a:tailEnd/>
            </a:ln>
          </p:spPr>
          <p:txBody>
            <a:bodyPr/>
            <a:lstStyle/>
            <a:p>
              <a:endParaRPr lang="en-GB" dirty="0"/>
            </a:p>
          </p:txBody>
        </p:sp>
        <p:sp>
          <p:nvSpPr>
            <p:cNvPr id="55" name="Freeform 21"/>
            <p:cNvSpPr>
              <a:spLocks/>
            </p:cNvSpPr>
            <p:nvPr/>
          </p:nvSpPr>
          <p:spPr bwMode="black">
            <a:xfrm>
              <a:off x="5062" y="4221"/>
              <a:ext cx="25" cy="31"/>
            </a:xfrm>
            <a:custGeom>
              <a:avLst/>
              <a:gdLst/>
              <a:ahLst/>
              <a:cxnLst>
                <a:cxn ang="0">
                  <a:pos x="24" y="14"/>
                </a:cxn>
                <a:cxn ang="0">
                  <a:pos x="24" y="14"/>
                </a:cxn>
                <a:cxn ang="0">
                  <a:pos x="24" y="14"/>
                </a:cxn>
                <a:cxn ang="0">
                  <a:pos x="29" y="8"/>
                </a:cxn>
                <a:cxn ang="0">
                  <a:pos x="33" y="3"/>
                </a:cxn>
                <a:cxn ang="0">
                  <a:pos x="40" y="0"/>
                </a:cxn>
                <a:cxn ang="0">
                  <a:pos x="45" y="0"/>
                </a:cxn>
                <a:cxn ang="0">
                  <a:pos x="45" y="0"/>
                </a:cxn>
                <a:cxn ang="0">
                  <a:pos x="46" y="0"/>
                </a:cxn>
                <a:cxn ang="0">
                  <a:pos x="46" y="0"/>
                </a:cxn>
                <a:cxn ang="0">
                  <a:pos x="45" y="8"/>
                </a:cxn>
                <a:cxn ang="0">
                  <a:pos x="45" y="8"/>
                </a:cxn>
                <a:cxn ang="0">
                  <a:pos x="43" y="16"/>
                </a:cxn>
                <a:cxn ang="0">
                  <a:pos x="41" y="16"/>
                </a:cxn>
                <a:cxn ang="0">
                  <a:pos x="41" y="16"/>
                </a:cxn>
                <a:cxn ang="0">
                  <a:pos x="40" y="16"/>
                </a:cxn>
                <a:cxn ang="0">
                  <a:pos x="37" y="14"/>
                </a:cxn>
                <a:cxn ang="0">
                  <a:pos x="37" y="14"/>
                </a:cxn>
                <a:cxn ang="0">
                  <a:pos x="32" y="16"/>
                </a:cxn>
                <a:cxn ang="0">
                  <a:pos x="27" y="17"/>
                </a:cxn>
                <a:cxn ang="0">
                  <a:pos x="24" y="22"/>
                </a:cxn>
                <a:cxn ang="0">
                  <a:pos x="22" y="25"/>
                </a:cxn>
                <a:cxn ang="0">
                  <a:pos x="22" y="30"/>
                </a:cxn>
                <a:cxn ang="0">
                  <a:pos x="22" y="30"/>
                </a:cxn>
                <a:cxn ang="0">
                  <a:pos x="18" y="56"/>
                </a:cxn>
                <a:cxn ang="0">
                  <a:pos x="18" y="56"/>
                </a:cxn>
                <a:cxn ang="0">
                  <a:pos x="10" y="56"/>
                </a:cxn>
                <a:cxn ang="0">
                  <a:pos x="10" y="56"/>
                </a:cxn>
                <a:cxn ang="0">
                  <a:pos x="0" y="56"/>
                </a:cxn>
                <a:cxn ang="0">
                  <a:pos x="0" y="56"/>
                </a:cxn>
                <a:cxn ang="0">
                  <a:pos x="7" y="30"/>
                </a:cxn>
                <a:cxn ang="0">
                  <a:pos x="8" y="25"/>
                </a:cxn>
                <a:cxn ang="0">
                  <a:pos x="8" y="25"/>
                </a:cxn>
                <a:cxn ang="0">
                  <a:pos x="11" y="0"/>
                </a:cxn>
                <a:cxn ang="0">
                  <a:pos x="11" y="0"/>
                </a:cxn>
                <a:cxn ang="0">
                  <a:pos x="19" y="2"/>
                </a:cxn>
                <a:cxn ang="0">
                  <a:pos x="19" y="2"/>
                </a:cxn>
                <a:cxn ang="0">
                  <a:pos x="27" y="0"/>
                </a:cxn>
                <a:cxn ang="0">
                  <a:pos x="24" y="14"/>
                </a:cxn>
              </a:cxnLst>
              <a:rect l="0" t="0" r="r" b="b"/>
              <a:pathLst>
                <a:path w="46" h="56">
                  <a:moveTo>
                    <a:pt x="24" y="14"/>
                  </a:moveTo>
                  <a:lnTo>
                    <a:pt x="24" y="14"/>
                  </a:lnTo>
                  <a:lnTo>
                    <a:pt x="24" y="14"/>
                  </a:lnTo>
                  <a:lnTo>
                    <a:pt x="29" y="8"/>
                  </a:lnTo>
                  <a:lnTo>
                    <a:pt x="33" y="3"/>
                  </a:lnTo>
                  <a:lnTo>
                    <a:pt x="40" y="0"/>
                  </a:lnTo>
                  <a:lnTo>
                    <a:pt x="45" y="0"/>
                  </a:lnTo>
                  <a:lnTo>
                    <a:pt x="45" y="0"/>
                  </a:lnTo>
                  <a:lnTo>
                    <a:pt x="46" y="0"/>
                  </a:lnTo>
                  <a:lnTo>
                    <a:pt x="46" y="0"/>
                  </a:lnTo>
                  <a:lnTo>
                    <a:pt x="45" y="8"/>
                  </a:lnTo>
                  <a:lnTo>
                    <a:pt x="45" y="8"/>
                  </a:lnTo>
                  <a:lnTo>
                    <a:pt x="43" y="16"/>
                  </a:lnTo>
                  <a:lnTo>
                    <a:pt x="41" y="16"/>
                  </a:lnTo>
                  <a:lnTo>
                    <a:pt x="41" y="16"/>
                  </a:lnTo>
                  <a:lnTo>
                    <a:pt x="40" y="16"/>
                  </a:lnTo>
                  <a:lnTo>
                    <a:pt x="37" y="14"/>
                  </a:lnTo>
                  <a:lnTo>
                    <a:pt x="37" y="14"/>
                  </a:lnTo>
                  <a:lnTo>
                    <a:pt x="32" y="16"/>
                  </a:lnTo>
                  <a:lnTo>
                    <a:pt x="27" y="17"/>
                  </a:lnTo>
                  <a:lnTo>
                    <a:pt x="24" y="22"/>
                  </a:lnTo>
                  <a:lnTo>
                    <a:pt x="22" y="25"/>
                  </a:lnTo>
                  <a:lnTo>
                    <a:pt x="22" y="30"/>
                  </a:lnTo>
                  <a:lnTo>
                    <a:pt x="22" y="30"/>
                  </a:lnTo>
                  <a:lnTo>
                    <a:pt x="18" y="56"/>
                  </a:lnTo>
                  <a:lnTo>
                    <a:pt x="18" y="56"/>
                  </a:lnTo>
                  <a:lnTo>
                    <a:pt x="10" y="56"/>
                  </a:lnTo>
                  <a:lnTo>
                    <a:pt x="10" y="56"/>
                  </a:lnTo>
                  <a:lnTo>
                    <a:pt x="0" y="56"/>
                  </a:lnTo>
                  <a:lnTo>
                    <a:pt x="0" y="56"/>
                  </a:lnTo>
                  <a:lnTo>
                    <a:pt x="7" y="30"/>
                  </a:lnTo>
                  <a:lnTo>
                    <a:pt x="8" y="25"/>
                  </a:lnTo>
                  <a:lnTo>
                    <a:pt x="8" y="25"/>
                  </a:lnTo>
                  <a:lnTo>
                    <a:pt x="11" y="0"/>
                  </a:lnTo>
                  <a:lnTo>
                    <a:pt x="11" y="0"/>
                  </a:lnTo>
                  <a:lnTo>
                    <a:pt x="19" y="2"/>
                  </a:lnTo>
                  <a:lnTo>
                    <a:pt x="19" y="2"/>
                  </a:lnTo>
                  <a:lnTo>
                    <a:pt x="27" y="0"/>
                  </a:lnTo>
                  <a:lnTo>
                    <a:pt x="24" y="14"/>
                  </a:lnTo>
                  <a:close/>
                </a:path>
              </a:pathLst>
            </a:custGeom>
            <a:grpFill/>
            <a:ln w="9525">
              <a:noFill/>
              <a:round/>
              <a:headEnd/>
              <a:tailEnd/>
            </a:ln>
          </p:spPr>
          <p:txBody>
            <a:bodyPr/>
            <a:lstStyle/>
            <a:p>
              <a:endParaRPr lang="en-GB" dirty="0"/>
            </a:p>
          </p:txBody>
        </p:sp>
        <p:sp>
          <p:nvSpPr>
            <p:cNvPr id="56" name="Freeform 22"/>
            <p:cNvSpPr>
              <a:spLocks/>
            </p:cNvSpPr>
            <p:nvPr/>
          </p:nvSpPr>
          <p:spPr bwMode="black">
            <a:xfrm>
              <a:off x="5087" y="4221"/>
              <a:ext cx="34" cy="48"/>
            </a:xfrm>
            <a:custGeom>
              <a:avLst/>
              <a:gdLst/>
              <a:ahLst/>
              <a:cxnLst>
                <a:cxn ang="0">
                  <a:pos x="50" y="0"/>
                </a:cxn>
                <a:cxn ang="0">
                  <a:pos x="50" y="0"/>
                </a:cxn>
                <a:cxn ang="0">
                  <a:pos x="55" y="2"/>
                </a:cxn>
                <a:cxn ang="0">
                  <a:pos x="55" y="2"/>
                </a:cxn>
                <a:cxn ang="0">
                  <a:pos x="61" y="0"/>
                </a:cxn>
                <a:cxn ang="0">
                  <a:pos x="61" y="0"/>
                </a:cxn>
                <a:cxn ang="0">
                  <a:pos x="41" y="35"/>
                </a:cxn>
                <a:cxn ang="0">
                  <a:pos x="9" y="86"/>
                </a:cxn>
                <a:cxn ang="0">
                  <a:pos x="9" y="86"/>
                </a:cxn>
                <a:cxn ang="0">
                  <a:pos x="4" y="86"/>
                </a:cxn>
                <a:cxn ang="0">
                  <a:pos x="4" y="86"/>
                </a:cxn>
                <a:cxn ang="0">
                  <a:pos x="0" y="86"/>
                </a:cxn>
                <a:cxn ang="0">
                  <a:pos x="0" y="86"/>
                </a:cxn>
                <a:cxn ang="0">
                  <a:pos x="19" y="56"/>
                </a:cxn>
                <a:cxn ang="0">
                  <a:pos x="19" y="56"/>
                </a:cxn>
                <a:cxn ang="0">
                  <a:pos x="8" y="0"/>
                </a:cxn>
                <a:cxn ang="0">
                  <a:pos x="8" y="0"/>
                </a:cxn>
                <a:cxn ang="0">
                  <a:pos x="15" y="2"/>
                </a:cxn>
                <a:cxn ang="0">
                  <a:pos x="15" y="2"/>
                </a:cxn>
                <a:cxn ang="0">
                  <a:pos x="25" y="0"/>
                </a:cxn>
                <a:cxn ang="0">
                  <a:pos x="25" y="0"/>
                </a:cxn>
                <a:cxn ang="0">
                  <a:pos x="31" y="37"/>
                </a:cxn>
                <a:cxn ang="0">
                  <a:pos x="31" y="37"/>
                </a:cxn>
                <a:cxn ang="0">
                  <a:pos x="50" y="0"/>
                </a:cxn>
                <a:cxn ang="0">
                  <a:pos x="50" y="0"/>
                </a:cxn>
              </a:cxnLst>
              <a:rect l="0" t="0" r="r" b="b"/>
              <a:pathLst>
                <a:path w="61" h="86">
                  <a:moveTo>
                    <a:pt x="50" y="0"/>
                  </a:moveTo>
                  <a:lnTo>
                    <a:pt x="50" y="0"/>
                  </a:lnTo>
                  <a:lnTo>
                    <a:pt x="55" y="2"/>
                  </a:lnTo>
                  <a:lnTo>
                    <a:pt x="55" y="2"/>
                  </a:lnTo>
                  <a:lnTo>
                    <a:pt x="61" y="0"/>
                  </a:lnTo>
                  <a:lnTo>
                    <a:pt x="61" y="0"/>
                  </a:lnTo>
                  <a:lnTo>
                    <a:pt x="41" y="35"/>
                  </a:lnTo>
                  <a:lnTo>
                    <a:pt x="9" y="86"/>
                  </a:lnTo>
                  <a:lnTo>
                    <a:pt x="9" y="86"/>
                  </a:lnTo>
                  <a:lnTo>
                    <a:pt x="4" y="86"/>
                  </a:lnTo>
                  <a:lnTo>
                    <a:pt x="4" y="86"/>
                  </a:lnTo>
                  <a:lnTo>
                    <a:pt x="0" y="86"/>
                  </a:lnTo>
                  <a:lnTo>
                    <a:pt x="0" y="86"/>
                  </a:lnTo>
                  <a:lnTo>
                    <a:pt x="19" y="56"/>
                  </a:lnTo>
                  <a:lnTo>
                    <a:pt x="19" y="56"/>
                  </a:lnTo>
                  <a:lnTo>
                    <a:pt x="8" y="0"/>
                  </a:lnTo>
                  <a:lnTo>
                    <a:pt x="8" y="0"/>
                  </a:lnTo>
                  <a:lnTo>
                    <a:pt x="15" y="2"/>
                  </a:lnTo>
                  <a:lnTo>
                    <a:pt x="15" y="2"/>
                  </a:lnTo>
                  <a:lnTo>
                    <a:pt x="25" y="0"/>
                  </a:lnTo>
                  <a:lnTo>
                    <a:pt x="25" y="0"/>
                  </a:lnTo>
                  <a:lnTo>
                    <a:pt x="31" y="37"/>
                  </a:lnTo>
                  <a:lnTo>
                    <a:pt x="31" y="37"/>
                  </a:lnTo>
                  <a:lnTo>
                    <a:pt x="50" y="0"/>
                  </a:lnTo>
                  <a:lnTo>
                    <a:pt x="50" y="0"/>
                  </a:lnTo>
                  <a:close/>
                </a:path>
              </a:pathLst>
            </a:custGeom>
            <a:grpFill/>
            <a:ln w="9525">
              <a:noFill/>
              <a:round/>
              <a:headEnd/>
              <a:tailEnd/>
            </a:ln>
          </p:spPr>
          <p:txBody>
            <a:bodyPr/>
            <a:lstStyle/>
            <a:p>
              <a:endParaRPr lang="en-GB" dirty="0"/>
            </a:p>
          </p:txBody>
        </p:sp>
        <p:sp>
          <p:nvSpPr>
            <p:cNvPr id="57" name="Freeform 23"/>
            <p:cNvSpPr>
              <a:spLocks/>
            </p:cNvSpPr>
            <p:nvPr/>
          </p:nvSpPr>
          <p:spPr bwMode="black">
            <a:xfrm>
              <a:off x="5123" y="4210"/>
              <a:ext cx="20" cy="42"/>
            </a:xfrm>
            <a:custGeom>
              <a:avLst/>
              <a:gdLst/>
              <a:ahLst/>
              <a:cxnLst>
                <a:cxn ang="0">
                  <a:pos x="35" y="21"/>
                </a:cxn>
                <a:cxn ang="0">
                  <a:pos x="35" y="21"/>
                </a:cxn>
                <a:cxn ang="0">
                  <a:pos x="33" y="24"/>
                </a:cxn>
                <a:cxn ang="0">
                  <a:pos x="33" y="24"/>
                </a:cxn>
                <a:cxn ang="0">
                  <a:pos x="33" y="27"/>
                </a:cxn>
                <a:cxn ang="0">
                  <a:pos x="23" y="25"/>
                </a:cxn>
                <a:cxn ang="0">
                  <a:pos x="23" y="25"/>
                </a:cxn>
                <a:cxn ang="0">
                  <a:pos x="17" y="51"/>
                </a:cxn>
                <a:cxn ang="0">
                  <a:pos x="17" y="51"/>
                </a:cxn>
                <a:cxn ang="0">
                  <a:pos x="16" y="60"/>
                </a:cxn>
                <a:cxn ang="0">
                  <a:pos x="16" y="67"/>
                </a:cxn>
                <a:cxn ang="0">
                  <a:pos x="17" y="70"/>
                </a:cxn>
                <a:cxn ang="0">
                  <a:pos x="20" y="70"/>
                </a:cxn>
                <a:cxn ang="0">
                  <a:pos x="20" y="70"/>
                </a:cxn>
                <a:cxn ang="0">
                  <a:pos x="25" y="68"/>
                </a:cxn>
                <a:cxn ang="0">
                  <a:pos x="25" y="73"/>
                </a:cxn>
                <a:cxn ang="0">
                  <a:pos x="25" y="73"/>
                </a:cxn>
                <a:cxn ang="0">
                  <a:pos x="19" y="76"/>
                </a:cxn>
                <a:cxn ang="0">
                  <a:pos x="12" y="76"/>
                </a:cxn>
                <a:cxn ang="0">
                  <a:pos x="12" y="76"/>
                </a:cxn>
                <a:cxn ang="0">
                  <a:pos x="6" y="75"/>
                </a:cxn>
                <a:cxn ang="0">
                  <a:pos x="1" y="71"/>
                </a:cxn>
                <a:cxn ang="0">
                  <a:pos x="0" y="67"/>
                </a:cxn>
                <a:cxn ang="0">
                  <a:pos x="1" y="59"/>
                </a:cxn>
                <a:cxn ang="0">
                  <a:pos x="1" y="59"/>
                </a:cxn>
                <a:cxn ang="0">
                  <a:pos x="8" y="25"/>
                </a:cxn>
                <a:cxn ang="0">
                  <a:pos x="0" y="27"/>
                </a:cxn>
                <a:cxn ang="0">
                  <a:pos x="0" y="27"/>
                </a:cxn>
                <a:cxn ang="0">
                  <a:pos x="1" y="24"/>
                </a:cxn>
                <a:cxn ang="0">
                  <a:pos x="1" y="24"/>
                </a:cxn>
                <a:cxn ang="0">
                  <a:pos x="1" y="21"/>
                </a:cxn>
                <a:cxn ang="0">
                  <a:pos x="9" y="21"/>
                </a:cxn>
                <a:cxn ang="0">
                  <a:pos x="9" y="21"/>
                </a:cxn>
                <a:cxn ang="0">
                  <a:pos x="11" y="6"/>
                </a:cxn>
                <a:cxn ang="0">
                  <a:pos x="11" y="6"/>
                </a:cxn>
                <a:cxn ang="0">
                  <a:pos x="28" y="0"/>
                </a:cxn>
                <a:cxn ang="0">
                  <a:pos x="30" y="0"/>
                </a:cxn>
                <a:cxn ang="0">
                  <a:pos x="30" y="0"/>
                </a:cxn>
                <a:cxn ang="0">
                  <a:pos x="23" y="21"/>
                </a:cxn>
                <a:cxn ang="0">
                  <a:pos x="35" y="21"/>
                </a:cxn>
              </a:cxnLst>
              <a:rect l="0" t="0" r="r" b="b"/>
              <a:pathLst>
                <a:path w="35" h="76">
                  <a:moveTo>
                    <a:pt x="35" y="21"/>
                  </a:moveTo>
                  <a:lnTo>
                    <a:pt x="35" y="21"/>
                  </a:lnTo>
                  <a:lnTo>
                    <a:pt x="33" y="24"/>
                  </a:lnTo>
                  <a:lnTo>
                    <a:pt x="33" y="24"/>
                  </a:lnTo>
                  <a:lnTo>
                    <a:pt x="33" y="27"/>
                  </a:lnTo>
                  <a:lnTo>
                    <a:pt x="23" y="25"/>
                  </a:lnTo>
                  <a:lnTo>
                    <a:pt x="23" y="25"/>
                  </a:lnTo>
                  <a:lnTo>
                    <a:pt x="17" y="51"/>
                  </a:lnTo>
                  <a:lnTo>
                    <a:pt x="17" y="51"/>
                  </a:lnTo>
                  <a:lnTo>
                    <a:pt x="16" y="60"/>
                  </a:lnTo>
                  <a:lnTo>
                    <a:pt x="16" y="67"/>
                  </a:lnTo>
                  <a:lnTo>
                    <a:pt x="17" y="70"/>
                  </a:lnTo>
                  <a:lnTo>
                    <a:pt x="20" y="70"/>
                  </a:lnTo>
                  <a:lnTo>
                    <a:pt x="20" y="70"/>
                  </a:lnTo>
                  <a:lnTo>
                    <a:pt x="25" y="68"/>
                  </a:lnTo>
                  <a:lnTo>
                    <a:pt x="25" y="73"/>
                  </a:lnTo>
                  <a:lnTo>
                    <a:pt x="25" y="73"/>
                  </a:lnTo>
                  <a:lnTo>
                    <a:pt x="19" y="76"/>
                  </a:lnTo>
                  <a:lnTo>
                    <a:pt x="12" y="76"/>
                  </a:lnTo>
                  <a:lnTo>
                    <a:pt x="12" y="76"/>
                  </a:lnTo>
                  <a:lnTo>
                    <a:pt x="6" y="75"/>
                  </a:lnTo>
                  <a:lnTo>
                    <a:pt x="1" y="71"/>
                  </a:lnTo>
                  <a:lnTo>
                    <a:pt x="0" y="67"/>
                  </a:lnTo>
                  <a:lnTo>
                    <a:pt x="1" y="59"/>
                  </a:lnTo>
                  <a:lnTo>
                    <a:pt x="1" y="59"/>
                  </a:lnTo>
                  <a:lnTo>
                    <a:pt x="8" y="25"/>
                  </a:lnTo>
                  <a:lnTo>
                    <a:pt x="0" y="27"/>
                  </a:lnTo>
                  <a:lnTo>
                    <a:pt x="0" y="27"/>
                  </a:lnTo>
                  <a:lnTo>
                    <a:pt x="1" y="24"/>
                  </a:lnTo>
                  <a:lnTo>
                    <a:pt x="1" y="24"/>
                  </a:lnTo>
                  <a:lnTo>
                    <a:pt x="1" y="21"/>
                  </a:lnTo>
                  <a:lnTo>
                    <a:pt x="9" y="21"/>
                  </a:lnTo>
                  <a:lnTo>
                    <a:pt x="9" y="21"/>
                  </a:lnTo>
                  <a:lnTo>
                    <a:pt x="11" y="6"/>
                  </a:lnTo>
                  <a:lnTo>
                    <a:pt x="11" y="6"/>
                  </a:lnTo>
                  <a:lnTo>
                    <a:pt x="28" y="0"/>
                  </a:lnTo>
                  <a:lnTo>
                    <a:pt x="30" y="0"/>
                  </a:lnTo>
                  <a:lnTo>
                    <a:pt x="30" y="0"/>
                  </a:lnTo>
                  <a:lnTo>
                    <a:pt x="23" y="21"/>
                  </a:lnTo>
                  <a:lnTo>
                    <a:pt x="35" y="21"/>
                  </a:lnTo>
                  <a:close/>
                </a:path>
              </a:pathLst>
            </a:custGeom>
            <a:grpFill/>
            <a:ln w="9525">
              <a:noFill/>
              <a:round/>
              <a:headEnd/>
              <a:tailEnd/>
            </a:ln>
          </p:spPr>
          <p:txBody>
            <a:bodyPr/>
            <a:lstStyle/>
            <a:p>
              <a:endParaRPr lang="en-GB" dirty="0"/>
            </a:p>
          </p:txBody>
        </p:sp>
        <p:sp>
          <p:nvSpPr>
            <p:cNvPr id="58" name="Freeform 24"/>
            <p:cNvSpPr>
              <a:spLocks/>
            </p:cNvSpPr>
            <p:nvPr/>
          </p:nvSpPr>
          <p:spPr bwMode="black">
            <a:xfrm>
              <a:off x="5143" y="4204"/>
              <a:ext cx="33" cy="48"/>
            </a:xfrm>
            <a:custGeom>
              <a:avLst/>
              <a:gdLst/>
              <a:ahLst/>
              <a:cxnLst>
                <a:cxn ang="0">
                  <a:pos x="11" y="40"/>
                </a:cxn>
                <a:cxn ang="0">
                  <a:pos x="11" y="40"/>
                </a:cxn>
                <a:cxn ang="0">
                  <a:pos x="18" y="0"/>
                </a:cxn>
                <a:cxn ang="0">
                  <a:pos x="18" y="0"/>
                </a:cxn>
                <a:cxn ang="0">
                  <a:pos x="26" y="0"/>
                </a:cxn>
                <a:cxn ang="0">
                  <a:pos x="26" y="0"/>
                </a:cxn>
                <a:cxn ang="0">
                  <a:pos x="35" y="0"/>
                </a:cxn>
                <a:cxn ang="0">
                  <a:pos x="35" y="0"/>
                </a:cxn>
                <a:cxn ang="0">
                  <a:pos x="26" y="40"/>
                </a:cxn>
                <a:cxn ang="0">
                  <a:pos x="26" y="40"/>
                </a:cxn>
                <a:cxn ang="0">
                  <a:pos x="26" y="40"/>
                </a:cxn>
                <a:cxn ang="0">
                  <a:pos x="30" y="35"/>
                </a:cxn>
                <a:cxn ang="0">
                  <a:pos x="35" y="32"/>
                </a:cxn>
                <a:cxn ang="0">
                  <a:pos x="40" y="30"/>
                </a:cxn>
                <a:cxn ang="0">
                  <a:pos x="45" y="28"/>
                </a:cxn>
                <a:cxn ang="0">
                  <a:pos x="45" y="28"/>
                </a:cxn>
                <a:cxn ang="0">
                  <a:pos x="52" y="30"/>
                </a:cxn>
                <a:cxn ang="0">
                  <a:pos x="57" y="35"/>
                </a:cxn>
                <a:cxn ang="0">
                  <a:pos x="59" y="41"/>
                </a:cxn>
                <a:cxn ang="0">
                  <a:pos x="59" y="51"/>
                </a:cxn>
                <a:cxn ang="0">
                  <a:pos x="59" y="51"/>
                </a:cxn>
                <a:cxn ang="0">
                  <a:pos x="54" y="70"/>
                </a:cxn>
                <a:cxn ang="0">
                  <a:pos x="54" y="70"/>
                </a:cxn>
                <a:cxn ang="0">
                  <a:pos x="52" y="86"/>
                </a:cxn>
                <a:cxn ang="0">
                  <a:pos x="52" y="86"/>
                </a:cxn>
                <a:cxn ang="0">
                  <a:pos x="43" y="86"/>
                </a:cxn>
                <a:cxn ang="0">
                  <a:pos x="43" y="86"/>
                </a:cxn>
                <a:cxn ang="0">
                  <a:pos x="35" y="86"/>
                </a:cxn>
                <a:cxn ang="0">
                  <a:pos x="35" y="86"/>
                </a:cxn>
                <a:cxn ang="0">
                  <a:pos x="38" y="71"/>
                </a:cxn>
                <a:cxn ang="0">
                  <a:pos x="43" y="54"/>
                </a:cxn>
                <a:cxn ang="0">
                  <a:pos x="43" y="54"/>
                </a:cxn>
                <a:cxn ang="0">
                  <a:pos x="43" y="47"/>
                </a:cxn>
                <a:cxn ang="0">
                  <a:pos x="41" y="43"/>
                </a:cxn>
                <a:cxn ang="0">
                  <a:pos x="40" y="40"/>
                </a:cxn>
                <a:cxn ang="0">
                  <a:pos x="35" y="40"/>
                </a:cxn>
                <a:cxn ang="0">
                  <a:pos x="35" y="40"/>
                </a:cxn>
                <a:cxn ang="0">
                  <a:pos x="32" y="41"/>
                </a:cxn>
                <a:cxn ang="0">
                  <a:pos x="27" y="44"/>
                </a:cxn>
                <a:cxn ang="0">
                  <a:pos x="24" y="49"/>
                </a:cxn>
                <a:cxn ang="0">
                  <a:pos x="22" y="55"/>
                </a:cxn>
                <a:cxn ang="0">
                  <a:pos x="22" y="60"/>
                </a:cxn>
                <a:cxn ang="0">
                  <a:pos x="22" y="60"/>
                </a:cxn>
                <a:cxn ang="0">
                  <a:pos x="18" y="86"/>
                </a:cxn>
                <a:cxn ang="0">
                  <a:pos x="18" y="86"/>
                </a:cxn>
                <a:cxn ang="0">
                  <a:pos x="10" y="86"/>
                </a:cxn>
                <a:cxn ang="0">
                  <a:pos x="10" y="86"/>
                </a:cxn>
                <a:cxn ang="0">
                  <a:pos x="0" y="86"/>
                </a:cxn>
                <a:cxn ang="0">
                  <a:pos x="0" y="86"/>
                </a:cxn>
                <a:cxn ang="0">
                  <a:pos x="10" y="46"/>
                </a:cxn>
                <a:cxn ang="0">
                  <a:pos x="11" y="40"/>
                </a:cxn>
              </a:cxnLst>
              <a:rect l="0" t="0" r="r" b="b"/>
              <a:pathLst>
                <a:path w="59" h="86">
                  <a:moveTo>
                    <a:pt x="11" y="40"/>
                  </a:moveTo>
                  <a:lnTo>
                    <a:pt x="11" y="40"/>
                  </a:lnTo>
                  <a:lnTo>
                    <a:pt x="18" y="0"/>
                  </a:lnTo>
                  <a:lnTo>
                    <a:pt x="18" y="0"/>
                  </a:lnTo>
                  <a:lnTo>
                    <a:pt x="26" y="0"/>
                  </a:lnTo>
                  <a:lnTo>
                    <a:pt x="26" y="0"/>
                  </a:lnTo>
                  <a:lnTo>
                    <a:pt x="35" y="0"/>
                  </a:lnTo>
                  <a:lnTo>
                    <a:pt x="35" y="0"/>
                  </a:lnTo>
                  <a:lnTo>
                    <a:pt x="26" y="40"/>
                  </a:lnTo>
                  <a:lnTo>
                    <a:pt x="26" y="40"/>
                  </a:lnTo>
                  <a:lnTo>
                    <a:pt x="26" y="40"/>
                  </a:lnTo>
                  <a:lnTo>
                    <a:pt x="30" y="35"/>
                  </a:lnTo>
                  <a:lnTo>
                    <a:pt x="35" y="32"/>
                  </a:lnTo>
                  <a:lnTo>
                    <a:pt x="40" y="30"/>
                  </a:lnTo>
                  <a:lnTo>
                    <a:pt x="45" y="28"/>
                  </a:lnTo>
                  <a:lnTo>
                    <a:pt x="45" y="28"/>
                  </a:lnTo>
                  <a:lnTo>
                    <a:pt x="52" y="30"/>
                  </a:lnTo>
                  <a:lnTo>
                    <a:pt x="57" y="35"/>
                  </a:lnTo>
                  <a:lnTo>
                    <a:pt x="59" y="41"/>
                  </a:lnTo>
                  <a:lnTo>
                    <a:pt x="59" y="51"/>
                  </a:lnTo>
                  <a:lnTo>
                    <a:pt x="59" y="51"/>
                  </a:lnTo>
                  <a:lnTo>
                    <a:pt x="54" y="70"/>
                  </a:lnTo>
                  <a:lnTo>
                    <a:pt x="54" y="70"/>
                  </a:lnTo>
                  <a:lnTo>
                    <a:pt x="52" y="86"/>
                  </a:lnTo>
                  <a:lnTo>
                    <a:pt x="52" y="86"/>
                  </a:lnTo>
                  <a:lnTo>
                    <a:pt x="43" y="86"/>
                  </a:lnTo>
                  <a:lnTo>
                    <a:pt x="43" y="86"/>
                  </a:lnTo>
                  <a:lnTo>
                    <a:pt x="35" y="86"/>
                  </a:lnTo>
                  <a:lnTo>
                    <a:pt x="35" y="86"/>
                  </a:lnTo>
                  <a:lnTo>
                    <a:pt x="38" y="71"/>
                  </a:lnTo>
                  <a:lnTo>
                    <a:pt x="43" y="54"/>
                  </a:lnTo>
                  <a:lnTo>
                    <a:pt x="43" y="54"/>
                  </a:lnTo>
                  <a:lnTo>
                    <a:pt x="43" y="47"/>
                  </a:lnTo>
                  <a:lnTo>
                    <a:pt x="41" y="43"/>
                  </a:lnTo>
                  <a:lnTo>
                    <a:pt x="40" y="40"/>
                  </a:lnTo>
                  <a:lnTo>
                    <a:pt x="35" y="40"/>
                  </a:lnTo>
                  <a:lnTo>
                    <a:pt x="35" y="40"/>
                  </a:lnTo>
                  <a:lnTo>
                    <a:pt x="32" y="41"/>
                  </a:lnTo>
                  <a:lnTo>
                    <a:pt x="27" y="44"/>
                  </a:lnTo>
                  <a:lnTo>
                    <a:pt x="24" y="49"/>
                  </a:lnTo>
                  <a:lnTo>
                    <a:pt x="22" y="55"/>
                  </a:lnTo>
                  <a:lnTo>
                    <a:pt x="22" y="60"/>
                  </a:lnTo>
                  <a:lnTo>
                    <a:pt x="22" y="60"/>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dirty="0"/>
            </a:p>
          </p:txBody>
        </p:sp>
        <p:sp>
          <p:nvSpPr>
            <p:cNvPr id="59" name="Freeform 25"/>
            <p:cNvSpPr>
              <a:spLocks noEditPoints="1"/>
            </p:cNvSpPr>
            <p:nvPr/>
          </p:nvSpPr>
          <p:spPr bwMode="black">
            <a:xfrm>
              <a:off x="5181" y="4204"/>
              <a:ext cx="18" cy="48"/>
            </a:xfrm>
            <a:custGeom>
              <a:avLst/>
              <a:gdLst/>
              <a:ahLst/>
              <a:cxnLst>
                <a:cxn ang="0">
                  <a:pos x="6" y="55"/>
                </a:cxn>
                <a:cxn ang="0">
                  <a:pos x="6" y="55"/>
                </a:cxn>
                <a:cxn ang="0">
                  <a:pos x="11" y="30"/>
                </a:cxn>
                <a:cxn ang="0">
                  <a:pos x="11" y="30"/>
                </a:cxn>
                <a:cxn ang="0">
                  <a:pos x="19" y="32"/>
                </a:cxn>
                <a:cxn ang="0">
                  <a:pos x="19" y="32"/>
                </a:cxn>
                <a:cxn ang="0">
                  <a:pos x="28" y="30"/>
                </a:cxn>
                <a:cxn ang="0">
                  <a:pos x="28" y="30"/>
                </a:cxn>
                <a:cxn ang="0">
                  <a:pos x="22" y="55"/>
                </a:cxn>
                <a:cxn ang="0">
                  <a:pos x="20" y="60"/>
                </a:cxn>
                <a:cxn ang="0">
                  <a:pos x="20" y="60"/>
                </a:cxn>
                <a:cxn ang="0">
                  <a:pos x="17" y="86"/>
                </a:cxn>
                <a:cxn ang="0">
                  <a:pos x="17" y="86"/>
                </a:cxn>
                <a:cxn ang="0">
                  <a:pos x="9" y="86"/>
                </a:cxn>
                <a:cxn ang="0">
                  <a:pos x="9" y="86"/>
                </a:cxn>
                <a:cxn ang="0">
                  <a:pos x="0" y="86"/>
                </a:cxn>
                <a:cxn ang="0">
                  <a:pos x="0" y="86"/>
                </a:cxn>
                <a:cxn ang="0">
                  <a:pos x="6" y="60"/>
                </a:cxn>
                <a:cxn ang="0">
                  <a:pos x="6" y="55"/>
                </a:cxn>
                <a:cxn ang="0">
                  <a:pos x="25" y="0"/>
                </a:cxn>
                <a:cxn ang="0">
                  <a:pos x="25" y="0"/>
                </a:cxn>
                <a:cxn ang="0">
                  <a:pos x="28" y="1"/>
                </a:cxn>
                <a:cxn ang="0">
                  <a:pos x="31" y="3"/>
                </a:cxn>
                <a:cxn ang="0">
                  <a:pos x="33" y="6"/>
                </a:cxn>
                <a:cxn ang="0">
                  <a:pos x="33" y="9"/>
                </a:cxn>
                <a:cxn ang="0">
                  <a:pos x="33" y="9"/>
                </a:cxn>
                <a:cxn ang="0">
                  <a:pos x="31" y="13"/>
                </a:cxn>
                <a:cxn ang="0">
                  <a:pos x="28" y="16"/>
                </a:cxn>
                <a:cxn ang="0">
                  <a:pos x="25" y="17"/>
                </a:cxn>
                <a:cxn ang="0">
                  <a:pos x="22" y="19"/>
                </a:cxn>
                <a:cxn ang="0">
                  <a:pos x="22" y="19"/>
                </a:cxn>
                <a:cxn ang="0">
                  <a:pos x="19" y="17"/>
                </a:cxn>
                <a:cxn ang="0">
                  <a:pos x="16" y="16"/>
                </a:cxn>
                <a:cxn ang="0">
                  <a:pos x="14" y="13"/>
                </a:cxn>
                <a:cxn ang="0">
                  <a:pos x="14" y="9"/>
                </a:cxn>
                <a:cxn ang="0">
                  <a:pos x="14" y="9"/>
                </a:cxn>
                <a:cxn ang="0">
                  <a:pos x="16" y="6"/>
                </a:cxn>
                <a:cxn ang="0">
                  <a:pos x="19" y="3"/>
                </a:cxn>
                <a:cxn ang="0">
                  <a:pos x="22" y="1"/>
                </a:cxn>
                <a:cxn ang="0">
                  <a:pos x="25" y="0"/>
                </a:cxn>
                <a:cxn ang="0">
                  <a:pos x="25" y="0"/>
                </a:cxn>
              </a:cxnLst>
              <a:rect l="0" t="0" r="r" b="b"/>
              <a:pathLst>
                <a:path w="33" h="86">
                  <a:moveTo>
                    <a:pt x="6" y="55"/>
                  </a:moveTo>
                  <a:lnTo>
                    <a:pt x="6" y="55"/>
                  </a:lnTo>
                  <a:lnTo>
                    <a:pt x="11" y="30"/>
                  </a:lnTo>
                  <a:lnTo>
                    <a:pt x="11" y="30"/>
                  </a:lnTo>
                  <a:lnTo>
                    <a:pt x="19" y="32"/>
                  </a:lnTo>
                  <a:lnTo>
                    <a:pt x="19" y="32"/>
                  </a:lnTo>
                  <a:lnTo>
                    <a:pt x="28" y="30"/>
                  </a:lnTo>
                  <a:lnTo>
                    <a:pt x="28" y="30"/>
                  </a:lnTo>
                  <a:lnTo>
                    <a:pt x="22" y="55"/>
                  </a:lnTo>
                  <a:lnTo>
                    <a:pt x="20" y="60"/>
                  </a:lnTo>
                  <a:lnTo>
                    <a:pt x="20" y="60"/>
                  </a:lnTo>
                  <a:lnTo>
                    <a:pt x="17" y="86"/>
                  </a:lnTo>
                  <a:lnTo>
                    <a:pt x="17" y="86"/>
                  </a:lnTo>
                  <a:lnTo>
                    <a:pt x="9" y="86"/>
                  </a:lnTo>
                  <a:lnTo>
                    <a:pt x="9" y="86"/>
                  </a:lnTo>
                  <a:lnTo>
                    <a:pt x="0" y="86"/>
                  </a:lnTo>
                  <a:lnTo>
                    <a:pt x="0" y="86"/>
                  </a:lnTo>
                  <a:lnTo>
                    <a:pt x="6" y="60"/>
                  </a:lnTo>
                  <a:lnTo>
                    <a:pt x="6" y="55"/>
                  </a:lnTo>
                  <a:close/>
                  <a:moveTo>
                    <a:pt x="25" y="0"/>
                  </a:moveTo>
                  <a:lnTo>
                    <a:pt x="25" y="0"/>
                  </a:lnTo>
                  <a:lnTo>
                    <a:pt x="28" y="1"/>
                  </a:lnTo>
                  <a:lnTo>
                    <a:pt x="31" y="3"/>
                  </a:lnTo>
                  <a:lnTo>
                    <a:pt x="33" y="6"/>
                  </a:lnTo>
                  <a:lnTo>
                    <a:pt x="33" y="9"/>
                  </a:lnTo>
                  <a:lnTo>
                    <a:pt x="33" y="9"/>
                  </a:lnTo>
                  <a:lnTo>
                    <a:pt x="31" y="13"/>
                  </a:lnTo>
                  <a:lnTo>
                    <a:pt x="28" y="16"/>
                  </a:lnTo>
                  <a:lnTo>
                    <a:pt x="25" y="17"/>
                  </a:lnTo>
                  <a:lnTo>
                    <a:pt x="22" y="19"/>
                  </a:lnTo>
                  <a:lnTo>
                    <a:pt x="22" y="19"/>
                  </a:lnTo>
                  <a:lnTo>
                    <a:pt x="19" y="17"/>
                  </a:lnTo>
                  <a:lnTo>
                    <a:pt x="16" y="16"/>
                  </a:lnTo>
                  <a:lnTo>
                    <a:pt x="14" y="13"/>
                  </a:lnTo>
                  <a:lnTo>
                    <a:pt x="14" y="9"/>
                  </a:lnTo>
                  <a:lnTo>
                    <a:pt x="14" y="9"/>
                  </a:lnTo>
                  <a:lnTo>
                    <a:pt x="16" y="6"/>
                  </a:lnTo>
                  <a:lnTo>
                    <a:pt x="19" y="3"/>
                  </a:lnTo>
                  <a:lnTo>
                    <a:pt x="22" y="1"/>
                  </a:lnTo>
                  <a:lnTo>
                    <a:pt x="25" y="0"/>
                  </a:lnTo>
                  <a:lnTo>
                    <a:pt x="25" y="0"/>
                  </a:lnTo>
                  <a:close/>
                </a:path>
              </a:pathLst>
            </a:custGeom>
            <a:grpFill/>
            <a:ln w="9525">
              <a:noFill/>
              <a:round/>
              <a:headEnd/>
              <a:tailEnd/>
            </a:ln>
          </p:spPr>
          <p:txBody>
            <a:bodyPr/>
            <a:lstStyle/>
            <a:p>
              <a:endParaRPr lang="en-GB" dirty="0"/>
            </a:p>
          </p:txBody>
        </p:sp>
        <p:sp>
          <p:nvSpPr>
            <p:cNvPr id="60" name="Freeform 26"/>
            <p:cNvSpPr>
              <a:spLocks/>
            </p:cNvSpPr>
            <p:nvPr/>
          </p:nvSpPr>
          <p:spPr bwMode="black">
            <a:xfrm>
              <a:off x="5199" y="4219"/>
              <a:ext cx="33" cy="33"/>
            </a:xfrm>
            <a:custGeom>
              <a:avLst/>
              <a:gdLst/>
              <a:ahLst/>
              <a:cxnLst>
                <a:cxn ang="0">
                  <a:pos x="25" y="12"/>
                </a:cxn>
                <a:cxn ang="0">
                  <a:pos x="25" y="12"/>
                </a:cxn>
                <a:cxn ang="0">
                  <a:pos x="25" y="12"/>
                </a:cxn>
                <a:cxn ang="0">
                  <a:pos x="30" y="7"/>
                </a:cxn>
                <a:cxn ang="0">
                  <a:pos x="35" y="4"/>
                </a:cxn>
                <a:cxn ang="0">
                  <a:pos x="40" y="2"/>
                </a:cxn>
                <a:cxn ang="0">
                  <a:pos x="44" y="0"/>
                </a:cxn>
                <a:cxn ang="0">
                  <a:pos x="44" y="0"/>
                </a:cxn>
                <a:cxn ang="0">
                  <a:pos x="52" y="2"/>
                </a:cxn>
                <a:cxn ang="0">
                  <a:pos x="57" y="7"/>
                </a:cxn>
                <a:cxn ang="0">
                  <a:pos x="59" y="13"/>
                </a:cxn>
                <a:cxn ang="0">
                  <a:pos x="59" y="23"/>
                </a:cxn>
                <a:cxn ang="0">
                  <a:pos x="59" y="23"/>
                </a:cxn>
                <a:cxn ang="0">
                  <a:pos x="54" y="42"/>
                </a:cxn>
                <a:cxn ang="0">
                  <a:pos x="54" y="42"/>
                </a:cxn>
                <a:cxn ang="0">
                  <a:pos x="52" y="58"/>
                </a:cxn>
                <a:cxn ang="0">
                  <a:pos x="52" y="58"/>
                </a:cxn>
                <a:cxn ang="0">
                  <a:pos x="43" y="58"/>
                </a:cxn>
                <a:cxn ang="0">
                  <a:pos x="43" y="58"/>
                </a:cxn>
                <a:cxn ang="0">
                  <a:pos x="35" y="58"/>
                </a:cxn>
                <a:cxn ang="0">
                  <a:pos x="35" y="58"/>
                </a:cxn>
                <a:cxn ang="0">
                  <a:pos x="38" y="43"/>
                </a:cxn>
                <a:cxn ang="0">
                  <a:pos x="43" y="26"/>
                </a:cxn>
                <a:cxn ang="0">
                  <a:pos x="43" y="26"/>
                </a:cxn>
                <a:cxn ang="0">
                  <a:pos x="43" y="19"/>
                </a:cxn>
                <a:cxn ang="0">
                  <a:pos x="41" y="15"/>
                </a:cxn>
                <a:cxn ang="0">
                  <a:pos x="40" y="12"/>
                </a:cxn>
                <a:cxn ang="0">
                  <a:pos x="37" y="12"/>
                </a:cxn>
                <a:cxn ang="0">
                  <a:pos x="37" y="12"/>
                </a:cxn>
                <a:cxn ang="0">
                  <a:pos x="32" y="13"/>
                </a:cxn>
                <a:cxn ang="0">
                  <a:pos x="27" y="16"/>
                </a:cxn>
                <a:cxn ang="0">
                  <a:pos x="24" y="21"/>
                </a:cxn>
                <a:cxn ang="0">
                  <a:pos x="22" y="27"/>
                </a:cxn>
                <a:cxn ang="0">
                  <a:pos x="22" y="32"/>
                </a:cxn>
                <a:cxn ang="0">
                  <a:pos x="22" y="32"/>
                </a:cxn>
                <a:cxn ang="0">
                  <a:pos x="18" y="58"/>
                </a:cxn>
                <a:cxn ang="0">
                  <a:pos x="18" y="58"/>
                </a:cxn>
                <a:cxn ang="0">
                  <a:pos x="10" y="58"/>
                </a:cxn>
                <a:cxn ang="0">
                  <a:pos x="10" y="58"/>
                </a:cxn>
                <a:cxn ang="0">
                  <a:pos x="0" y="58"/>
                </a:cxn>
                <a:cxn ang="0">
                  <a:pos x="0" y="58"/>
                </a:cxn>
                <a:cxn ang="0">
                  <a:pos x="6" y="32"/>
                </a:cxn>
                <a:cxn ang="0">
                  <a:pos x="8" y="27"/>
                </a:cxn>
                <a:cxn ang="0">
                  <a:pos x="8" y="27"/>
                </a:cxn>
                <a:cxn ang="0">
                  <a:pos x="11" y="2"/>
                </a:cxn>
                <a:cxn ang="0">
                  <a:pos x="11" y="2"/>
                </a:cxn>
                <a:cxn ang="0">
                  <a:pos x="19" y="4"/>
                </a:cxn>
                <a:cxn ang="0">
                  <a:pos x="19" y="4"/>
                </a:cxn>
                <a:cxn ang="0">
                  <a:pos x="29" y="2"/>
                </a:cxn>
                <a:cxn ang="0">
                  <a:pos x="25" y="12"/>
                </a:cxn>
              </a:cxnLst>
              <a:rect l="0" t="0" r="r" b="b"/>
              <a:pathLst>
                <a:path w="59" h="58">
                  <a:moveTo>
                    <a:pt x="25" y="12"/>
                  </a:moveTo>
                  <a:lnTo>
                    <a:pt x="25" y="12"/>
                  </a:lnTo>
                  <a:lnTo>
                    <a:pt x="25" y="12"/>
                  </a:lnTo>
                  <a:lnTo>
                    <a:pt x="30" y="7"/>
                  </a:lnTo>
                  <a:lnTo>
                    <a:pt x="35" y="4"/>
                  </a:lnTo>
                  <a:lnTo>
                    <a:pt x="40" y="2"/>
                  </a:lnTo>
                  <a:lnTo>
                    <a:pt x="44" y="0"/>
                  </a:lnTo>
                  <a:lnTo>
                    <a:pt x="44" y="0"/>
                  </a:lnTo>
                  <a:lnTo>
                    <a:pt x="52" y="2"/>
                  </a:lnTo>
                  <a:lnTo>
                    <a:pt x="57" y="7"/>
                  </a:lnTo>
                  <a:lnTo>
                    <a:pt x="59" y="13"/>
                  </a:lnTo>
                  <a:lnTo>
                    <a:pt x="59" y="23"/>
                  </a:lnTo>
                  <a:lnTo>
                    <a:pt x="59" y="23"/>
                  </a:lnTo>
                  <a:lnTo>
                    <a:pt x="54" y="42"/>
                  </a:lnTo>
                  <a:lnTo>
                    <a:pt x="54" y="42"/>
                  </a:lnTo>
                  <a:lnTo>
                    <a:pt x="52" y="58"/>
                  </a:lnTo>
                  <a:lnTo>
                    <a:pt x="52" y="58"/>
                  </a:lnTo>
                  <a:lnTo>
                    <a:pt x="43" y="58"/>
                  </a:lnTo>
                  <a:lnTo>
                    <a:pt x="43" y="58"/>
                  </a:lnTo>
                  <a:lnTo>
                    <a:pt x="35" y="58"/>
                  </a:lnTo>
                  <a:lnTo>
                    <a:pt x="35" y="58"/>
                  </a:lnTo>
                  <a:lnTo>
                    <a:pt x="38" y="43"/>
                  </a:lnTo>
                  <a:lnTo>
                    <a:pt x="43" y="26"/>
                  </a:lnTo>
                  <a:lnTo>
                    <a:pt x="43" y="26"/>
                  </a:lnTo>
                  <a:lnTo>
                    <a:pt x="43" y="19"/>
                  </a:lnTo>
                  <a:lnTo>
                    <a:pt x="41" y="15"/>
                  </a:lnTo>
                  <a:lnTo>
                    <a:pt x="40" y="12"/>
                  </a:lnTo>
                  <a:lnTo>
                    <a:pt x="37" y="12"/>
                  </a:lnTo>
                  <a:lnTo>
                    <a:pt x="37" y="12"/>
                  </a:lnTo>
                  <a:lnTo>
                    <a:pt x="32" y="13"/>
                  </a:lnTo>
                  <a:lnTo>
                    <a:pt x="27" y="16"/>
                  </a:lnTo>
                  <a:lnTo>
                    <a:pt x="24" y="21"/>
                  </a:lnTo>
                  <a:lnTo>
                    <a:pt x="22" y="27"/>
                  </a:lnTo>
                  <a:lnTo>
                    <a:pt x="22" y="32"/>
                  </a:lnTo>
                  <a:lnTo>
                    <a:pt x="22" y="32"/>
                  </a:lnTo>
                  <a:lnTo>
                    <a:pt x="18" y="58"/>
                  </a:lnTo>
                  <a:lnTo>
                    <a:pt x="18" y="58"/>
                  </a:lnTo>
                  <a:lnTo>
                    <a:pt x="10" y="58"/>
                  </a:lnTo>
                  <a:lnTo>
                    <a:pt x="10" y="58"/>
                  </a:lnTo>
                  <a:lnTo>
                    <a:pt x="0" y="58"/>
                  </a:lnTo>
                  <a:lnTo>
                    <a:pt x="0" y="58"/>
                  </a:lnTo>
                  <a:lnTo>
                    <a:pt x="6" y="32"/>
                  </a:lnTo>
                  <a:lnTo>
                    <a:pt x="8" y="27"/>
                  </a:lnTo>
                  <a:lnTo>
                    <a:pt x="8" y="27"/>
                  </a:lnTo>
                  <a:lnTo>
                    <a:pt x="11" y="2"/>
                  </a:lnTo>
                  <a:lnTo>
                    <a:pt x="11" y="2"/>
                  </a:lnTo>
                  <a:lnTo>
                    <a:pt x="19" y="4"/>
                  </a:lnTo>
                  <a:lnTo>
                    <a:pt x="19" y="4"/>
                  </a:lnTo>
                  <a:lnTo>
                    <a:pt x="29" y="2"/>
                  </a:lnTo>
                  <a:lnTo>
                    <a:pt x="25" y="12"/>
                  </a:lnTo>
                  <a:close/>
                </a:path>
              </a:pathLst>
            </a:custGeom>
            <a:grpFill/>
            <a:ln w="9525">
              <a:noFill/>
              <a:round/>
              <a:headEnd/>
              <a:tailEnd/>
            </a:ln>
          </p:spPr>
          <p:txBody>
            <a:bodyPr/>
            <a:lstStyle/>
            <a:p>
              <a:endParaRPr lang="en-GB" dirty="0"/>
            </a:p>
          </p:txBody>
        </p:sp>
        <p:sp>
          <p:nvSpPr>
            <p:cNvPr id="61" name="Freeform 27"/>
            <p:cNvSpPr>
              <a:spLocks noEditPoints="1"/>
            </p:cNvSpPr>
            <p:nvPr/>
          </p:nvSpPr>
          <p:spPr bwMode="black">
            <a:xfrm>
              <a:off x="5233" y="4219"/>
              <a:ext cx="36" cy="50"/>
            </a:xfrm>
            <a:custGeom>
              <a:avLst/>
              <a:gdLst/>
              <a:ahLst/>
              <a:cxnLst>
                <a:cxn ang="0">
                  <a:pos x="40" y="70"/>
                </a:cxn>
                <a:cxn ang="0">
                  <a:pos x="35" y="80"/>
                </a:cxn>
                <a:cxn ang="0">
                  <a:pos x="24" y="83"/>
                </a:cxn>
                <a:cxn ang="0">
                  <a:pos x="18" y="83"/>
                </a:cxn>
                <a:cxn ang="0">
                  <a:pos x="11" y="77"/>
                </a:cxn>
                <a:cxn ang="0">
                  <a:pos x="11" y="70"/>
                </a:cxn>
                <a:cxn ang="0">
                  <a:pos x="18" y="61"/>
                </a:cxn>
                <a:cxn ang="0">
                  <a:pos x="26" y="59"/>
                </a:cxn>
                <a:cxn ang="0">
                  <a:pos x="32" y="59"/>
                </a:cxn>
                <a:cxn ang="0">
                  <a:pos x="40" y="64"/>
                </a:cxn>
                <a:cxn ang="0">
                  <a:pos x="40" y="70"/>
                </a:cxn>
                <a:cxn ang="0">
                  <a:pos x="65" y="7"/>
                </a:cxn>
                <a:cxn ang="0">
                  <a:pos x="65" y="5"/>
                </a:cxn>
                <a:cxn ang="0">
                  <a:pos x="65" y="2"/>
                </a:cxn>
                <a:cxn ang="0">
                  <a:pos x="54" y="2"/>
                </a:cxn>
                <a:cxn ang="0">
                  <a:pos x="48" y="2"/>
                </a:cxn>
                <a:cxn ang="0">
                  <a:pos x="38" y="0"/>
                </a:cxn>
                <a:cxn ang="0">
                  <a:pos x="21" y="7"/>
                </a:cxn>
                <a:cxn ang="0">
                  <a:pos x="11" y="19"/>
                </a:cxn>
                <a:cxn ang="0">
                  <a:pos x="11" y="26"/>
                </a:cxn>
                <a:cxn ang="0">
                  <a:pos x="13" y="32"/>
                </a:cxn>
                <a:cxn ang="0">
                  <a:pos x="23" y="37"/>
                </a:cxn>
                <a:cxn ang="0">
                  <a:pos x="23" y="39"/>
                </a:cxn>
                <a:cxn ang="0">
                  <a:pos x="13" y="43"/>
                </a:cxn>
                <a:cxn ang="0">
                  <a:pos x="10" y="50"/>
                </a:cxn>
                <a:cxn ang="0">
                  <a:pos x="10" y="53"/>
                </a:cxn>
                <a:cxn ang="0">
                  <a:pos x="15" y="59"/>
                </a:cxn>
                <a:cxn ang="0">
                  <a:pos x="15" y="59"/>
                </a:cxn>
                <a:cxn ang="0">
                  <a:pos x="5" y="64"/>
                </a:cxn>
                <a:cxn ang="0">
                  <a:pos x="0" y="74"/>
                </a:cxn>
                <a:cxn ang="0">
                  <a:pos x="0" y="80"/>
                </a:cxn>
                <a:cxn ang="0">
                  <a:pos x="10" y="88"/>
                </a:cxn>
                <a:cxn ang="0">
                  <a:pos x="19" y="88"/>
                </a:cxn>
                <a:cxn ang="0">
                  <a:pos x="42" y="83"/>
                </a:cxn>
                <a:cxn ang="0">
                  <a:pos x="50" y="75"/>
                </a:cxn>
                <a:cxn ang="0">
                  <a:pos x="54" y="64"/>
                </a:cxn>
                <a:cxn ang="0">
                  <a:pos x="54" y="58"/>
                </a:cxn>
                <a:cxn ang="0">
                  <a:pos x="46" y="50"/>
                </a:cxn>
                <a:cxn ang="0">
                  <a:pos x="30" y="48"/>
                </a:cxn>
                <a:cxn ang="0">
                  <a:pos x="27" y="48"/>
                </a:cxn>
                <a:cxn ang="0">
                  <a:pos x="23" y="45"/>
                </a:cxn>
                <a:cxn ang="0">
                  <a:pos x="23" y="43"/>
                </a:cxn>
                <a:cxn ang="0">
                  <a:pos x="27" y="39"/>
                </a:cxn>
                <a:cxn ang="0">
                  <a:pos x="32" y="39"/>
                </a:cxn>
                <a:cxn ang="0">
                  <a:pos x="42" y="37"/>
                </a:cxn>
                <a:cxn ang="0">
                  <a:pos x="54" y="27"/>
                </a:cxn>
                <a:cxn ang="0">
                  <a:pos x="57" y="19"/>
                </a:cxn>
                <a:cxn ang="0">
                  <a:pos x="57" y="12"/>
                </a:cxn>
                <a:cxn ang="0">
                  <a:pos x="54" y="7"/>
                </a:cxn>
                <a:cxn ang="0">
                  <a:pos x="37" y="5"/>
                </a:cxn>
                <a:cxn ang="0">
                  <a:pos x="40" y="7"/>
                </a:cxn>
                <a:cxn ang="0">
                  <a:pos x="43" y="13"/>
                </a:cxn>
                <a:cxn ang="0">
                  <a:pos x="42" y="19"/>
                </a:cxn>
                <a:cxn ang="0">
                  <a:pos x="38" y="31"/>
                </a:cxn>
                <a:cxn ang="0">
                  <a:pos x="32" y="34"/>
                </a:cxn>
                <a:cxn ang="0">
                  <a:pos x="29" y="34"/>
                </a:cxn>
                <a:cxn ang="0">
                  <a:pos x="26" y="27"/>
                </a:cxn>
                <a:cxn ang="0">
                  <a:pos x="27" y="21"/>
                </a:cxn>
                <a:cxn ang="0">
                  <a:pos x="30" y="10"/>
                </a:cxn>
                <a:cxn ang="0">
                  <a:pos x="37" y="5"/>
                </a:cxn>
              </a:cxnLst>
              <a:rect l="0" t="0" r="r" b="b"/>
              <a:pathLst>
                <a:path w="65" h="88">
                  <a:moveTo>
                    <a:pt x="40" y="70"/>
                  </a:moveTo>
                  <a:lnTo>
                    <a:pt x="40" y="70"/>
                  </a:lnTo>
                  <a:lnTo>
                    <a:pt x="38" y="75"/>
                  </a:lnTo>
                  <a:lnTo>
                    <a:pt x="35" y="80"/>
                  </a:lnTo>
                  <a:lnTo>
                    <a:pt x="29" y="83"/>
                  </a:lnTo>
                  <a:lnTo>
                    <a:pt x="24" y="83"/>
                  </a:lnTo>
                  <a:lnTo>
                    <a:pt x="24" y="83"/>
                  </a:lnTo>
                  <a:lnTo>
                    <a:pt x="18" y="83"/>
                  </a:lnTo>
                  <a:lnTo>
                    <a:pt x="13" y="80"/>
                  </a:lnTo>
                  <a:lnTo>
                    <a:pt x="11" y="77"/>
                  </a:lnTo>
                  <a:lnTo>
                    <a:pt x="11" y="70"/>
                  </a:lnTo>
                  <a:lnTo>
                    <a:pt x="11" y="70"/>
                  </a:lnTo>
                  <a:lnTo>
                    <a:pt x="15" y="64"/>
                  </a:lnTo>
                  <a:lnTo>
                    <a:pt x="18" y="61"/>
                  </a:lnTo>
                  <a:lnTo>
                    <a:pt x="18" y="61"/>
                  </a:lnTo>
                  <a:lnTo>
                    <a:pt x="26" y="59"/>
                  </a:lnTo>
                  <a:lnTo>
                    <a:pt x="26" y="59"/>
                  </a:lnTo>
                  <a:lnTo>
                    <a:pt x="32" y="59"/>
                  </a:lnTo>
                  <a:lnTo>
                    <a:pt x="37" y="61"/>
                  </a:lnTo>
                  <a:lnTo>
                    <a:pt x="40" y="64"/>
                  </a:lnTo>
                  <a:lnTo>
                    <a:pt x="40" y="70"/>
                  </a:lnTo>
                  <a:lnTo>
                    <a:pt x="40" y="70"/>
                  </a:lnTo>
                  <a:close/>
                  <a:moveTo>
                    <a:pt x="65" y="7"/>
                  </a:moveTo>
                  <a:lnTo>
                    <a:pt x="65" y="7"/>
                  </a:lnTo>
                  <a:lnTo>
                    <a:pt x="65" y="5"/>
                  </a:lnTo>
                  <a:lnTo>
                    <a:pt x="65" y="5"/>
                  </a:lnTo>
                  <a:lnTo>
                    <a:pt x="65" y="2"/>
                  </a:lnTo>
                  <a:lnTo>
                    <a:pt x="65" y="2"/>
                  </a:lnTo>
                  <a:lnTo>
                    <a:pt x="54" y="2"/>
                  </a:lnTo>
                  <a:lnTo>
                    <a:pt x="54" y="2"/>
                  </a:lnTo>
                  <a:lnTo>
                    <a:pt x="48" y="2"/>
                  </a:lnTo>
                  <a:lnTo>
                    <a:pt x="48" y="2"/>
                  </a:lnTo>
                  <a:lnTo>
                    <a:pt x="38" y="0"/>
                  </a:lnTo>
                  <a:lnTo>
                    <a:pt x="38" y="0"/>
                  </a:lnTo>
                  <a:lnTo>
                    <a:pt x="29" y="2"/>
                  </a:lnTo>
                  <a:lnTo>
                    <a:pt x="21" y="7"/>
                  </a:lnTo>
                  <a:lnTo>
                    <a:pt x="15" y="12"/>
                  </a:lnTo>
                  <a:lnTo>
                    <a:pt x="11" y="19"/>
                  </a:lnTo>
                  <a:lnTo>
                    <a:pt x="11" y="19"/>
                  </a:lnTo>
                  <a:lnTo>
                    <a:pt x="11" y="26"/>
                  </a:lnTo>
                  <a:lnTo>
                    <a:pt x="13" y="32"/>
                  </a:lnTo>
                  <a:lnTo>
                    <a:pt x="13" y="32"/>
                  </a:lnTo>
                  <a:lnTo>
                    <a:pt x="16" y="35"/>
                  </a:lnTo>
                  <a:lnTo>
                    <a:pt x="23" y="37"/>
                  </a:lnTo>
                  <a:lnTo>
                    <a:pt x="23" y="39"/>
                  </a:lnTo>
                  <a:lnTo>
                    <a:pt x="23" y="39"/>
                  </a:lnTo>
                  <a:lnTo>
                    <a:pt x="18" y="40"/>
                  </a:lnTo>
                  <a:lnTo>
                    <a:pt x="13" y="43"/>
                  </a:lnTo>
                  <a:lnTo>
                    <a:pt x="11" y="47"/>
                  </a:lnTo>
                  <a:lnTo>
                    <a:pt x="10" y="50"/>
                  </a:lnTo>
                  <a:lnTo>
                    <a:pt x="10" y="50"/>
                  </a:lnTo>
                  <a:lnTo>
                    <a:pt x="10" y="53"/>
                  </a:lnTo>
                  <a:lnTo>
                    <a:pt x="10" y="54"/>
                  </a:lnTo>
                  <a:lnTo>
                    <a:pt x="15" y="59"/>
                  </a:lnTo>
                  <a:lnTo>
                    <a:pt x="15" y="59"/>
                  </a:lnTo>
                  <a:lnTo>
                    <a:pt x="15" y="59"/>
                  </a:lnTo>
                  <a:lnTo>
                    <a:pt x="10" y="61"/>
                  </a:lnTo>
                  <a:lnTo>
                    <a:pt x="5" y="64"/>
                  </a:lnTo>
                  <a:lnTo>
                    <a:pt x="2" y="69"/>
                  </a:lnTo>
                  <a:lnTo>
                    <a:pt x="0" y="74"/>
                  </a:lnTo>
                  <a:lnTo>
                    <a:pt x="0" y="74"/>
                  </a:lnTo>
                  <a:lnTo>
                    <a:pt x="0" y="80"/>
                  </a:lnTo>
                  <a:lnTo>
                    <a:pt x="4" y="85"/>
                  </a:lnTo>
                  <a:lnTo>
                    <a:pt x="10" y="88"/>
                  </a:lnTo>
                  <a:lnTo>
                    <a:pt x="19" y="88"/>
                  </a:lnTo>
                  <a:lnTo>
                    <a:pt x="19" y="88"/>
                  </a:lnTo>
                  <a:lnTo>
                    <a:pt x="30" y="86"/>
                  </a:lnTo>
                  <a:lnTo>
                    <a:pt x="42" y="83"/>
                  </a:lnTo>
                  <a:lnTo>
                    <a:pt x="46" y="80"/>
                  </a:lnTo>
                  <a:lnTo>
                    <a:pt x="50" y="75"/>
                  </a:lnTo>
                  <a:lnTo>
                    <a:pt x="53" y="70"/>
                  </a:lnTo>
                  <a:lnTo>
                    <a:pt x="54" y="64"/>
                  </a:lnTo>
                  <a:lnTo>
                    <a:pt x="54" y="64"/>
                  </a:lnTo>
                  <a:lnTo>
                    <a:pt x="54" y="58"/>
                  </a:lnTo>
                  <a:lnTo>
                    <a:pt x="53" y="53"/>
                  </a:lnTo>
                  <a:lnTo>
                    <a:pt x="46" y="50"/>
                  </a:lnTo>
                  <a:lnTo>
                    <a:pt x="38" y="48"/>
                  </a:lnTo>
                  <a:lnTo>
                    <a:pt x="30" y="48"/>
                  </a:lnTo>
                  <a:lnTo>
                    <a:pt x="30" y="48"/>
                  </a:lnTo>
                  <a:lnTo>
                    <a:pt x="27" y="48"/>
                  </a:lnTo>
                  <a:lnTo>
                    <a:pt x="24" y="47"/>
                  </a:lnTo>
                  <a:lnTo>
                    <a:pt x="23" y="45"/>
                  </a:lnTo>
                  <a:lnTo>
                    <a:pt x="23" y="43"/>
                  </a:lnTo>
                  <a:lnTo>
                    <a:pt x="23" y="43"/>
                  </a:lnTo>
                  <a:lnTo>
                    <a:pt x="24" y="40"/>
                  </a:lnTo>
                  <a:lnTo>
                    <a:pt x="27" y="39"/>
                  </a:lnTo>
                  <a:lnTo>
                    <a:pt x="27" y="39"/>
                  </a:lnTo>
                  <a:lnTo>
                    <a:pt x="32" y="39"/>
                  </a:lnTo>
                  <a:lnTo>
                    <a:pt x="32" y="39"/>
                  </a:lnTo>
                  <a:lnTo>
                    <a:pt x="42" y="37"/>
                  </a:lnTo>
                  <a:lnTo>
                    <a:pt x="50" y="34"/>
                  </a:lnTo>
                  <a:lnTo>
                    <a:pt x="54" y="27"/>
                  </a:lnTo>
                  <a:lnTo>
                    <a:pt x="57" y="19"/>
                  </a:lnTo>
                  <a:lnTo>
                    <a:pt x="57" y="19"/>
                  </a:lnTo>
                  <a:lnTo>
                    <a:pt x="59" y="16"/>
                  </a:lnTo>
                  <a:lnTo>
                    <a:pt x="57" y="12"/>
                  </a:lnTo>
                  <a:lnTo>
                    <a:pt x="54" y="7"/>
                  </a:lnTo>
                  <a:lnTo>
                    <a:pt x="54" y="7"/>
                  </a:lnTo>
                  <a:lnTo>
                    <a:pt x="65" y="7"/>
                  </a:lnTo>
                  <a:close/>
                  <a:moveTo>
                    <a:pt x="37" y="5"/>
                  </a:moveTo>
                  <a:lnTo>
                    <a:pt x="37" y="5"/>
                  </a:lnTo>
                  <a:lnTo>
                    <a:pt x="40" y="7"/>
                  </a:lnTo>
                  <a:lnTo>
                    <a:pt x="42" y="8"/>
                  </a:lnTo>
                  <a:lnTo>
                    <a:pt x="43" y="13"/>
                  </a:lnTo>
                  <a:lnTo>
                    <a:pt x="42" y="19"/>
                  </a:lnTo>
                  <a:lnTo>
                    <a:pt x="42" y="19"/>
                  </a:lnTo>
                  <a:lnTo>
                    <a:pt x="40" y="26"/>
                  </a:lnTo>
                  <a:lnTo>
                    <a:pt x="38" y="31"/>
                  </a:lnTo>
                  <a:lnTo>
                    <a:pt x="35" y="34"/>
                  </a:lnTo>
                  <a:lnTo>
                    <a:pt x="32" y="34"/>
                  </a:lnTo>
                  <a:lnTo>
                    <a:pt x="32" y="34"/>
                  </a:lnTo>
                  <a:lnTo>
                    <a:pt x="29" y="34"/>
                  </a:lnTo>
                  <a:lnTo>
                    <a:pt x="27" y="31"/>
                  </a:lnTo>
                  <a:lnTo>
                    <a:pt x="26" y="27"/>
                  </a:lnTo>
                  <a:lnTo>
                    <a:pt x="27" y="21"/>
                  </a:lnTo>
                  <a:lnTo>
                    <a:pt x="27" y="21"/>
                  </a:lnTo>
                  <a:lnTo>
                    <a:pt x="29" y="15"/>
                  </a:lnTo>
                  <a:lnTo>
                    <a:pt x="30" y="10"/>
                  </a:lnTo>
                  <a:lnTo>
                    <a:pt x="34" y="7"/>
                  </a:lnTo>
                  <a:lnTo>
                    <a:pt x="37" y="5"/>
                  </a:lnTo>
                  <a:lnTo>
                    <a:pt x="37" y="5"/>
                  </a:lnTo>
                  <a:close/>
                </a:path>
              </a:pathLst>
            </a:custGeom>
            <a:grpFill/>
            <a:ln w="9525">
              <a:noFill/>
              <a:round/>
              <a:headEnd/>
              <a:tailEnd/>
            </a:ln>
          </p:spPr>
          <p:txBody>
            <a:bodyPr/>
            <a:lstStyle/>
            <a:p>
              <a:endParaRPr lang="en-GB" dirty="0"/>
            </a:p>
          </p:txBody>
        </p:sp>
        <p:sp>
          <p:nvSpPr>
            <p:cNvPr id="62" name="Freeform 28"/>
            <p:cNvSpPr>
              <a:spLocks/>
            </p:cNvSpPr>
            <p:nvPr/>
          </p:nvSpPr>
          <p:spPr bwMode="black">
            <a:xfrm>
              <a:off x="5287" y="4208"/>
              <a:ext cx="62" cy="44"/>
            </a:xfrm>
            <a:custGeom>
              <a:avLst/>
              <a:gdLst/>
              <a:ahLst/>
              <a:cxnLst>
                <a:cxn ang="0">
                  <a:pos x="49" y="22"/>
                </a:cxn>
                <a:cxn ang="0">
                  <a:pos x="49" y="22"/>
                </a:cxn>
                <a:cxn ang="0">
                  <a:pos x="35" y="49"/>
                </a:cxn>
                <a:cxn ang="0">
                  <a:pos x="19" y="78"/>
                </a:cxn>
                <a:cxn ang="0">
                  <a:pos x="19" y="78"/>
                </a:cxn>
                <a:cxn ang="0">
                  <a:pos x="14" y="78"/>
                </a:cxn>
                <a:cxn ang="0">
                  <a:pos x="14" y="78"/>
                </a:cxn>
                <a:cxn ang="0">
                  <a:pos x="8" y="78"/>
                </a:cxn>
                <a:cxn ang="0">
                  <a:pos x="8" y="78"/>
                </a:cxn>
                <a:cxn ang="0">
                  <a:pos x="5" y="33"/>
                </a:cxn>
                <a:cxn ang="0">
                  <a:pos x="0" y="0"/>
                </a:cxn>
                <a:cxn ang="0">
                  <a:pos x="0" y="0"/>
                </a:cxn>
                <a:cxn ang="0">
                  <a:pos x="10" y="0"/>
                </a:cxn>
                <a:cxn ang="0">
                  <a:pos x="10" y="0"/>
                </a:cxn>
                <a:cxn ang="0">
                  <a:pos x="19" y="0"/>
                </a:cxn>
                <a:cxn ang="0">
                  <a:pos x="19" y="0"/>
                </a:cxn>
                <a:cxn ang="0">
                  <a:pos x="22" y="57"/>
                </a:cxn>
                <a:cxn ang="0">
                  <a:pos x="24" y="57"/>
                </a:cxn>
                <a:cxn ang="0">
                  <a:pos x="24" y="57"/>
                </a:cxn>
                <a:cxn ang="0">
                  <a:pos x="54" y="0"/>
                </a:cxn>
                <a:cxn ang="0">
                  <a:pos x="54" y="0"/>
                </a:cxn>
                <a:cxn ang="0">
                  <a:pos x="59" y="0"/>
                </a:cxn>
                <a:cxn ang="0">
                  <a:pos x="59" y="0"/>
                </a:cxn>
                <a:cxn ang="0">
                  <a:pos x="65" y="0"/>
                </a:cxn>
                <a:cxn ang="0">
                  <a:pos x="65" y="0"/>
                </a:cxn>
                <a:cxn ang="0">
                  <a:pos x="68" y="27"/>
                </a:cxn>
                <a:cxn ang="0">
                  <a:pos x="72" y="57"/>
                </a:cxn>
                <a:cxn ang="0">
                  <a:pos x="73" y="57"/>
                </a:cxn>
                <a:cxn ang="0">
                  <a:pos x="73" y="57"/>
                </a:cxn>
                <a:cxn ang="0">
                  <a:pos x="100" y="0"/>
                </a:cxn>
                <a:cxn ang="0">
                  <a:pos x="100" y="0"/>
                </a:cxn>
                <a:cxn ang="0">
                  <a:pos x="105" y="0"/>
                </a:cxn>
                <a:cxn ang="0">
                  <a:pos x="105" y="0"/>
                </a:cxn>
                <a:cxn ang="0">
                  <a:pos x="110" y="0"/>
                </a:cxn>
                <a:cxn ang="0">
                  <a:pos x="110" y="0"/>
                </a:cxn>
                <a:cxn ang="0">
                  <a:pos x="92" y="33"/>
                </a:cxn>
                <a:cxn ang="0">
                  <a:pos x="70" y="78"/>
                </a:cxn>
                <a:cxn ang="0">
                  <a:pos x="70" y="78"/>
                </a:cxn>
                <a:cxn ang="0">
                  <a:pos x="64" y="78"/>
                </a:cxn>
                <a:cxn ang="0">
                  <a:pos x="64" y="78"/>
                </a:cxn>
                <a:cxn ang="0">
                  <a:pos x="57" y="78"/>
                </a:cxn>
                <a:cxn ang="0">
                  <a:pos x="57" y="78"/>
                </a:cxn>
                <a:cxn ang="0">
                  <a:pos x="54" y="51"/>
                </a:cxn>
                <a:cxn ang="0">
                  <a:pos x="51" y="22"/>
                </a:cxn>
                <a:cxn ang="0">
                  <a:pos x="49" y="22"/>
                </a:cxn>
              </a:cxnLst>
              <a:rect l="0" t="0" r="r" b="b"/>
              <a:pathLst>
                <a:path w="110" h="78">
                  <a:moveTo>
                    <a:pt x="49" y="22"/>
                  </a:moveTo>
                  <a:lnTo>
                    <a:pt x="49" y="22"/>
                  </a:lnTo>
                  <a:lnTo>
                    <a:pt x="35" y="49"/>
                  </a:lnTo>
                  <a:lnTo>
                    <a:pt x="19" y="78"/>
                  </a:lnTo>
                  <a:lnTo>
                    <a:pt x="19" y="78"/>
                  </a:lnTo>
                  <a:lnTo>
                    <a:pt x="14" y="78"/>
                  </a:lnTo>
                  <a:lnTo>
                    <a:pt x="14" y="78"/>
                  </a:lnTo>
                  <a:lnTo>
                    <a:pt x="8" y="78"/>
                  </a:lnTo>
                  <a:lnTo>
                    <a:pt x="8" y="78"/>
                  </a:lnTo>
                  <a:lnTo>
                    <a:pt x="5" y="33"/>
                  </a:lnTo>
                  <a:lnTo>
                    <a:pt x="0" y="0"/>
                  </a:lnTo>
                  <a:lnTo>
                    <a:pt x="0" y="0"/>
                  </a:lnTo>
                  <a:lnTo>
                    <a:pt x="10" y="0"/>
                  </a:lnTo>
                  <a:lnTo>
                    <a:pt x="10" y="0"/>
                  </a:lnTo>
                  <a:lnTo>
                    <a:pt x="19" y="0"/>
                  </a:lnTo>
                  <a:lnTo>
                    <a:pt x="19" y="0"/>
                  </a:lnTo>
                  <a:lnTo>
                    <a:pt x="22" y="57"/>
                  </a:lnTo>
                  <a:lnTo>
                    <a:pt x="24" y="57"/>
                  </a:lnTo>
                  <a:lnTo>
                    <a:pt x="24" y="57"/>
                  </a:lnTo>
                  <a:lnTo>
                    <a:pt x="54" y="0"/>
                  </a:lnTo>
                  <a:lnTo>
                    <a:pt x="54" y="0"/>
                  </a:lnTo>
                  <a:lnTo>
                    <a:pt x="59" y="0"/>
                  </a:lnTo>
                  <a:lnTo>
                    <a:pt x="59" y="0"/>
                  </a:lnTo>
                  <a:lnTo>
                    <a:pt x="65" y="0"/>
                  </a:lnTo>
                  <a:lnTo>
                    <a:pt x="65" y="0"/>
                  </a:lnTo>
                  <a:lnTo>
                    <a:pt x="68" y="27"/>
                  </a:lnTo>
                  <a:lnTo>
                    <a:pt x="72" y="57"/>
                  </a:lnTo>
                  <a:lnTo>
                    <a:pt x="73" y="57"/>
                  </a:lnTo>
                  <a:lnTo>
                    <a:pt x="73" y="57"/>
                  </a:lnTo>
                  <a:lnTo>
                    <a:pt x="100" y="0"/>
                  </a:lnTo>
                  <a:lnTo>
                    <a:pt x="100" y="0"/>
                  </a:lnTo>
                  <a:lnTo>
                    <a:pt x="105" y="0"/>
                  </a:lnTo>
                  <a:lnTo>
                    <a:pt x="105" y="0"/>
                  </a:lnTo>
                  <a:lnTo>
                    <a:pt x="110" y="0"/>
                  </a:lnTo>
                  <a:lnTo>
                    <a:pt x="110" y="0"/>
                  </a:lnTo>
                  <a:lnTo>
                    <a:pt x="92" y="33"/>
                  </a:lnTo>
                  <a:lnTo>
                    <a:pt x="70" y="78"/>
                  </a:lnTo>
                  <a:lnTo>
                    <a:pt x="70" y="78"/>
                  </a:lnTo>
                  <a:lnTo>
                    <a:pt x="64" y="78"/>
                  </a:lnTo>
                  <a:lnTo>
                    <a:pt x="64" y="78"/>
                  </a:lnTo>
                  <a:lnTo>
                    <a:pt x="57" y="78"/>
                  </a:lnTo>
                  <a:lnTo>
                    <a:pt x="57" y="78"/>
                  </a:lnTo>
                  <a:lnTo>
                    <a:pt x="54" y="51"/>
                  </a:lnTo>
                  <a:lnTo>
                    <a:pt x="51" y="22"/>
                  </a:lnTo>
                  <a:lnTo>
                    <a:pt x="49" y="22"/>
                  </a:lnTo>
                  <a:close/>
                </a:path>
              </a:pathLst>
            </a:custGeom>
            <a:grpFill/>
            <a:ln w="9525">
              <a:noFill/>
              <a:round/>
              <a:headEnd/>
              <a:tailEnd/>
            </a:ln>
          </p:spPr>
          <p:txBody>
            <a:bodyPr/>
            <a:lstStyle/>
            <a:p>
              <a:endParaRPr lang="en-GB" dirty="0"/>
            </a:p>
          </p:txBody>
        </p:sp>
        <p:sp>
          <p:nvSpPr>
            <p:cNvPr id="63" name="Freeform 29"/>
            <p:cNvSpPr>
              <a:spLocks noEditPoints="1"/>
            </p:cNvSpPr>
            <p:nvPr/>
          </p:nvSpPr>
          <p:spPr bwMode="black">
            <a:xfrm>
              <a:off x="5341"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6"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7" y="5"/>
                </a:cxn>
                <a:cxn ang="0">
                  <a:pos x="13" y="8"/>
                </a:cxn>
                <a:cxn ang="0">
                  <a:pos x="9" y="13"/>
                </a:cxn>
                <a:cxn ang="0">
                  <a:pos x="6" y="18"/>
                </a:cxn>
                <a:cxn ang="0">
                  <a:pos x="3" y="24"/>
                </a:cxn>
                <a:cxn ang="0">
                  <a:pos x="1" y="31"/>
                </a:cxn>
                <a:cxn ang="0">
                  <a:pos x="1" y="31"/>
                </a:cxn>
                <a:cxn ang="0">
                  <a:pos x="0" y="37"/>
                </a:cxn>
                <a:cxn ang="0">
                  <a:pos x="1" y="43"/>
                </a:cxn>
                <a:cxn ang="0">
                  <a:pos x="3" y="48"/>
                </a:cxn>
                <a:cxn ang="0">
                  <a:pos x="5" y="53"/>
                </a:cxn>
                <a:cxn ang="0">
                  <a:pos x="9" y="56"/>
                </a:cxn>
                <a:cxn ang="0">
                  <a:pos x="13" y="58"/>
                </a:cxn>
                <a:cxn ang="0">
                  <a:pos x="24" y="59"/>
                </a:cxn>
                <a:cxn ang="0">
                  <a:pos x="24" y="59"/>
                </a:cxn>
                <a:cxn ang="0">
                  <a:pos x="35" y="58"/>
                </a:cxn>
                <a:cxn ang="0">
                  <a:pos x="41" y="54"/>
                </a:cxn>
                <a:cxn ang="0">
                  <a:pos x="46" y="48"/>
                </a:cxn>
                <a:cxn ang="0">
                  <a:pos x="44" y="47"/>
                </a:cxn>
                <a:cxn ang="0">
                  <a:pos x="44" y="47"/>
                </a:cxn>
                <a:cxn ang="0">
                  <a:pos x="36" y="51"/>
                </a:cxn>
                <a:cxn ang="0">
                  <a:pos x="28" y="51"/>
                </a:cxn>
                <a:cxn ang="0">
                  <a:pos x="28" y="51"/>
                </a:cxn>
                <a:cxn ang="0">
                  <a:pos x="25" y="51"/>
                </a:cxn>
                <a:cxn ang="0">
                  <a:pos x="22" y="50"/>
                </a:cxn>
                <a:cxn ang="0">
                  <a:pos x="19" y="47"/>
                </a:cxn>
                <a:cxn ang="0">
                  <a:pos x="17"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6"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7" y="5"/>
                  </a:lnTo>
                  <a:lnTo>
                    <a:pt x="13" y="8"/>
                  </a:lnTo>
                  <a:lnTo>
                    <a:pt x="9" y="13"/>
                  </a:lnTo>
                  <a:lnTo>
                    <a:pt x="6" y="18"/>
                  </a:lnTo>
                  <a:lnTo>
                    <a:pt x="3" y="24"/>
                  </a:lnTo>
                  <a:lnTo>
                    <a:pt x="1" y="31"/>
                  </a:lnTo>
                  <a:lnTo>
                    <a:pt x="1" y="31"/>
                  </a:lnTo>
                  <a:lnTo>
                    <a:pt x="0" y="37"/>
                  </a:lnTo>
                  <a:lnTo>
                    <a:pt x="1" y="43"/>
                  </a:lnTo>
                  <a:lnTo>
                    <a:pt x="3" y="48"/>
                  </a:lnTo>
                  <a:lnTo>
                    <a:pt x="5" y="53"/>
                  </a:lnTo>
                  <a:lnTo>
                    <a:pt x="9" y="56"/>
                  </a:lnTo>
                  <a:lnTo>
                    <a:pt x="13" y="58"/>
                  </a:lnTo>
                  <a:lnTo>
                    <a:pt x="24" y="59"/>
                  </a:lnTo>
                  <a:lnTo>
                    <a:pt x="24" y="59"/>
                  </a:lnTo>
                  <a:lnTo>
                    <a:pt x="35" y="58"/>
                  </a:lnTo>
                  <a:lnTo>
                    <a:pt x="41" y="54"/>
                  </a:lnTo>
                  <a:lnTo>
                    <a:pt x="46" y="48"/>
                  </a:lnTo>
                  <a:lnTo>
                    <a:pt x="44" y="47"/>
                  </a:lnTo>
                  <a:lnTo>
                    <a:pt x="44" y="47"/>
                  </a:lnTo>
                  <a:lnTo>
                    <a:pt x="36" y="51"/>
                  </a:lnTo>
                  <a:lnTo>
                    <a:pt x="28" y="51"/>
                  </a:lnTo>
                  <a:lnTo>
                    <a:pt x="28" y="51"/>
                  </a:lnTo>
                  <a:lnTo>
                    <a:pt x="25" y="51"/>
                  </a:lnTo>
                  <a:lnTo>
                    <a:pt x="22" y="50"/>
                  </a:lnTo>
                  <a:lnTo>
                    <a:pt x="19" y="47"/>
                  </a:lnTo>
                  <a:lnTo>
                    <a:pt x="17" y="39"/>
                  </a:lnTo>
                  <a:lnTo>
                    <a:pt x="19" y="31"/>
                  </a:lnTo>
                  <a:lnTo>
                    <a:pt x="51" y="31"/>
                  </a:lnTo>
                  <a:close/>
                </a:path>
              </a:pathLst>
            </a:custGeom>
            <a:grpFill/>
            <a:ln w="9525">
              <a:noFill/>
              <a:round/>
              <a:headEnd/>
              <a:tailEnd/>
            </a:ln>
          </p:spPr>
          <p:txBody>
            <a:bodyPr/>
            <a:lstStyle/>
            <a:p>
              <a:endParaRPr lang="en-GB" dirty="0"/>
            </a:p>
          </p:txBody>
        </p:sp>
        <p:sp>
          <p:nvSpPr>
            <p:cNvPr id="64" name="Freeform 30"/>
            <p:cNvSpPr>
              <a:spLocks noEditPoints="1"/>
            </p:cNvSpPr>
            <p:nvPr/>
          </p:nvSpPr>
          <p:spPr bwMode="black">
            <a:xfrm>
              <a:off x="5389" y="4208"/>
              <a:ext cx="46" cy="44"/>
            </a:xfrm>
            <a:custGeom>
              <a:avLst/>
              <a:gdLst/>
              <a:ahLst/>
              <a:cxnLst>
                <a:cxn ang="0">
                  <a:pos x="27" y="28"/>
                </a:cxn>
                <a:cxn ang="0">
                  <a:pos x="27" y="28"/>
                </a:cxn>
                <a:cxn ang="0">
                  <a:pos x="31" y="6"/>
                </a:cxn>
                <a:cxn ang="0">
                  <a:pos x="31" y="6"/>
                </a:cxn>
                <a:cxn ang="0">
                  <a:pos x="42" y="6"/>
                </a:cxn>
                <a:cxn ang="0">
                  <a:pos x="42" y="6"/>
                </a:cxn>
                <a:cxn ang="0">
                  <a:pos x="49" y="6"/>
                </a:cxn>
                <a:cxn ang="0">
                  <a:pos x="54" y="8"/>
                </a:cxn>
                <a:cxn ang="0">
                  <a:pos x="57" y="11"/>
                </a:cxn>
                <a:cxn ang="0">
                  <a:pos x="60" y="14"/>
                </a:cxn>
                <a:cxn ang="0">
                  <a:pos x="63" y="19"/>
                </a:cxn>
                <a:cxn ang="0">
                  <a:pos x="65" y="24"/>
                </a:cxn>
                <a:cxn ang="0">
                  <a:pos x="65" y="30"/>
                </a:cxn>
                <a:cxn ang="0">
                  <a:pos x="63" y="36"/>
                </a:cxn>
                <a:cxn ang="0">
                  <a:pos x="63" y="36"/>
                </a:cxn>
                <a:cxn ang="0">
                  <a:pos x="61" y="44"/>
                </a:cxn>
                <a:cxn ang="0">
                  <a:pos x="58" y="52"/>
                </a:cxn>
                <a:cxn ang="0">
                  <a:pos x="55" y="57"/>
                </a:cxn>
                <a:cxn ang="0">
                  <a:pos x="50" y="63"/>
                </a:cxn>
                <a:cxn ang="0">
                  <a:pos x="46" y="67"/>
                </a:cxn>
                <a:cxn ang="0">
                  <a:pos x="41" y="70"/>
                </a:cxn>
                <a:cxn ang="0">
                  <a:pos x="34" y="71"/>
                </a:cxn>
                <a:cxn ang="0">
                  <a:pos x="28" y="71"/>
                </a:cxn>
                <a:cxn ang="0">
                  <a:pos x="28" y="71"/>
                </a:cxn>
                <a:cxn ang="0">
                  <a:pos x="19" y="71"/>
                </a:cxn>
                <a:cxn ang="0">
                  <a:pos x="19" y="71"/>
                </a:cxn>
                <a:cxn ang="0">
                  <a:pos x="23" y="49"/>
                </a:cxn>
                <a:cxn ang="0">
                  <a:pos x="27" y="28"/>
                </a:cxn>
                <a:cxn ang="0">
                  <a:pos x="6" y="46"/>
                </a:cxn>
                <a:cxn ang="0">
                  <a:pos x="6" y="46"/>
                </a:cxn>
                <a:cxn ang="0">
                  <a:pos x="0" y="78"/>
                </a:cxn>
                <a:cxn ang="0">
                  <a:pos x="0" y="78"/>
                </a:cxn>
                <a:cxn ang="0">
                  <a:pos x="9" y="78"/>
                </a:cxn>
                <a:cxn ang="0">
                  <a:pos x="9" y="78"/>
                </a:cxn>
                <a:cxn ang="0">
                  <a:pos x="34" y="78"/>
                </a:cxn>
                <a:cxn ang="0">
                  <a:pos x="34" y="78"/>
                </a:cxn>
                <a:cxn ang="0">
                  <a:pos x="42" y="78"/>
                </a:cxn>
                <a:cxn ang="0">
                  <a:pos x="50" y="74"/>
                </a:cxn>
                <a:cxn ang="0">
                  <a:pos x="57" y="71"/>
                </a:cxn>
                <a:cxn ang="0">
                  <a:pos x="63" y="67"/>
                </a:cxn>
                <a:cxn ang="0">
                  <a:pos x="69" y="60"/>
                </a:cxn>
                <a:cxn ang="0">
                  <a:pos x="74" y="54"/>
                </a:cxn>
                <a:cxn ang="0">
                  <a:pos x="79" y="46"/>
                </a:cxn>
                <a:cxn ang="0">
                  <a:pos x="82" y="36"/>
                </a:cxn>
                <a:cxn ang="0">
                  <a:pos x="82" y="36"/>
                </a:cxn>
                <a:cxn ang="0">
                  <a:pos x="82" y="27"/>
                </a:cxn>
                <a:cxn ang="0">
                  <a:pos x="82" y="19"/>
                </a:cxn>
                <a:cxn ang="0">
                  <a:pos x="79" y="12"/>
                </a:cxn>
                <a:cxn ang="0">
                  <a:pos x="74" y="8"/>
                </a:cxn>
                <a:cxn ang="0">
                  <a:pos x="69" y="3"/>
                </a:cxn>
                <a:cxn ang="0">
                  <a:pos x="61" y="1"/>
                </a:cxn>
                <a:cxn ang="0">
                  <a:pos x="54" y="0"/>
                </a:cxn>
                <a:cxn ang="0">
                  <a:pos x="44" y="0"/>
                </a:cxn>
                <a:cxn ang="0">
                  <a:pos x="44" y="0"/>
                </a:cxn>
                <a:cxn ang="0">
                  <a:pos x="23" y="0"/>
                </a:cxn>
                <a:cxn ang="0">
                  <a:pos x="23" y="0"/>
                </a:cxn>
                <a:cxn ang="0">
                  <a:pos x="15" y="0"/>
                </a:cxn>
                <a:cxn ang="0">
                  <a:pos x="15" y="0"/>
                </a:cxn>
                <a:cxn ang="0">
                  <a:pos x="9" y="32"/>
                </a:cxn>
                <a:cxn ang="0">
                  <a:pos x="6" y="46"/>
                </a:cxn>
              </a:cxnLst>
              <a:rect l="0" t="0" r="r" b="b"/>
              <a:pathLst>
                <a:path w="82" h="78">
                  <a:moveTo>
                    <a:pt x="27" y="28"/>
                  </a:moveTo>
                  <a:lnTo>
                    <a:pt x="27" y="28"/>
                  </a:lnTo>
                  <a:lnTo>
                    <a:pt x="31" y="6"/>
                  </a:lnTo>
                  <a:lnTo>
                    <a:pt x="31" y="6"/>
                  </a:lnTo>
                  <a:lnTo>
                    <a:pt x="42" y="6"/>
                  </a:lnTo>
                  <a:lnTo>
                    <a:pt x="42" y="6"/>
                  </a:lnTo>
                  <a:lnTo>
                    <a:pt x="49" y="6"/>
                  </a:lnTo>
                  <a:lnTo>
                    <a:pt x="54" y="8"/>
                  </a:lnTo>
                  <a:lnTo>
                    <a:pt x="57" y="11"/>
                  </a:lnTo>
                  <a:lnTo>
                    <a:pt x="60" y="14"/>
                  </a:lnTo>
                  <a:lnTo>
                    <a:pt x="63" y="19"/>
                  </a:lnTo>
                  <a:lnTo>
                    <a:pt x="65" y="24"/>
                  </a:lnTo>
                  <a:lnTo>
                    <a:pt x="65" y="30"/>
                  </a:lnTo>
                  <a:lnTo>
                    <a:pt x="63" y="36"/>
                  </a:lnTo>
                  <a:lnTo>
                    <a:pt x="63" y="36"/>
                  </a:lnTo>
                  <a:lnTo>
                    <a:pt x="61" y="44"/>
                  </a:lnTo>
                  <a:lnTo>
                    <a:pt x="58" y="52"/>
                  </a:lnTo>
                  <a:lnTo>
                    <a:pt x="55" y="57"/>
                  </a:lnTo>
                  <a:lnTo>
                    <a:pt x="50" y="63"/>
                  </a:lnTo>
                  <a:lnTo>
                    <a:pt x="46" y="67"/>
                  </a:lnTo>
                  <a:lnTo>
                    <a:pt x="41" y="70"/>
                  </a:lnTo>
                  <a:lnTo>
                    <a:pt x="34" y="71"/>
                  </a:lnTo>
                  <a:lnTo>
                    <a:pt x="28" y="71"/>
                  </a:lnTo>
                  <a:lnTo>
                    <a:pt x="28" y="71"/>
                  </a:lnTo>
                  <a:lnTo>
                    <a:pt x="19" y="71"/>
                  </a:lnTo>
                  <a:lnTo>
                    <a:pt x="19" y="71"/>
                  </a:lnTo>
                  <a:lnTo>
                    <a:pt x="23" y="49"/>
                  </a:lnTo>
                  <a:lnTo>
                    <a:pt x="27" y="28"/>
                  </a:lnTo>
                  <a:close/>
                  <a:moveTo>
                    <a:pt x="6" y="46"/>
                  </a:moveTo>
                  <a:lnTo>
                    <a:pt x="6" y="46"/>
                  </a:lnTo>
                  <a:lnTo>
                    <a:pt x="0" y="78"/>
                  </a:lnTo>
                  <a:lnTo>
                    <a:pt x="0" y="78"/>
                  </a:lnTo>
                  <a:lnTo>
                    <a:pt x="9" y="78"/>
                  </a:lnTo>
                  <a:lnTo>
                    <a:pt x="9" y="78"/>
                  </a:lnTo>
                  <a:lnTo>
                    <a:pt x="34" y="78"/>
                  </a:lnTo>
                  <a:lnTo>
                    <a:pt x="34" y="78"/>
                  </a:lnTo>
                  <a:lnTo>
                    <a:pt x="42" y="78"/>
                  </a:lnTo>
                  <a:lnTo>
                    <a:pt x="50" y="74"/>
                  </a:lnTo>
                  <a:lnTo>
                    <a:pt x="57" y="71"/>
                  </a:lnTo>
                  <a:lnTo>
                    <a:pt x="63" y="67"/>
                  </a:lnTo>
                  <a:lnTo>
                    <a:pt x="69" y="60"/>
                  </a:lnTo>
                  <a:lnTo>
                    <a:pt x="74" y="54"/>
                  </a:lnTo>
                  <a:lnTo>
                    <a:pt x="79" y="46"/>
                  </a:lnTo>
                  <a:lnTo>
                    <a:pt x="82" y="36"/>
                  </a:lnTo>
                  <a:lnTo>
                    <a:pt x="82" y="36"/>
                  </a:lnTo>
                  <a:lnTo>
                    <a:pt x="82" y="27"/>
                  </a:lnTo>
                  <a:lnTo>
                    <a:pt x="82" y="19"/>
                  </a:lnTo>
                  <a:lnTo>
                    <a:pt x="79" y="12"/>
                  </a:lnTo>
                  <a:lnTo>
                    <a:pt x="74" y="8"/>
                  </a:lnTo>
                  <a:lnTo>
                    <a:pt x="69" y="3"/>
                  </a:lnTo>
                  <a:lnTo>
                    <a:pt x="61" y="1"/>
                  </a:lnTo>
                  <a:lnTo>
                    <a:pt x="54" y="0"/>
                  </a:lnTo>
                  <a:lnTo>
                    <a:pt x="44" y="0"/>
                  </a:lnTo>
                  <a:lnTo>
                    <a:pt x="44" y="0"/>
                  </a:lnTo>
                  <a:lnTo>
                    <a:pt x="23" y="0"/>
                  </a:lnTo>
                  <a:lnTo>
                    <a:pt x="23" y="0"/>
                  </a:lnTo>
                  <a:lnTo>
                    <a:pt x="15" y="0"/>
                  </a:lnTo>
                  <a:lnTo>
                    <a:pt x="15" y="0"/>
                  </a:lnTo>
                  <a:lnTo>
                    <a:pt x="9" y="32"/>
                  </a:lnTo>
                  <a:lnTo>
                    <a:pt x="6" y="46"/>
                  </a:lnTo>
                  <a:close/>
                </a:path>
              </a:pathLst>
            </a:custGeom>
            <a:grpFill/>
            <a:ln w="9525">
              <a:noFill/>
              <a:round/>
              <a:headEnd/>
              <a:tailEnd/>
            </a:ln>
          </p:spPr>
          <p:txBody>
            <a:bodyPr/>
            <a:lstStyle/>
            <a:p>
              <a:endParaRPr lang="en-GB" dirty="0"/>
            </a:p>
          </p:txBody>
        </p:sp>
        <p:sp>
          <p:nvSpPr>
            <p:cNvPr id="65" name="Freeform 31"/>
            <p:cNvSpPr>
              <a:spLocks noEditPoints="1"/>
            </p:cNvSpPr>
            <p:nvPr/>
          </p:nvSpPr>
          <p:spPr bwMode="black">
            <a:xfrm>
              <a:off x="5436" y="4219"/>
              <a:ext cx="32" cy="33"/>
            </a:xfrm>
            <a:custGeom>
              <a:avLst/>
              <a:gdLst/>
              <a:ahLst/>
              <a:cxnLst>
                <a:cxn ang="0">
                  <a:pos x="40" y="27"/>
                </a:cxn>
                <a:cxn ang="0">
                  <a:pos x="40" y="27"/>
                </a:cxn>
                <a:cxn ang="0">
                  <a:pos x="38" y="39"/>
                </a:cxn>
                <a:cxn ang="0">
                  <a:pos x="34" y="48"/>
                </a:cxn>
                <a:cxn ang="0">
                  <a:pos x="29" y="53"/>
                </a:cxn>
                <a:cxn ang="0">
                  <a:pos x="24" y="54"/>
                </a:cxn>
                <a:cxn ang="0">
                  <a:pos x="24" y="54"/>
                </a:cxn>
                <a:cxn ang="0">
                  <a:pos x="22" y="54"/>
                </a:cxn>
                <a:cxn ang="0">
                  <a:pos x="19" y="53"/>
                </a:cxn>
                <a:cxn ang="0">
                  <a:pos x="18" y="48"/>
                </a:cxn>
                <a:cxn ang="0">
                  <a:pos x="16" y="40"/>
                </a:cxn>
                <a:cxn ang="0">
                  <a:pos x="18" y="32"/>
                </a:cxn>
                <a:cxn ang="0">
                  <a:pos x="18" y="32"/>
                </a:cxn>
                <a:cxn ang="0">
                  <a:pos x="21" y="21"/>
                </a:cxn>
                <a:cxn ang="0">
                  <a:pos x="24" y="13"/>
                </a:cxn>
                <a:cxn ang="0">
                  <a:pos x="29" y="8"/>
                </a:cxn>
                <a:cxn ang="0">
                  <a:pos x="34" y="7"/>
                </a:cxn>
                <a:cxn ang="0">
                  <a:pos x="34" y="7"/>
                </a:cxn>
                <a:cxn ang="0">
                  <a:pos x="38" y="8"/>
                </a:cxn>
                <a:cxn ang="0">
                  <a:pos x="41" y="12"/>
                </a:cxn>
                <a:cxn ang="0">
                  <a:pos x="41" y="18"/>
                </a:cxn>
                <a:cxn ang="0">
                  <a:pos x="40" y="27"/>
                </a:cxn>
                <a:cxn ang="0">
                  <a:pos x="40" y="27"/>
                </a:cxn>
                <a:cxn ang="0">
                  <a:pos x="0" y="32"/>
                </a:cxn>
                <a:cxn ang="0">
                  <a:pos x="0" y="32"/>
                </a:cxn>
                <a:cxn ang="0">
                  <a:pos x="0" y="39"/>
                </a:cxn>
                <a:cxn ang="0">
                  <a:pos x="0" y="45"/>
                </a:cxn>
                <a:cxn ang="0">
                  <a:pos x="3" y="50"/>
                </a:cxn>
                <a:cxn ang="0">
                  <a:pos x="5" y="53"/>
                </a:cxn>
                <a:cxn ang="0">
                  <a:pos x="10" y="56"/>
                </a:cxn>
                <a:cxn ang="0">
                  <a:pos x="13" y="58"/>
                </a:cxn>
                <a:cxn ang="0">
                  <a:pos x="24" y="59"/>
                </a:cxn>
                <a:cxn ang="0">
                  <a:pos x="24" y="59"/>
                </a:cxn>
                <a:cxn ang="0">
                  <a:pos x="29" y="59"/>
                </a:cxn>
                <a:cxn ang="0">
                  <a:pos x="35" y="58"/>
                </a:cxn>
                <a:cxn ang="0">
                  <a:pos x="40" y="54"/>
                </a:cxn>
                <a:cxn ang="0">
                  <a:pos x="45" y="51"/>
                </a:cxn>
                <a:cxn ang="0">
                  <a:pos x="49" y="47"/>
                </a:cxn>
                <a:cxn ang="0">
                  <a:pos x="53" y="42"/>
                </a:cxn>
                <a:cxn ang="0">
                  <a:pos x="56" y="35"/>
                </a:cxn>
                <a:cxn ang="0">
                  <a:pos x="57" y="29"/>
                </a:cxn>
                <a:cxn ang="0">
                  <a:pos x="57" y="29"/>
                </a:cxn>
                <a:cxn ang="0">
                  <a:pos x="57" y="23"/>
                </a:cxn>
                <a:cxn ang="0">
                  <a:pos x="57" y="18"/>
                </a:cxn>
                <a:cxn ang="0">
                  <a:pos x="56" y="13"/>
                </a:cxn>
                <a:cxn ang="0">
                  <a:pos x="54" y="8"/>
                </a:cxn>
                <a:cxn ang="0">
                  <a:pos x="51" y="5"/>
                </a:cxn>
                <a:cxn ang="0">
                  <a:pos x="46" y="4"/>
                </a:cxn>
                <a:cxn ang="0">
                  <a:pos x="41" y="2"/>
                </a:cxn>
                <a:cxn ang="0">
                  <a:pos x="35" y="0"/>
                </a:cxn>
                <a:cxn ang="0">
                  <a:pos x="35" y="0"/>
                </a:cxn>
                <a:cxn ang="0">
                  <a:pos x="24" y="4"/>
                </a:cxn>
                <a:cxn ang="0">
                  <a:pos x="19" y="5"/>
                </a:cxn>
                <a:cxn ang="0">
                  <a:pos x="15" y="8"/>
                </a:cxn>
                <a:cxn ang="0">
                  <a:pos x="10" y="13"/>
                </a:cxn>
                <a:cxn ang="0">
                  <a:pos x="7" y="18"/>
                </a:cxn>
                <a:cxn ang="0">
                  <a:pos x="3" y="24"/>
                </a:cxn>
                <a:cxn ang="0">
                  <a:pos x="0" y="32"/>
                </a:cxn>
                <a:cxn ang="0">
                  <a:pos x="0" y="32"/>
                </a:cxn>
              </a:cxnLst>
              <a:rect l="0" t="0" r="r" b="b"/>
              <a:pathLst>
                <a:path w="57" h="59">
                  <a:moveTo>
                    <a:pt x="40" y="27"/>
                  </a:moveTo>
                  <a:lnTo>
                    <a:pt x="40" y="27"/>
                  </a:lnTo>
                  <a:lnTo>
                    <a:pt x="38" y="39"/>
                  </a:lnTo>
                  <a:lnTo>
                    <a:pt x="34" y="48"/>
                  </a:lnTo>
                  <a:lnTo>
                    <a:pt x="29" y="53"/>
                  </a:lnTo>
                  <a:lnTo>
                    <a:pt x="24" y="54"/>
                  </a:lnTo>
                  <a:lnTo>
                    <a:pt x="24" y="54"/>
                  </a:lnTo>
                  <a:lnTo>
                    <a:pt x="22" y="54"/>
                  </a:lnTo>
                  <a:lnTo>
                    <a:pt x="19" y="53"/>
                  </a:lnTo>
                  <a:lnTo>
                    <a:pt x="18" y="48"/>
                  </a:lnTo>
                  <a:lnTo>
                    <a:pt x="16" y="40"/>
                  </a:lnTo>
                  <a:lnTo>
                    <a:pt x="18" y="32"/>
                  </a:lnTo>
                  <a:lnTo>
                    <a:pt x="18" y="32"/>
                  </a:lnTo>
                  <a:lnTo>
                    <a:pt x="21" y="21"/>
                  </a:lnTo>
                  <a:lnTo>
                    <a:pt x="24" y="13"/>
                  </a:lnTo>
                  <a:lnTo>
                    <a:pt x="29" y="8"/>
                  </a:lnTo>
                  <a:lnTo>
                    <a:pt x="34" y="7"/>
                  </a:lnTo>
                  <a:lnTo>
                    <a:pt x="34" y="7"/>
                  </a:lnTo>
                  <a:lnTo>
                    <a:pt x="38" y="8"/>
                  </a:lnTo>
                  <a:lnTo>
                    <a:pt x="41" y="12"/>
                  </a:lnTo>
                  <a:lnTo>
                    <a:pt x="41" y="18"/>
                  </a:lnTo>
                  <a:lnTo>
                    <a:pt x="40" y="27"/>
                  </a:lnTo>
                  <a:lnTo>
                    <a:pt x="40" y="27"/>
                  </a:lnTo>
                  <a:close/>
                  <a:moveTo>
                    <a:pt x="0" y="32"/>
                  </a:moveTo>
                  <a:lnTo>
                    <a:pt x="0" y="32"/>
                  </a:lnTo>
                  <a:lnTo>
                    <a:pt x="0" y="39"/>
                  </a:lnTo>
                  <a:lnTo>
                    <a:pt x="0" y="45"/>
                  </a:lnTo>
                  <a:lnTo>
                    <a:pt x="3" y="50"/>
                  </a:lnTo>
                  <a:lnTo>
                    <a:pt x="5" y="53"/>
                  </a:lnTo>
                  <a:lnTo>
                    <a:pt x="10" y="56"/>
                  </a:lnTo>
                  <a:lnTo>
                    <a:pt x="13" y="58"/>
                  </a:lnTo>
                  <a:lnTo>
                    <a:pt x="24" y="59"/>
                  </a:lnTo>
                  <a:lnTo>
                    <a:pt x="24" y="59"/>
                  </a:lnTo>
                  <a:lnTo>
                    <a:pt x="29" y="59"/>
                  </a:lnTo>
                  <a:lnTo>
                    <a:pt x="35" y="58"/>
                  </a:lnTo>
                  <a:lnTo>
                    <a:pt x="40" y="54"/>
                  </a:lnTo>
                  <a:lnTo>
                    <a:pt x="45" y="51"/>
                  </a:lnTo>
                  <a:lnTo>
                    <a:pt x="49" y="47"/>
                  </a:lnTo>
                  <a:lnTo>
                    <a:pt x="53" y="42"/>
                  </a:lnTo>
                  <a:lnTo>
                    <a:pt x="56" y="35"/>
                  </a:lnTo>
                  <a:lnTo>
                    <a:pt x="57" y="29"/>
                  </a:lnTo>
                  <a:lnTo>
                    <a:pt x="57" y="29"/>
                  </a:lnTo>
                  <a:lnTo>
                    <a:pt x="57" y="23"/>
                  </a:lnTo>
                  <a:lnTo>
                    <a:pt x="57" y="18"/>
                  </a:lnTo>
                  <a:lnTo>
                    <a:pt x="56" y="13"/>
                  </a:lnTo>
                  <a:lnTo>
                    <a:pt x="54" y="8"/>
                  </a:lnTo>
                  <a:lnTo>
                    <a:pt x="51" y="5"/>
                  </a:lnTo>
                  <a:lnTo>
                    <a:pt x="46" y="4"/>
                  </a:lnTo>
                  <a:lnTo>
                    <a:pt x="41" y="2"/>
                  </a:lnTo>
                  <a:lnTo>
                    <a:pt x="35" y="0"/>
                  </a:lnTo>
                  <a:lnTo>
                    <a:pt x="35" y="0"/>
                  </a:lnTo>
                  <a:lnTo>
                    <a:pt x="24" y="4"/>
                  </a:lnTo>
                  <a:lnTo>
                    <a:pt x="19" y="5"/>
                  </a:lnTo>
                  <a:lnTo>
                    <a:pt x="15" y="8"/>
                  </a:lnTo>
                  <a:lnTo>
                    <a:pt x="10" y="13"/>
                  </a:lnTo>
                  <a:lnTo>
                    <a:pt x="7" y="18"/>
                  </a:lnTo>
                  <a:lnTo>
                    <a:pt x="3" y="24"/>
                  </a:lnTo>
                  <a:lnTo>
                    <a:pt x="0" y="32"/>
                  </a:lnTo>
                  <a:lnTo>
                    <a:pt x="0" y="32"/>
                  </a:lnTo>
                  <a:close/>
                </a:path>
              </a:pathLst>
            </a:custGeom>
            <a:grpFill/>
            <a:ln w="9525">
              <a:noFill/>
              <a:round/>
              <a:headEnd/>
              <a:tailEnd/>
            </a:ln>
          </p:spPr>
          <p:txBody>
            <a:bodyPr/>
            <a:lstStyle/>
            <a:p>
              <a:endParaRPr lang="en-GB" dirty="0"/>
            </a:p>
          </p:txBody>
        </p:sp>
      </p:grpSp>
      <p:grpSp>
        <p:nvGrpSpPr>
          <p:cNvPr id="3" name="Group 79"/>
          <p:cNvGrpSpPr>
            <a:grpSpLocks/>
          </p:cNvGrpSpPr>
          <p:nvPr userDrawn="1"/>
        </p:nvGrpSpPr>
        <p:grpSpPr bwMode="gray">
          <a:xfrm>
            <a:off x="-6350" y="452438"/>
            <a:ext cx="9150350" cy="4884737"/>
            <a:chOff x="-4" y="584"/>
            <a:chExt cx="6741" cy="3598"/>
          </a:xfrm>
        </p:grpSpPr>
        <p:pic>
          <p:nvPicPr>
            <p:cNvPr id="67" name="Picture 77" descr="40 degree Fusion (White)"/>
            <p:cNvPicPr>
              <a:picLocks noChangeAspect="1" noChangeArrowheads="1"/>
            </p:cNvPicPr>
            <p:nvPr/>
          </p:nvPicPr>
          <p:blipFill>
            <a:blip r:embed="rId4" cstate="print"/>
            <a:srcRect/>
            <a:stretch>
              <a:fillRect/>
            </a:stretch>
          </p:blipFill>
          <p:spPr bwMode="gray">
            <a:xfrm>
              <a:off x="-4" y="2523"/>
              <a:ext cx="2251" cy="1659"/>
            </a:xfrm>
            <a:prstGeom prst="rect">
              <a:avLst/>
            </a:prstGeom>
            <a:noFill/>
          </p:spPr>
        </p:pic>
        <p:sp>
          <p:nvSpPr>
            <p:cNvPr id="68" name="Freeform 78"/>
            <p:cNvSpPr>
              <a:spLocks/>
            </p:cNvSpPr>
            <p:nvPr/>
          </p:nvSpPr>
          <p:spPr bwMode="gray">
            <a:xfrm>
              <a:off x="2247" y="584"/>
              <a:ext cx="4490" cy="2392"/>
            </a:xfrm>
            <a:custGeom>
              <a:avLst/>
              <a:gdLst/>
              <a:ahLst/>
              <a:cxnLst>
                <a:cxn ang="0">
                  <a:pos x="0" y="2392"/>
                </a:cxn>
                <a:cxn ang="0">
                  <a:pos x="4489" y="450"/>
                </a:cxn>
                <a:cxn ang="0">
                  <a:pos x="4490" y="0"/>
                </a:cxn>
                <a:cxn ang="0">
                  <a:pos x="0" y="2392"/>
                </a:cxn>
              </a:cxnLst>
              <a:rect l="0" t="0" r="r" b="b"/>
              <a:pathLst>
                <a:path w="4490" h="2392">
                  <a:moveTo>
                    <a:pt x="0" y="2392"/>
                  </a:moveTo>
                  <a:lnTo>
                    <a:pt x="4489" y="450"/>
                  </a:lnTo>
                  <a:lnTo>
                    <a:pt x="4490" y="0"/>
                  </a:lnTo>
                  <a:lnTo>
                    <a:pt x="0" y="2392"/>
                  </a:lnTo>
                  <a:close/>
                </a:path>
              </a:pathLst>
            </a:custGeom>
            <a:solidFill>
              <a:schemeClr val="accent1"/>
            </a:solidFill>
            <a:ln w="9525" cap="flat" cmpd="sng">
              <a:noFill/>
              <a:prstDash val="solid"/>
              <a:round/>
              <a:headEnd type="none" w="med" len="med"/>
              <a:tailEnd type="none" w="med" len="med"/>
            </a:ln>
            <a:effectLst/>
          </p:spPr>
          <p:txBody>
            <a:bodyPr wrap="none" lIns="54000" tIns="54000" rIns="54000" bIns="54000" anchor="ctr"/>
            <a:lstStyle/>
            <a:p>
              <a:endParaRPr lang="en-GB" dirty="0"/>
            </a:p>
          </p:txBody>
        </p:sp>
      </p:grpSp>
      <p:sp>
        <p:nvSpPr>
          <p:cNvPr id="39" name="Title 1"/>
          <p:cNvSpPr>
            <a:spLocks noGrp="1"/>
          </p:cNvSpPr>
          <p:nvPr>
            <p:ph type="ctrTitle"/>
          </p:nvPr>
        </p:nvSpPr>
        <p:spPr>
          <a:xfrm>
            <a:off x="3049587" y="3699878"/>
            <a:ext cx="5627687" cy="808038"/>
          </a:xfrm>
        </p:spPr>
        <p:txBody>
          <a:bodyPr anchor="b" anchorCtr="0"/>
          <a:lstStyle>
            <a:lvl1pPr>
              <a:defRPr>
                <a:solidFill>
                  <a:schemeClr val="tx2"/>
                </a:solidFill>
              </a:defRPr>
            </a:lvl1pPr>
          </a:lstStyle>
          <a:p>
            <a:r>
              <a:rPr lang="en-GB" noProof="0" dirty="0" smtClean="0"/>
              <a:t>Click to edit Master title style</a:t>
            </a:r>
            <a:endParaRPr lang="en-GB" noProof="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Page 2/3">
    <p:spTree>
      <p:nvGrpSpPr>
        <p:cNvPr id="1" name=""/>
        <p:cNvGrpSpPr/>
        <p:nvPr/>
      </p:nvGrpSpPr>
      <p:grpSpPr>
        <a:xfrm>
          <a:off x="0" y="0"/>
          <a:ext cx="0" cy="0"/>
          <a:chOff x="0" y="0"/>
          <a:chExt cx="0" cy="0"/>
        </a:xfrm>
      </p:grpSpPr>
      <p:sp>
        <p:nvSpPr>
          <p:cNvPr id="40" name="Freeform 39"/>
          <p:cNvSpPr/>
          <p:nvPr userDrawn="1"/>
        </p:nvSpPr>
        <p:spPr bwMode="ltGray">
          <a:xfrm>
            <a:off x="-12526" y="3407078"/>
            <a:ext cx="6087649" cy="2567836"/>
          </a:xfrm>
          <a:custGeom>
            <a:avLst/>
            <a:gdLst>
              <a:gd name="connsiteX0" fmla="*/ 12526 w 6087649"/>
              <a:gd name="connsiteY0" fmla="*/ 0 h 2567836"/>
              <a:gd name="connsiteX1" fmla="*/ 6087649 w 6087649"/>
              <a:gd name="connsiteY1" fmla="*/ 313151 h 2567836"/>
              <a:gd name="connsiteX2" fmla="*/ 0 w 6087649"/>
              <a:gd name="connsiteY2" fmla="*/ 2567836 h 2567836"/>
              <a:gd name="connsiteX3" fmla="*/ 12526 w 6087649"/>
              <a:gd name="connsiteY3" fmla="*/ 0 h 2567836"/>
            </a:gdLst>
            <a:ahLst/>
            <a:cxnLst>
              <a:cxn ang="0">
                <a:pos x="connsiteX0" y="connsiteY0"/>
              </a:cxn>
              <a:cxn ang="0">
                <a:pos x="connsiteX1" y="connsiteY1"/>
              </a:cxn>
              <a:cxn ang="0">
                <a:pos x="connsiteX2" y="connsiteY2"/>
              </a:cxn>
              <a:cxn ang="0">
                <a:pos x="connsiteX3" y="connsiteY3"/>
              </a:cxn>
            </a:cxnLst>
            <a:rect l="l" t="t" r="r" b="b"/>
            <a:pathLst>
              <a:path w="6087649" h="2567836">
                <a:moveTo>
                  <a:pt x="12526" y="0"/>
                </a:moveTo>
                <a:lnTo>
                  <a:pt x="6087649" y="313151"/>
                </a:lnTo>
                <a:lnTo>
                  <a:pt x="0" y="2567836"/>
                </a:lnTo>
                <a:cubicBezTo>
                  <a:pt x="4175" y="1716066"/>
                  <a:pt x="8351" y="864296"/>
                  <a:pt x="12526" y="0"/>
                </a:cubicBezTo>
                <a:close/>
              </a:path>
            </a:pathLst>
          </a:custGeom>
          <a:blipFill dpi="0" rotWithShape="0">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p:cNvSpPr>
            <a:spLocks noGrp="1"/>
          </p:cNvSpPr>
          <p:nvPr>
            <p:ph type="ctrTitle"/>
          </p:nvPr>
        </p:nvSpPr>
        <p:spPr>
          <a:xfrm>
            <a:off x="464687" y="1085572"/>
            <a:ext cx="5627687" cy="808038"/>
          </a:xfrm>
        </p:spPr>
        <p:txBody>
          <a:bodyPr anchor="b" anchorCtr="0"/>
          <a:lstStyle>
            <a:lvl1pPr>
              <a:defRPr>
                <a:solidFill>
                  <a:schemeClr val="tx2"/>
                </a:solidFill>
              </a:defRPr>
            </a:lvl1pPr>
          </a:lstStyle>
          <a:p>
            <a:r>
              <a:rPr lang="en-GB" noProof="0" smtClean="0"/>
              <a:t>Click to edit Master title style</a:t>
            </a:r>
            <a:endParaRPr lang="en-GB" noProof="0"/>
          </a:p>
        </p:txBody>
      </p:sp>
      <p:sp>
        <p:nvSpPr>
          <p:cNvPr id="3" name="Subtitle 2"/>
          <p:cNvSpPr>
            <a:spLocks noGrp="1"/>
          </p:cNvSpPr>
          <p:nvPr>
            <p:ph type="subTitle" idx="1"/>
          </p:nvPr>
        </p:nvSpPr>
        <p:spPr>
          <a:xfrm>
            <a:off x="464687" y="1941240"/>
            <a:ext cx="5627687" cy="579438"/>
          </a:xfrm>
        </p:spPr>
        <p:txBody>
          <a:bodyPr/>
          <a:lstStyle>
            <a:lvl1pPr marL="0" indent="0" algn="l">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smtClean="0"/>
              <a:t>Click to edit Master subtitle style</a:t>
            </a:r>
            <a:endParaRPr lang="en-GB" noProof="0"/>
          </a:p>
        </p:txBody>
      </p:sp>
      <p:sp>
        <p:nvSpPr>
          <p:cNvPr id="48" name="Text Placeholder 47"/>
          <p:cNvSpPr>
            <a:spLocks noGrp="1"/>
          </p:cNvSpPr>
          <p:nvPr>
            <p:ph type="body" sz="quarter" idx="10"/>
          </p:nvPr>
        </p:nvSpPr>
        <p:spPr>
          <a:xfrm>
            <a:off x="464687" y="2572190"/>
            <a:ext cx="5627686" cy="315912"/>
          </a:xfrm>
        </p:spPr>
        <p:txBody>
          <a:bodyPr wrap="none" anchor="ctr" anchorCtr="0"/>
          <a:lstStyle>
            <a:lvl1pPr>
              <a:defRPr sz="1600">
                <a:solidFill>
                  <a:schemeClr val="bg1"/>
                </a:solidFill>
              </a:defRPr>
            </a:lvl1pPr>
          </a:lstStyle>
          <a:p>
            <a:pPr lvl="0"/>
            <a:r>
              <a:rPr lang="en-GB" noProof="0" smtClean="0"/>
              <a:t>Click to edit Master text styles</a:t>
            </a:r>
          </a:p>
        </p:txBody>
      </p:sp>
      <p:sp>
        <p:nvSpPr>
          <p:cNvPr id="38" name="Freeform 31"/>
          <p:cNvSpPr>
            <a:spLocks/>
          </p:cNvSpPr>
          <p:nvPr userDrawn="1"/>
        </p:nvSpPr>
        <p:spPr bwMode="gray">
          <a:xfrm>
            <a:off x="6079946" y="2594975"/>
            <a:ext cx="3062467" cy="1120981"/>
          </a:xfrm>
          <a:custGeom>
            <a:avLst/>
            <a:gdLst/>
            <a:ahLst/>
            <a:cxnLst>
              <a:cxn ang="0">
                <a:pos x="0" y="817"/>
              </a:cxn>
              <a:cxn ang="0">
                <a:pos x="2256" y="340"/>
              </a:cxn>
              <a:cxn ang="0">
                <a:pos x="2258" y="0"/>
              </a:cxn>
              <a:cxn ang="0">
                <a:pos x="0" y="817"/>
              </a:cxn>
            </a:cxnLst>
            <a:rect l="0" t="0" r="r" b="b"/>
            <a:pathLst>
              <a:path w="2258" h="817">
                <a:moveTo>
                  <a:pt x="0" y="817"/>
                </a:moveTo>
                <a:lnTo>
                  <a:pt x="2256" y="340"/>
                </a:lnTo>
                <a:lnTo>
                  <a:pt x="2258" y="0"/>
                </a:lnTo>
                <a:lnTo>
                  <a:pt x="0" y="817"/>
                </a:lnTo>
                <a:close/>
              </a:path>
            </a:pathLst>
          </a:custGeom>
          <a:solidFill>
            <a:schemeClr val="accent1"/>
          </a:solidFill>
          <a:ln w="9525" cap="flat" cmpd="sng">
            <a:noFill/>
            <a:prstDash val="solid"/>
            <a:round/>
            <a:headEnd/>
            <a:tailEnd/>
          </a:ln>
          <a:effectLst/>
        </p:spPr>
        <p:txBody>
          <a:bodyPr wrap="none" lIns="54000" tIns="54000" rIns="54000" bIns="54000" anchor="ctr"/>
          <a:lstStyle/>
          <a:p>
            <a:endParaRPr lang="en-GB" noProof="0" dirty="0"/>
          </a:p>
        </p:txBody>
      </p:sp>
      <p:grpSp>
        <p:nvGrpSpPr>
          <p:cNvPr id="41" name="Group 57"/>
          <p:cNvGrpSpPr>
            <a:grpSpLocks/>
          </p:cNvGrpSpPr>
          <p:nvPr userDrawn="1"/>
        </p:nvGrpSpPr>
        <p:grpSpPr bwMode="black">
          <a:xfrm>
            <a:off x="6089650" y="6026150"/>
            <a:ext cx="1916112" cy="431800"/>
            <a:chOff x="4554" y="4058"/>
            <a:chExt cx="935" cy="211"/>
          </a:xfrm>
          <a:solidFill>
            <a:schemeClr val="bg1"/>
          </a:solidFill>
        </p:grpSpPr>
        <p:sp>
          <p:nvSpPr>
            <p:cNvPr id="42" name="Freeform 58"/>
            <p:cNvSpPr>
              <a:spLocks noEditPoints="1"/>
            </p:cNvSpPr>
            <p:nvPr userDrawn="1"/>
          </p:nvSpPr>
          <p:spPr bwMode="black">
            <a:xfrm>
              <a:off x="4554" y="4058"/>
              <a:ext cx="118" cy="99"/>
            </a:xfrm>
            <a:custGeom>
              <a:avLst/>
              <a:gdLst/>
              <a:ahLst/>
              <a:cxnLst>
                <a:cxn ang="0">
                  <a:pos x="164" y="0"/>
                </a:cxn>
                <a:cxn ang="0">
                  <a:pos x="138" y="129"/>
                </a:cxn>
                <a:cxn ang="0">
                  <a:pos x="108" y="129"/>
                </a:cxn>
                <a:cxn ang="0">
                  <a:pos x="132" y="0"/>
                </a:cxn>
                <a:cxn ang="0">
                  <a:pos x="164" y="0"/>
                </a:cxn>
                <a:cxn ang="0">
                  <a:pos x="116" y="0"/>
                </a:cxn>
                <a:cxn ang="0">
                  <a:pos x="110" y="32"/>
                </a:cxn>
                <a:cxn ang="0">
                  <a:pos x="27" y="32"/>
                </a:cxn>
                <a:cxn ang="0">
                  <a:pos x="33" y="0"/>
                </a:cxn>
                <a:cxn ang="0">
                  <a:pos x="116" y="0"/>
                </a:cxn>
                <a:cxn ang="0">
                  <a:pos x="211" y="0"/>
                </a:cxn>
                <a:cxn ang="0">
                  <a:pos x="176" y="177"/>
                </a:cxn>
                <a:cxn ang="0">
                  <a:pos x="0" y="177"/>
                </a:cxn>
                <a:cxn ang="0">
                  <a:pos x="7" y="145"/>
                </a:cxn>
                <a:cxn ang="0">
                  <a:pos x="152" y="145"/>
                </a:cxn>
                <a:cxn ang="0">
                  <a:pos x="181" y="0"/>
                </a:cxn>
                <a:cxn ang="0">
                  <a:pos x="211" y="0"/>
                </a:cxn>
                <a:cxn ang="0">
                  <a:pos x="106" y="48"/>
                </a:cxn>
                <a:cxn ang="0">
                  <a:pos x="100" y="80"/>
                </a:cxn>
                <a:cxn ang="0">
                  <a:pos x="18" y="80"/>
                </a:cxn>
                <a:cxn ang="0">
                  <a:pos x="24" y="48"/>
                </a:cxn>
                <a:cxn ang="0">
                  <a:pos x="106" y="48"/>
                </a:cxn>
                <a:cxn ang="0">
                  <a:pos x="97" y="97"/>
                </a:cxn>
                <a:cxn ang="0">
                  <a:pos x="91" y="129"/>
                </a:cxn>
                <a:cxn ang="0">
                  <a:pos x="10" y="129"/>
                </a:cxn>
                <a:cxn ang="0">
                  <a:pos x="14" y="97"/>
                </a:cxn>
                <a:cxn ang="0">
                  <a:pos x="97" y="97"/>
                </a:cxn>
              </a:cxnLst>
              <a:rect l="0" t="0" r="r" b="b"/>
              <a:pathLst>
                <a:path w="211" h="177">
                  <a:moveTo>
                    <a:pt x="164" y="0"/>
                  </a:moveTo>
                  <a:lnTo>
                    <a:pt x="138" y="129"/>
                  </a:lnTo>
                  <a:lnTo>
                    <a:pt x="108" y="129"/>
                  </a:lnTo>
                  <a:lnTo>
                    <a:pt x="132" y="0"/>
                  </a:lnTo>
                  <a:lnTo>
                    <a:pt x="164" y="0"/>
                  </a:lnTo>
                  <a:close/>
                  <a:moveTo>
                    <a:pt x="116" y="0"/>
                  </a:moveTo>
                  <a:lnTo>
                    <a:pt x="110" y="32"/>
                  </a:lnTo>
                  <a:lnTo>
                    <a:pt x="27" y="32"/>
                  </a:lnTo>
                  <a:lnTo>
                    <a:pt x="33" y="0"/>
                  </a:lnTo>
                  <a:lnTo>
                    <a:pt x="116" y="0"/>
                  </a:lnTo>
                  <a:close/>
                  <a:moveTo>
                    <a:pt x="211" y="0"/>
                  </a:moveTo>
                  <a:lnTo>
                    <a:pt x="176" y="177"/>
                  </a:lnTo>
                  <a:lnTo>
                    <a:pt x="0" y="177"/>
                  </a:lnTo>
                  <a:lnTo>
                    <a:pt x="7" y="145"/>
                  </a:lnTo>
                  <a:lnTo>
                    <a:pt x="152" y="145"/>
                  </a:lnTo>
                  <a:lnTo>
                    <a:pt x="181" y="0"/>
                  </a:lnTo>
                  <a:lnTo>
                    <a:pt x="211" y="0"/>
                  </a:lnTo>
                  <a:close/>
                  <a:moveTo>
                    <a:pt x="106" y="48"/>
                  </a:moveTo>
                  <a:lnTo>
                    <a:pt x="100" y="80"/>
                  </a:lnTo>
                  <a:lnTo>
                    <a:pt x="18" y="80"/>
                  </a:lnTo>
                  <a:lnTo>
                    <a:pt x="24" y="48"/>
                  </a:lnTo>
                  <a:lnTo>
                    <a:pt x="106" y="48"/>
                  </a:lnTo>
                  <a:close/>
                  <a:moveTo>
                    <a:pt x="97" y="97"/>
                  </a:moveTo>
                  <a:lnTo>
                    <a:pt x="91" y="129"/>
                  </a:lnTo>
                  <a:lnTo>
                    <a:pt x="10" y="129"/>
                  </a:lnTo>
                  <a:lnTo>
                    <a:pt x="14" y="97"/>
                  </a:lnTo>
                  <a:lnTo>
                    <a:pt x="97" y="97"/>
                  </a:lnTo>
                  <a:close/>
                </a:path>
              </a:pathLst>
            </a:custGeom>
            <a:grpFill/>
            <a:ln w="9525">
              <a:noFill/>
              <a:round/>
              <a:headEnd/>
              <a:tailEnd/>
            </a:ln>
          </p:spPr>
          <p:txBody>
            <a:bodyPr/>
            <a:lstStyle/>
            <a:p>
              <a:endParaRPr lang="en-GB" noProof="0" dirty="0"/>
            </a:p>
          </p:txBody>
        </p:sp>
        <p:sp>
          <p:nvSpPr>
            <p:cNvPr id="43" name="Freeform 59"/>
            <p:cNvSpPr>
              <a:spLocks noEditPoints="1"/>
            </p:cNvSpPr>
            <p:nvPr userDrawn="1"/>
          </p:nvSpPr>
          <p:spPr bwMode="black">
            <a:xfrm>
              <a:off x="4690" y="4058"/>
              <a:ext cx="799" cy="102"/>
            </a:xfrm>
            <a:custGeom>
              <a:avLst/>
              <a:gdLst/>
              <a:ahLst/>
              <a:cxnLst>
                <a:cxn ang="0">
                  <a:pos x="909" y="167"/>
                </a:cxn>
                <a:cxn ang="0">
                  <a:pos x="895" y="108"/>
                </a:cxn>
                <a:cxn ang="0">
                  <a:pos x="955" y="56"/>
                </a:cxn>
                <a:cxn ang="0">
                  <a:pos x="979" y="94"/>
                </a:cxn>
                <a:cxn ang="0">
                  <a:pos x="1351" y="49"/>
                </a:cxn>
                <a:cxn ang="0">
                  <a:pos x="1295" y="140"/>
                </a:cxn>
                <a:cxn ang="0">
                  <a:pos x="1357" y="181"/>
                </a:cxn>
                <a:cxn ang="0">
                  <a:pos x="1384" y="162"/>
                </a:cxn>
                <a:cxn ang="0">
                  <a:pos x="1338" y="162"/>
                </a:cxn>
                <a:cxn ang="0">
                  <a:pos x="1328" y="103"/>
                </a:cxn>
                <a:cxn ang="0">
                  <a:pos x="1395" y="56"/>
                </a:cxn>
                <a:cxn ang="0">
                  <a:pos x="1420" y="49"/>
                </a:cxn>
                <a:cxn ang="0">
                  <a:pos x="1192" y="46"/>
                </a:cxn>
                <a:cxn ang="0">
                  <a:pos x="1282" y="46"/>
                </a:cxn>
                <a:cxn ang="0">
                  <a:pos x="1111" y="153"/>
                </a:cxn>
                <a:cxn ang="0">
                  <a:pos x="1067" y="167"/>
                </a:cxn>
                <a:cxn ang="0">
                  <a:pos x="1049" y="134"/>
                </a:cxn>
                <a:cxn ang="0">
                  <a:pos x="1021" y="143"/>
                </a:cxn>
                <a:cxn ang="0">
                  <a:pos x="1071" y="181"/>
                </a:cxn>
                <a:cxn ang="0">
                  <a:pos x="1132" y="143"/>
                </a:cxn>
                <a:cxn ang="0">
                  <a:pos x="975" y="46"/>
                </a:cxn>
                <a:cxn ang="0">
                  <a:pos x="878" y="80"/>
                </a:cxn>
                <a:cxn ang="0">
                  <a:pos x="879" y="167"/>
                </a:cxn>
                <a:cxn ang="0">
                  <a:pos x="984" y="156"/>
                </a:cxn>
                <a:cxn ang="0">
                  <a:pos x="1000" y="64"/>
                </a:cxn>
                <a:cxn ang="0">
                  <a:pos x="829" y="80"/>
                </a:cxn>
                <a:cxn ang="0">
                  <a:pos x="795" y="100"/>
                </a:cxn>
                <a:cxn ang="0">
                  <a:pos x="721" y="99"/>
                </a:cxn>
                <a:cxn ang="0">
                  <a:pos x="698" y="65"/>
                </a:cxn>
                <a:cxn ang="0">
                  <a:pos x="668" y="40"/>
                </a:cxn>
                <a:cxn ang="0">
                  <a:pos x="630" y="69"/>
                </a:cxn>
                <a:cxn ang="0">
                  <a:pos x="603" y="126"/>
                </a:cxn>
                <a:cxn ang="0">
                  <a:pos x="602" y="172"/>
                </a:cxn>
                <a:cxn ang="0">
                  <a:pos x="659" y="170"/>
                </a:cxn>
                <a:cxn ang="0">
                  <a:pos x="478" y="45"/>
                </a:cxn>
                <a:cxn ang="0">
                  <a:pos x="559" y="61"/>
                </a:cxn>
                <a:cxn ang="0">
                  <a:pos x="435" y="43"/>
                </a:cxn>
                <a:cxn ang="0">
                  <a:pos x="383" y="81"/>
                </a:cxn>
                <a:cxn ang="0">
                  <a:pos x="416" y="129"/>
                </a:cxn>
                <a:cxn ang="0">
                  <a:pos x="421" y="162"/>
                </a:cxn>
                <a:cxn ang="0">
                  <a:pos x="378" y="148"/>
                </a:cxn>
                <a:cxn ang="0">
                  <a:pos x="407" y="180"/>
                </a:cxn>
                <a:cxn ang="0">
                  <a:pos x="453" y="130"/>
                </a:cxn>
                <a:cxn ang="0">
                  <a:pos x="410" y="84"/>
                </a:cxn>
                <a:cxn ang="0">
                  <a:pos x="422" y="56"/>
                </a:cxn>
                <a:cxn ang="0">
                  <a:pos x="464" y="53"/>
                </a:cxn>
                <a:cxn ang="0">
                  <a:pos x="273" y="46"/>
                </a:cxn>
                <a:cxn ang="0">
                  <a:pos x="364" y="46"/>
                </a:cxn>
                <a:cxn ang="0">
                  <a:pos x="216" y="177"/>
                </a:cxn>
                <a:cxn ang="0">
                  <a:pos x="226" y="73"/>
                </a:cxn>
                <a:cxn ang="0">
                  <a:pos x="194" y="46"/>
                </a:cxn>
                <a:cxn ang="0">
                  <a:pos x="102" y="156"/>
                </a:cxn>
                <a:cxn ang="0">
                  <a:pos x="118" y="73"/>
                </a:cxn>
                <a:cxn ang="0">
                  <a:pos x="127" y="22"/>
                </a:cxn>
                <a:cxn ang="0">
                  <a:pos x="654" y="69"/>
                </a:cxn>
                <a:cxn ang="0">
                  <a:pos x="679" y="53"/>
                </a:cxn>
                <a:cxn ang="0">
                  <a:pos x="645" y="164"/>
                </a:cxn>
                <a:cxn ang="0">
                  <a:pos x="621" y="132"/>
                </a:cxn>
                <a:cxn ang="0">
                  <a:pos x="645" y="164"/>
                </a:cxn>
                <a:cxn ang="0">
                  <a:pos x="181" y="59"/>
                </a:cxn>
                <a:cxn ang="0">
                  <a:pos x="192" y="94"/>
                </a:cxn>
              </a:cxnLst>
              <a:rect l="0" t="0" r="r" b="b"/>
              <a:pathLst>
                <a:path w="1430" h="181">
                  <a:moveTo>
                    <a:pt x="965" y="143"/>
                  </a:moveTo>
                  <a:lnTo>
                    <a:pt x="965" y="143"/>
                  </a:lnTo>
                  <a:lnTo>
                    <a:pt x="955" y="154"/>
                  </a:lnTo>
                  <a:lnTo>
                    <a:pt x="946" y="164"/>
                  </a:lnTo>
                  <a:lnTo>
                    <a:pt x="935" y="169"/>
                  </a:lnTo>
                  <a:lnTo>
                    <a:pt x="924" y="170"/>
                  </a:lnTo>
                  <a:lnTo>
                    <a:pt x="924" y="170"/>
                  </a:lnTo>
                  <a:lnTo>
                    <a:pt x="916" y="170"/>
                  </a:lnTo>
                  <a:lnTo>
                    <a:pt x="909" y="167"/>
                  </a:lnTo>
                  <a:lnTo>
                    <a:pt x="905" y="165"/>
                  </a:lnTo>
                  <a:lnTo>
                    <a:pt x="900" y="161"/>
                  </a:lnTo>
                  <a:lnTo>
                    <a:pt x="897" y="156"/>
                  </a:lnTo>
                  <a:lnTo>
                    <a:pt x="894" y="150"/>
                  </a:lnTo>
                  <a:lnTo>
                    <a:pt x="892" y="143"/>
                  </a:lnTo>
                  <a:lnTo>
                    <a:pt x="892" y="134"/>
                  </a:lnTo>
                  <a:lnTo>
                    <a:pt x="892" y="134"/>
                  </a:lnTo>
                  <a:lnTo>
                    <a:pt x="892" y="121"/>
                  </a:lnTo>
                  <a:lnTo>
                    <a:pt x="895" y="108"/>
                  </a:lnTo>
                  <a:lnTo>
                    <a:pt x="900" y="96"/>
                  </a:lnTo>
                  <a:lnTo>
                    <a:pt x="906" y="83"/>
                  </a:lnTo>
                  <a:lnTo>
                    <a:pt x="906" y="83"/>
                  </a:lnTo>
                  <a:lnTo>
                    <a:pt x="916" y="72"/>
                  </a:lnTo>
                  <a:lnTo>
                    <a:pt x="925" y="62"/>
                  </a:lnTo>
                  <a:lnTo>
                    <a:pt x="936" y="57"/>
                  </a:lnTo>
                  <a:lnTo>
                    <a:pt x="949" y="56"/>
                  </a:lnTo>
                  <a:lnTo>
                    <a:pt x="949" y="56"/>
                  </a:lnTo>
                  <a:lnTo>
                    <a:pt x="955" y="56"/>
                  </a:lnTo>
                  <a:lnTo>
                    <a:pt x="962" y="59"/>
                  </a:lnTo>
                  <a:lnTo>
                    <a:pt x="968" y="62"/>
                  </a:lnTo>
                  <a:lnTo>
                    <a:pt x="973" y="67"/>
                  </a:lnTo>
                  <a:lnTo>
                    <a:pt x="973" y="67"/>
                  </a:lnTo>
                  <a:lnTo>
                    <a:pt x="976" y="73"/>
                  </a:lnTo>
                  <a:lnTo>
                    <a:pt x="978" y="80"/>
                  </a:lnTo>
                  <a:lnTo>
                    <a:pt x="979" y="86"/>
                  </a:lnTo>
                  <a:lnTo>
                    <a:pt x="979" y="94"/>
                  </a:lnTo>
                  <a:lnTo>
                    <a:pt x="979" y="94"/>
                  </a:lnTo>
                  <a:lnTo>
                    <a:pt x="979" y="107"/>
                  </a:lnTo>
                  <a:lnTo>
                    <a:pt x="976" y="119"/>
                  </a:lnTo>
                  <a:lnTo>
                    <a:pt x="971" y="132"/>
                  </a:lnTo>
                  <a:lnTo>
                    <a:pt x="965" y="143"/>
                  </a:lnTo>
                  <a:lnTo>
                    <a:pt x="965" y="143"/>
                  </a:lnTo>
                  <a:close/>
                  <a:moveTo>
                    <a:pt x="1385" y="43"/>
                  </a:moveTo>
                  <a:lnTo>
                    <a:pt x="1385" y="43"/>
                  </a:lnTo>
                  <a:lnTo>
                    <a:pt x="1366" y="45"/>
                  </a:lnTo>
                  <a:lnTo>
                    <a:pt x="1351" y="49"/>
                  </a:lnTo>
                  <a:lnTo>
                    <a:pt x="1335" y="56"/>
                  </a:lnTo>
                  <a:lnTo>
                    <a:pt x="1322" y="67"/>
                  </a:lnTo>
                  <a:lnTo>
                    <a:pt x="1322" y="67"/>
                  </a:lnTo>
                  <a:lnTo>
                    <a:pt x="1309" y="80"/>
                  </a:lnTo>
                  <a:lnTo>
                    <a:pt x="1301" y="94"/>
                  </a:lnTo>
                  <a:lnTo>
                    <a:pt x="1295" y="111"/>
                  </a:lnTo>
                  <a:lnTo>
                    <a:pt x="1293" y="129"/>
                  </a:lnTo>
                  <a:lnTo>
                    <a:pt x="1293" y="129"/>
                  </a:lnTo>
                  <a:lnTo>
                    <a:pt x="1295" y="140"/>
                  </a:lnTo>
                  <a:lnTo>
                    <a:pt x="1298" y="151"/>
                  </a:lnTo>
                  <a:lnTo>
                    <a:pt x="1305" y="161"/>
                  </a:lnTo>
                  <a:lnTo>
                    <a:pt x="1314" y="169"/>
                  </a:lnTo>
                  <a:lnTo>
                    <a:pt x="1314" y="169"/>
                  </a:lnTo>
                  <a:lnTo>
                    <a:pt x="1324" y="173"/>
                  </a:lnTo>
                  <a:lnTo>
                    <a:pt x="1333" y="178"/>
                  </a:lnTo>
                  <a:lnTo>
                    <a:pt x="1344" y="180"/>
                  </a:lnTo>
                  <a:lnTo>
                    <a:pt x="1357" y="181"/>
                  </a:lnTo>
                  <a:lnTo>
                    <a:pt x="1357" y="181"/>
                  </a:lnTo>
                  <a:lnTo>
                    <a:pt x="1368" y="180"/>
                  </a:lnTo>
                  <a:lnTo>
                    <a:pt x="1381" y="178"/>
                  </a:lnTo>
                  <a:lnTo>
                    <a:pt x="1409" y="170"/>
                  </a:lnTo>
                  <a:lnTo>
                    <a:pt x="1420" y="119"/>
                  </a:lnTo>
                  <a:lnTo>
                    <a:pt x="1420" y="119"/>
                  </a:lnTo>
                  <a:lnTo>
                    <a:pt x="1408" y="121"/>
                  </a:lnTo>
                  <a:lnTo>
                    <a:pt x="1408" y="121"/>
                  </a:lnTo>
                  <a:lnTo>
                    <a:pt x="1392" y="119"/>
                  </a:lnTo>
                  <a:lnTo>
                    <a:pt x="1384" y="162"/>
                  </a:lnTo>
                  <a:lnTo>
                    <a:pt x="1384" y="162"/>
                  </a:lnTo>
                  <a:lnTo>
                    <a:pt x="1381" y="165"/>
                  </a:lnTo>
                  <a:lnTo>
                    <a:pt x="1374" y="167"/>
                  </a:lnTo>
                  <a:lnTo>
                    <a:pt x="1368" y="169"/>
                  </a:lnTo>
                  <a:lnTo>
                    <a:pt x="1357" y="169"/>
                  </a:lnTo>
                  <a:lnTo>
                    <a:pt x="1357" y="169"/>
                  </a:lnTo>
                  <a:lnTo>
                    <a:pt x="1351" y="167"/>
                  </a:lnTo>
                  <a:lnTo>
                    <a:pt x="1343" y="165"/>
                  </a:lnTo>
                  <a:lnTo>
                    <a:pt x="1338" y="162"/>
                  </a:lnTo>
                  <a:lnTo>
                    <a:pt x="1333" y="158"/>
                  </a:lnTo>
                  <a:lnTo>
                    <a:pt x="1333" y="158"/>
                  </a:lnTo>
                  <a:lnTo>
                    <a:pt x="1330" y="153"/>
                  </a:lnTo>
                  <a:lnTo>
                    <a:pt x="1327" y="146"/>
                  </a:lnTo>
                  <a:lnTo>
                    <a:pt x="1325" y="138"/>
                  </a:lnTo>
                  <a:lnTo>
                    <a:pt x="1325" y="130"/>
                  </a:lnTo>
                  <a:lnTo>
                    <a:pt x="1325" y="130"/>
                  </a:lnTo>
                  <a:lnTo>
                    <a:pt x="1325" y="118"/>
                  </a:lnTo>
                  <a:lnTo>
                    <a:pt x="1328" y="103"/>
                  </a:lnTo>
                  <a:lnTo>
                    <a:pt x="1333" y="92"/>
                  </a:lnTo>
                  <a:lnTo>
                    <a:pt x="1341" y="80"/>
                  </a:lnTo>
                  <a:lnTo>
                    <a:pt x="1341" y="80"/>
                  </a:lnTo>
                  <a:lnTo>
                    <a:pt x="1351" y="69"/>
                  </a:lnTo>
                  <a:lnTo>
                    <a:pt x="1360" y="61"/>
                  </a:lnTo>
                  <a:lnTo>
                    <a:pt x="1373" y="56"/>
                  </a:lnTo>
                  <a:lnTo>
                    <a:pt x="1385" y="54"/>
                  </a:lnTo>
                  <a:lnTo>
                    <a:pt x="1385" y="54"/>
                  </a:lnTo>
                  <a:lnTo>
                    <a:pt x="1395" y="56"/>
                  </a:lnTo>
                  <a:lnTo>
                    <a:pt x="1404" y="59"/>
                  </a:lnTo>
                  <a:lnTo>
                    <a:pt x="1404" y="59"/>
                  </a:lnTo>
                  <a:lnTo>
                    <a:pt x="1414" y="65"/>
                  </a:lnTo>
                  <a:lnTo>
                    <a:pt x="1417" y="70"/>
                  </a:lnTo>
                  <a:lnTo>
                    <a:pt x="1419" y="73"/>
                  </a:lnTo>
                  <a:lnTo>
                    <a:pt x="1422" y="73"/>
                  </a:lnTo>
                  <a:lnTo>
                    <a:pt x="1430" y="56"/>
                  </a:lnTo>
                  <a:lnTo>
                    <a:pt x="1430" y="56"/>
                  </a:lnTo>
                  <a:lnTo>
                    <a:pt x="1420" y="49"/>
                  </a:lnTo>
                  <a:lnTo>
                    <a:pt x="1411" y="46"/>
                  </a:lnTo>
                  <a:lnTo>
                    <a:pt x="1398" y="45"/>
                  </a:lnTo>
                  <a:lnTo>
                    <a:pt x="1385" y="43"/>
                  </a:lnTo>
                  <a:lnTo>
                    <a:pt x="1385" y="43"/>
                  </a:lnTo>
                  <a:close/>
                  <a:moveTo>
                    <a:pt x="1282" y="46"/>
                  </a:moveTo>
                  <a:lnTo>
                    <a:pt x="1282" y="46"/>
                  </a:lnTo>
                  <a:lnTo>
                    <a:pt x="1276" y="46"/>
                  </a:lnTo>
                  <a:lnTo>
                    <a:pt x="1257" y="134"/>
                  </a:lnTo>
                  <a:lnTo>
                    <a:pt x="1192" y="46"/>
                  </a:lnTo>
                  <a:lnTo>
                    <a:pt x="1174" y="46"/>
                  </a:lnTo>
                  <a:lnTo>
                    <a:pt x="1149" y="177"/>
                  </a:lnTo>
                  <a:lnTo>
                    <a:pt x="1165" y="177"/>
                  </a:lnTo>
                  <a:lnTo>
                    <a:pt x="1182" y="83"/>
                  </a:lnTo>
                  <a:lnTo>
                    <a:pt x="1249" y="177"/>
                  </a:lnTo>
                  <a:lnTo>
                    <a:pt x="1263" y="177"/>
                  </a:lnTo>
                  <a:lnTo>
                    <a:pt x="1290" y="46"/>
                  </a:lnTo>
                  <a:lnTo>
                    <a:pt x="1290" y="46"/>
                  </a:lnTo>
                  <a:lnTo>
                    <a:pt x="1282" y="46"/>
                  </a:lnTo>
                  <a:lnTo>
                    <a:pt x="1282" y="46"/>
                  </a:lnTo>
                  <a:close/>
                  <a:moveTo>
                    <a:pt x="1144" y="48"/>
                  </a:moveTo>
                  <a:lnTo>
                    <a:pt x="1144" y="48"/>
                  </a:lnTo>
                  <a:lnTo>
                    <a:pt x="1138" y="46"/>
                  </a:lnTo>
                  <a:lnTo>
                    <a:pt x="1120" y="132"/>
                  </a:lnTo>
                  <a:lnTo>
                    <a:pt x="1120" y="132"/>
                  </a:lnTo>
                  <a:lnTo>
                    <a:pt x="1117" y="140"/>
                  </a:lnTo>
                  <a:lnTo>
                    <a:pt x="1114" y="146"/>
                  </a:lnTo>
                  <a:lnTo>
                    <a:pt x="1111" y="153"/>
                  </a:lnTo>
                  <a:lnTo>
                    <a:pt x="1105" y="158"/>
                  </a:lnTo>
                  <a:lnTo>
                    <a:pt x="1105" y="158"/>
                  </a:lnTo>
                  <a:lnTo>
                    <a:pt x="1100" y="162"/>
                  </a:lnTo>
                  <a:lnTo>
                    <a:pt x="1092" y="165"/>
                  </a:lnTo>
                  <a:lnTo>
                    <a:pt x="1086" y="167"/>
                  </a:lnTo>
                  <a:lnTo>
                    <a:pt x="1078" y="169"/>
                  </a:lnTo>
                  <a:lnTo>
                    <a:pt x="1078" y="169"/>
                  </a:lnTo>
                  <a:lnTo>
                    <a:pt x="1071" y="169"/>
                  </a:lnTo>
                  <a:lnTo>
                    <a:pt x="1067" y="167"/>
                  </a:lnTo>
                  <a:lnTo>
                    <a:pt x="1062" y="164"/>
                  </a:lnTo>
                  <a:lnTo>
                    <a:pt x="1057" y="161"/>
                  </a:lnTo>
                  <a:lnTo>
                    <a:pt x="1057" y="161"/>
                  </a:lnTo>
                  <a:lnTo>
                    <a:pt x="1054" y="158"/>
                  </a:lnTo>
                  <a:lnTo>
                    <a:pt x="1051" y="153"/>
                  </a:lnTo>
                  <a:lnTo>
                    <a:pt x="1049" y="146"/>
                  </a:lnTo>
                  <a:lnTo>
                    <a:pt x="1049" y="142"/>
                  </a:lnTo>
                  <a:lnTo>
                    <a:pt x="1049" y="142"/>
                  </a:lnTo>
                  <a:lnTo>
                    <a:pt x="1049" y="134"/>
                  </a:lnTo>
                  <a:lnTo>
                    <a:pt x="1067" y="48"/>
                  </a:lnTo>
                  <a:lnTo>
                    <a:pt x="1067" y="48"/>
                  </a:lnTo>
                  <a:lnTo>
                    <a:pt x="1055" y="48"/>
                  </a:lnTo>
                  <a:lnTo>
                    <a:pt x="1055" y="48"/>
                  </a:lnTo>
                  <a:lnTo>
                    <a:pt x="1038" y="48"/>
                  </a:lnTo>
                  <a:lnTo>
                    <a:pt x="1022" y="134"/>
                  </a:lnTo>
                  <a:lnTo>
                    <a:pt x="1022" y="134"/>
                  </a:lnTo>
                  <a:lnTo>
                    <a:pt x="1021" y="143"/>
                  </a:lnTo>
                  <a:lnTo>
                    <a:pt x="1021" y="143"/>
                  </a:lnTo>
                  <a:lnTo>
                    <a:pt x="1022" y="153"/>
                  </a:lnTo>
                  <a:lnTo>
                    <a:pt x="1025" y="161"/>
                  </a:lnTo>
                  <a:lnTo>
                    <a:pt x="1030" y="167"/>
                  </a:lnTo>
                  <a:lnTo>
                    <a:pt x="1036" y="173"/>
                  </a:lnTo>
                  <a:lnTo>
                    <a:pt x="1036" y="173"/>
                  </a:lnTo>
                  <a:lnTo>
                    <a:pt x="1044" y="177"/>
                  </a:lnTo>
                  <a:lnTo>
                    <a:pt x="1052" y="178"/>
                  </a:lnTo>
                  <a:lnTo>
                    <a:pt x="1062" y="180"/>
                  </a:lnTo>
                  <a:lnTo>
                    <a:pt x="1071" y="181"/>
                  </a:lnTo>
                  <a:lnTo>
                    <a:pt x="1071" y="181"/>
                  </a:lnTo>
                  <a:lnTo>
                    <a:pt x="1082" y="180"/>
                  </a:lnTo>
                  <a:lnTo>
                    <a:pt x="1094" y="178"/>
                  </a:lnTo>
                  <a:lnTo>
                    <a:pt x="1103" y="173"/>
                  </a:lnTo>
                  <a:lnTo>
                    <a:pt x="1113" y="169"/>
                  </a:lnTo>
                  <a:lnTo>
                    <a:pt x="1113" y="169"/>
                  </a:lnTo>
                  <a:lnTo>
                    <a:pt x="1120" y="161"/>
                  </a:lnTo>
                  <a:lnTo>
                    <a:pt x="1127" y="153"/>
                  </a:lnTo>
                  <a:lnTo>
                    <a:pt x="1132" y="143"/>
                  </a:lnTo>
                  <a:lnTo>
                    <a:pt x="1135" y="132"/>
                  </a:lnTo>
                  <a:lnTo>
                    <a:pt x="1152" y="48"/>
                  </a:lnTo>
                  <a:lnTo>
                    <a:pt x="1152" y="48"/>
                  </a:lnTo>
                  <a:lnTo>
                    <a:pt x="1144" y="48"/>
                  </a:lnTo>
                  <a:lnTo>
                    <a:pt x="1144" y="48"/>
                  </a:lnTo>
                  <a:close/>
                  <a:moveTo>
                    <a:pt x="994" y="56"/>
                  </a:moveTo>
                  <a:lnTo>
                    <a:pt x="994" y="56"/>
                  </a:lnTo>
                  <a:lnTo>
                    <a:pt x="984" y="51"/>
                  </a:lnTo>
                  <a:lnTo>
                    <a:pt x="975" y="46"/>
                  </a:lnTo>
                  <a:lnTo>
                    <a:pt x="963" y="45"/>
                  </a:lnTo>
                  <a:lnTo>
                    <a:pt x="951" y="43"/>
                  </a:lnTo>
                  <a:lnTo>
                    <a:pt x="951" y="43"/>
                  </a:lnTo>
                  <a:lnTo>
                    <a:pt x="933" y="45"/>
                  </a:lnTo>
                  <a:lnTo>
                    <a:pt x="917" y="49"/>
                  </a:lnTo>
                  <a:lnTo>
                    <a:pt x="903" y="56"/>
                  </a:lnTo>
                  <a:lnTo>
                    <a:pt x="890" y="67"/>
                  </a:lnTo>
                  <a:lnTo>
                    <a:pt x="890" y="67"/>
                  </a:lnTo>
                  <a:lnTo>
                    <a:pt x="878" y="80"/>
                  </a:lnTo>
                  <a:lnTo>
                    <a:pt x="870" y="94"/>
                  </a:lnTo>
                  <a:lnTo>
                    <a:pt x="865" y="110"/>
                  </a:lnTo>
                  <a:lnTo>
                    <a:pt x="863" y="127"/>
                  </a:lnTo>
                  <a:lnTo>
                    <a:pt x="863" y="127"/>
                  </a:lnTo>
                  <a:lnTo>
                    <a:pt x="863" y="138"/>
                  </a:lnTo>
                  <a:lnTo>
                    <a:pt x="867" y="150"/>
                  </a:lnTo>
                  <a:lnTo>
                    <a:pt x="871" y="159"/>
                  </a:lnTo>
                  <a:lnTo>
                    <a:pt x="879" y="167"/>
                  </a:lnTo>
                  <a:lnTo>
                    <a:pt x="879" y="167"/>
                  </a:lnTo>
                  <a:lnTo>
                    <a:pt x="887" y="173"/>
                  </a:lnTo>
                  <a:lnTo>
                    <a:pt x="897" y="177"/>
                  </a:lnTo>
                  <a:lnTo>
                    <a:pt x="908" y="180"/>
                  </a:lnTo>
                  <a:lnTo>
                    <a:pt x="921" y="181"/>
                  </a:lnTo>
                  <a:lnTo>
                    <a:pt x="921" y="181"/>
                  </a:lnTo>
                  <a:lnTo>
                    <a:pt x="938" y="180"/>
                  </a:lnTo>
                  <a:lnTo>
                    <a:pt x="954" y="175"/>
                  </a:lnTo>
                  <a:lnTo>
                    <a:pt x="970" y="167"/>
                  </a:lnTo>
                  <a:lnTo>
                    <a:pt x="984" y="156"/>
                  </a:lnTo>
                  <a:lnTo>
                    <a:pt x="984" y="156"/>
                  </a:lnTo>
                  <a:lnTo>
                    <a:pt x="995" y="143"/>
                  </a:lnTo>
                  <a:lnTo>
                    <a:pt x="1003" y="129"/>
                  </a:lnTo>
                  <a:lnTo>
                    <a:pt x="1008" y="113"/>
                  </a:lnTo>
                  <a:lnTo>
                    <a:pt x="1009" y="96"/>
                  </a:lnTo>
                  <a:lnTo>
                    <a:pt x="1009" y="96"/>
                  </a:lnTo>
                  <a:lnTo>
                    <a:pt x="1009" y="84"/>
                  </a:lnTo>
                  <a:lnTo>
                    <a:pt x="1006" y="73"/>
                  </a:lnTo>
                  <a:lnTo>
                    <a:pt x="1000" y="64"/>
                  </a:lnTo>
                  <a:lnTo>
                    <a:pt x="994" y="56"/>
                  </a:lnTo>
                  <a:lnTo>
                    <a:pt x="994" y="56"/>
                  </a:lnTo>
                  <a:close/>
                  <a:moveTo>
                    <a:pt x="894" y="2"/>
                  </a:moveTo>
                  <a:lnTo>
                    <a:pt x="894" y="2"/>
                  </a:lnTo>
                  <a:lnTo>
                    <a:pt x="889" y="2"/>
                  </a:lnTo>
                  <a:lnTo>
                    <a:pt x="883" y="0"/>
                  </a:lnTo>
                  <a:lnTo>
                    <a:pt x="883" y="0"/>
                  </a:lnTo>
                  <a:lnTo>
                    <a:pt x="856" y="43"/>
                  </a:lnTo>
                  <a:lnTo>
                    <a:pt x="829" y="80"/>
                  </a:lnTo>
                  <a:lnTo>
                    <a:pt x="829" y="80"/>
                  </a:lnTo>
                  <a:lnTo>
                    <a:pt x="805" y="0"/>
                  </a:lnTo>
                  <a:lnTo>
                    <a:pt x="805" y="0"/>
                  </a:lnTo>
                  <a:lnTo>
                    <a:pt x="795" y="2"/>
                  </a:lnTo>
                  <a:lnTo>
                    <a:pt x="786" y="2"/>
                  </a:lnTo>
                  <a:lnTo>
                    <a:pt x="786" y="2"/>
                  </a:lnTo>
                  <a:lnTo>
                    <a:pt x="773" y="2"/>
                  </a:lnTo>
                  <a:lnTo>
                    <a:pt x="760" y="0"/>
                  </a:lnTo>
                  <a:lnTo>
                    <a:pt x="795" y="100"/>
                  </a:lnTo>
                  <a:lnTo>
                    <a:pt x="781" y="177"/>
                  </a:lnTo>
                  <a:lnTo>
                    <a:pt x="819" y="177"/>
                  </a:lnTo>
                  <a:lnTo>
                    <a:pt x="833" y="97"/>
                  </a:lnTo>
                  <a:lnTo>
                    <a:pt x="833" y="97"/>
                  </a:lnTo>
                  <a:lnTo>
                    <a:pt x="908" y="0"/>
                  </a:lnTo>
                  <a:lnTo>
                    <a:pt x="908" y="0"/>
                  </a:lnTo>
                  <a:lnTo>
                    <a:pt x="894" y="2"/>
                  </a:lnTo>
                  <a:lnTo>
                    <a:pt x="894" y="2"/>
                  </a:lnTo>
                  <a:close/>
                  <a:moveTo>
                    <a:pt x="721" y="99"/>
                  </a:moveTo>
                  <a:lnTo>
                    <a:pt x="721" y="99"/>
                  </a:lnTo>
                  <a:lnTo>
                    <a:pt x="705" y="119"/>
                  </a:lnTo>
                  <a:lnTo>
                    <a:pt x="691" y="135"/>
                  </a:lnTo>
                  <a:lnTo>
                    <a:pt x="667" y="99"/>
                  </a:lnTo>
                  <a:lnTo>
                    <a:pt x="667" y="99"/>
                  </a:lnTo>
                  <a:lnTo>
                    <a:pt x="681" y="89"/>
                  </a:lnTo>
                  <a:lnTo>
                    <a:pt x="691" y="80"/>
                  </a:lnTo>
                  <a:lnTo>
                    <a:pt x="697" y="70"/>
                  </a:lnTo>
                  <a:lnTo>
                    <a:pt x="698" y="65"/>
                  </a:lnTo>
                  <a:lnTo>
                    <a:pt x="698" y="62"/>
                  </a:lnTo>
                  <a:lnTo>
                    <a:pt x="698" y="62"/>
                  </a:lnTo>
                  <a:lnTo>
                    <a:pt x="698" y="56"/>
                  </a:lnTo>
                  <a:lnTo>
                    <a:pt x="697" y="53"/>
                  </a:lnTo>
                  <a:lnTo>
                    <a:pt x="695" y="48"/>
                  </a:lnTo>
                  <a:lnTo>
                    <a:pt x="692" y="45"/>
                  </a:lnTo>
                  <a:lnTo>
                    <a:pt x="687" y="43"/>
                  </a:lnTo>
                  <a:lnTo>
                    <a:pt x="683" y="41"/>
                  </a:lnTo>
                  <a:lnTo>
                    <a:pt x="668" y="40"/>
                  </a:lnTo>
                  <a:lnTo>
                    <a:pt x="668" y="40"/>
                  </a:lnTo>
                  <a:lnTo>
                    <a:pt x="660" y="40"/>
                  </a:lnTo>
                  <a:lnTo>
                    <a:pt x="654" y="41"/>
                  </a:lnTo>
                  <a:lnTo>
                    <a:pt x="646" y="45"/>
                  </a:lnTo>
                  <a:lnTo>
                    <a:pt x="641" y="49"/>
                  </a:lnTo>
                  <a:lnTo>
                    <a:pt x="641" y="49"/>
                  </a:lnTo>
                  <a:lnTo>
                    <a:pt x="635" y="56"/>
                  </a:lnTo>
                  <a:lnTo>
                    <a:pt x="632" y="62"/>
                  </a:lnTo>
                  <a:lnTo>
                    <a:pt x="630" y="69"/>
                  </a:lnTo>
                  <a:lnTo>
                    <a:pt x="629" y="76"/>
                  </a:lnTo>
                  <a:lnTo>
                    <a:pt x="629" y="76"/>
                  </a:lnTo>
                  <a:lnTo>
                    <a:pt x="629" y="83"/>
                  </a:lnTo>
                  <a:lnTo>
                    <a:pt x="630" y="89"/>
                  </a:lnTo>
                  <a:lnTo>
                    <a:pt x="637" y="103"/>
                  </a:lnTo>
                  <a:lnTo>
                    <a:pt x="637" y="103"/>
                  </a:lnTo>
                  <a:lnTo>
                    <a:pt x="618" y="115"/>
                  </a:lnTo>
                  <a:lnTo>
                    <a:pt x="610" y="119"/>
                  </a:lnTo>
                  <a:lnTo>
                    <a:pt x="603" y="126"/>
                  </a:lnTo>
                  <a:lnTo>
                    <a:pt x="599" y="132"/>
                  </a:lnTo>
                  <a:lnTo>
                    <a:pt x="595" y="137"/>
                  </a:lnTo>
                  <a:lnTo>
                    <a:pt x="592" y="143"/>
                  </a:lnTo>
                  <a:lnTo>
                    <a:pt x="592" y="150"/>
                  </a:lnTo>
                  <a:lnTo>
                    <a:pt x="592" y="150"/>
                  </a:lnTo>
                  <a:lnTo>
                    <a:pt x="592" y="156"/>
                  </a:lnTo>
                  <a:lnTo>
                    <a:pt x="595" y="162"/>
                  </a:lnTo>
                  <a:lnTo>
                    <a:pt x="599" y="167"/>
                  </a:lnTo>
                  <a:lnTo>
                    <a:pt x="602" y="172"/>
                  </a:lnTo>
                  <a:lnTo>
                    <a:pt x="602" y="172"/>
                  </a:lnTo>
                  <a:lnTo>
                    <a:pt x="606" y="175"/>
                  </a:lnTo>
                  <a:lnTo>
                    <a:pt x="613" y="177"/>
                  </a:lnTo>
                  <a:lnTo>
                    <a:pt x="619" y="178"/>
                  </a:lnTo>
                  <a:lnTo>
                    <a:pt x="626" y="178"/>
                  </a:lnTo>
                  <a:lnTo>
                    <a:pt x="626" y="178"/>
                  </a:lnTo>
                  <a:lnTo>
                    <a:pt x="637" y="178"/>
                  </a:lnTo>
                  <a:lnTo>
                    <a:pt x="648" y="175"/>
                  </a:lnTo>
                  <a:lnTo>
                    <a:pt x="659" y="170"/>
                  </a:lnTo>
                  <a:lnTo>
                    <a:pt x="672" y="162"/>
                  </a:lnTo>
                  <a:lnTo>
                    <a:pt x="679" y="177"/>
                  </a:lnTo>
                  <a:lnTo>
                    <a:pt x="718" y="177"/>
                  </a:lnTo>
                  <a:lnTo>
                    <a:pt x="695" y="145"/>
                  </a:lnTo>
                  <a:lnTo>
                    <a:pt x="695" y="145"/>
                  </a:lnTo>
                  <a:lnTo>
                    <a:pt x="730" y="110"/>
                  </a:lnTo>
                  <a:lnTo>
                    <a:pt x="721" y="99"/>
                  </a:lnTo>
                  <a:close/>
                  <a:moveTo>
                    <a:pt x="478" y="45"/>
                  </a:moveTo>
                  <a:lnTo>
                    <a:pt x="478" y="45"/>
                  </a:lnTo>
                  <a:lnTo>
                    <a:pt x="476" y="54"/>
                  </a:lnTo>
                  <a:lnTo>
                    <a:pt x="475" y="61"/>
                  </a:lnTo>
                  <a:lnTo>
                    <a:pt x="475" y="61"/>
                  </a:lnTo>
                  <a:lnTo>
                    <a:pt x="510" y="59"/>
                  </a:lnTo>
                  <a:lnTo>
                    <a:pt x="488" y="177"/>
                  </a:lnTo>
                  <a:lnTo>
                    <a:pt x="514" y="177"/>
                  </a:lnTo>
                  <a:lnTo>
                    <a:pt x="538" y="59"/>
                  </a:lnTo>
                  <a:lnTo>
                    <a:pt x="538" y="59"/>
                  </a:lnTo>
                  <a:lnTo>
                    <a:pt x="559" y="61"/>
                  </a:lnTo>
                  <a:lnTo>
                    <a:pt x="572" y="62"/>
                  </a:lnTo>
                  <a:lnTo>
                    <a:pt x="572" y="62"/>
                  </a:lnTo>
                  <a:lnTo>
                    <a:pt x="572" y="53"/>
                  </a:lnTo>
                  <a:lnTo>
                    <a:pt x="575" y="45"/>
                  </a:lnTo>
                  <a:lnTo>
                    <a:pt x="478" y="45"/>
                  </a:lnTo>
                  <a:close/>
                  <a:moveTo>
                    <a:pt x="449" y="46"/>
                  </a:moveTo>
                  <a:lnTo>
                    <a:pt x="449" y="46"/>
                  </a:lnTo>
                  <a:lnTo>
                    <a:pt x="441" y="43"/>
                  </a:lnTo>
                  <a:lnTo>
                    <a:pt x="435" y="43"/>
                  </a:lnTo>
                  <a:lnTo>
                    <a:pt x="435" y="43"/>
                  </a:lnTo>
                  <a:lnTo>
                    <a:pt x="424" y="45"/>
                  </a:lnTo>
                  <a:lnTo>
                    <a:pt x="415" y="46"/>
                  </a:lnTo>
                  <a:lnTo>
                    <a:pt x="407" y="51"/>
                  </a:lnTo>
                  <a:lnTo>
                    <a:pt x="399" y="56"/>
                  </a:lnTo>
                  <a:lnTo>
                    <a:pt x="399" y="56"/>
                  </a:lnTo>
                  <a:lnTo>
                    <a:pt x="391" y="64"/>
                  </a:lnTo>
                  <a:lnTo>
                    <a:pt x="386" y="72"/>
                  </a:lnTo>
                  <a:lnTo>
                    <a:pt x="383" y="81"/>
                  </a:lnTo>
                  <a:lnTo>
                    <a:pt x="383" y="91"/>
                  </a:lnTo>
                  <a:lnTo>
                    <a:pt x="383" y="91"/>
                  </a:lnTo>
                  <a:lnTo>
                    <a:pt x="383" y="97"/>
                  </a:lnTo>
                  <a:lnTo>
                    <a:pt x="386" y="103"/>
                  </a:lnTo>
                  <a:lnTo>
                    <a:pt x="389" y="110"/>
                  </a:lnTo>
                  <a:lnTo>
                    <a:pt x="394" y="115"/>
                  </a:lnTo>
                  <a:lnTo>
                    <a:pt x="394" y="115"/>
                  </a:lnTo>
                  <a:lnTo>
                    <a:pt x="416" y="129"/>
                  </a:lnTo>
                  <a:lnTo>
                    <a:pt x="416" y="129"/>
                  </a:lnTo>
                  <a:lnTo>
                    <a:pt x="421" y="132"/>
                  </a:lnTo>
                  <a:lnTo>
                    <a:pt x="426" y="137"/>
                  </a:lnTo>
                  <a:lnTo>
                    <a:pt x="427" y="142"/>
                  </a:lnTo>
                  <a:lnTo>
                    <a:pt x="429" y="145"/>
                  </a:lnTo>
                  <a:lnTo>
                    <a:pt x="429" y="145"/>
                  </a:lnTo>
                  <a:lnTo>
                    <a:pt x="427" y="150"/>
                  </a:lnTo>
                  <a:lnTo>
                    <a:pt x="426" y="154"/>
                  </a:lnTo>
                  <a:lnTo>
                    <a:pt x="424" y="159"/>
                  </a:lnTo>
                  <a:lnTo>
                    <a:pt x="421" y="162"/>
                  </a:lnTo>
                  <a:lnTo>
                    <a:pt x="421" y="162"/>
                  </a:lnTo>
                  <a:lnTo>
                    <a:pt x="411" y="167"/>
                  </a:lnTo>
                  <a:lnTo>
                    <a:pt x="402" y="169"/>
                  </a:lnTo>
                  <a:lnTo>
                    <a:pt x="402" y="169"/>
                  </a:lnTo>
                  <a:lnTo>
                    <a:pt x="391" y="167"/>
                  </a:lnTo>
                  <a:lnTo>
                    <a:pt x="384" y="164"/>
                  </a:lnTo>
                  <a:lnTo>
                    <a:pt x="381" y="161"/>
                  </a:lnTo>
                  <a:lnTo>
                    <a:pt x="380" y="158"/>
                  </a:lnTo>
                  <a:lnTo>
                    <a:pt x="378" y="148"/>
                  </a:lnTo>
                  <a:lnTo>
                    <a:pt x="376" y="148"/>
                  </a:lnTo>
                  <a:lnTo>
                    <a:pt x="365" y="172"/>
                  </a:lnTo>
                  <a:lnTo>
                    <a:pt x="365" y="172"/>
                  </a:lnTo>
                  <a:lnTo>
                    <a:pt x="370" y="177"/>
                  </a:lnTo>
                  <a:lnTo>
                    <a:pt x="378" y="178"/>
                  </a:lnTo>
                  <a:lnTo>
                    <a:pt x="386" y="180"/>
                  </a:lnTo>
                  <a:lnTo>
                    <a:pt x="395" y="181"/>
                  </a:lnTo>
                  <a:lnTo>
                    <a:pt x="395" y="181"/>
                  </a:lnTo>
                  <a:lnTo>
                    <a:pt x="407" y="180"/>
                  </a:lnTo>
                  <a:lnTo>
                    <a:pt x="418" y="178"/>
                  </a:lnTo>
                  <a:lnTo>
                    <a:pt x="427" y="173"/>
                  </a:lnTo>
                  <a:lnTo>
                    <a:pt x="435" y="167"/>
                  </a:lnTo>
                  <a:lnTo>
                    <a:pt x="435" y="167"/>
                  </a:lnTo>
                  <a:lnTo>
                    <a:pt x="443" y="161"/>
                  </a:lnTo>
                  <a:lnTo>
                    <a:pt x="449" y="151"/>
                  </a:lnTo>
                  <a:lnTo>
                    <a:pt x="453" y="142"/>
                  </a:lnTo>
                  <a:lnTo>
                    <a:pt x="453" y="130"/>
                  </a:lnTo>
                  <a:lnTo>
                    <a:pt x="453" y="130"/>
                  </a:lnTo>
                  <a:lnTo>
                    <a:pt x="453" y="124"/>
                  </a:lnTo>
                  <a:lnTo>
                    <a:pt x="449" y="118"/>
                  </a:lnTo>
                  <a:lnTo>
                    <a:pt x="446" y="111"/>
                  </a:lnTo>
                  <a:lnTo>
                    <a:pt x="441" y="107"/>
                  </a:lnTo>
                  <a:lnTo>
                    <a:pt x="441" y="107"/>
                  </a:lnTo>
                  <a:lnTo>
                    <a:pt x="419" y="92"/>
                  </a:lnTo>
                  <a:lnTo>
                    <a:pt x="419" y="92"/>
                  </a:lnTo>
                  <a:lnTo>
                    <a:pt x="415" y="89"/>
                  </a:lnTo>
                  <a:lnTo>
                    <a:pt x="410" y="84"/>
                  </a:lnTo>
                  <a:lnTo>
                    <a:pt x="408" y="80"/>
                  </a:lnTo>
                  <a:lnTo>
                    <a:pt x="407" y="75"/>
                  </a:lnTo>
                  <a:lnTo>
                    <a:pt x="407" y="75"/>
                  </a:lnTo>
                  <a:lnTo>
                    <a:pt x="408" y="72"/>
                  </a:lnTo>
                  <a:lnTo>
                    <a:pt x="408" y="67"/>
                  </a:lnTo>
                  <a:lnTo>
                    <a:pt x="411" y="64"/>
                  </a:lnTo>
                  <a:lnTo>
                    <a:pt x="415" y="61"/>
                  </a:lnTo>
                  <a:lnTo>
                    <a:pt x="415" y="61"/>
                  </a:lnTo>
                  <a:lnTo>
                    <a:pt x="422" y="56"/>
                  </a:lnTo>
                  <a:lnTo>
                    <a:pt x="432" y="54"/>
                  </a:lnTo>
                  <a:lnTo>
                    <a:pt x="432" y="54"/>
                  </a:lnTo>
                  <a:lnTo>
                    <a:pt x="438" y="56"/>
                  </a:lnTo>
                  <a:lnTo>
                    <a:pt x="445" y="59"/>
                  </a:lnTo>
                  <a:lnTo>
                    <a:pt x="445" y="59"/>
                  </a:lnTo>
                  <a:lnTo>
                    <a:pt x="449" y="64"/>
                  </a:lnTo>
                  <a:lnTo>
                    <a:pt x="451" y="72"/>
                  </a:lnTo>
                  <a:lnTo>
                    <a:pt x="454" y="72"/>
                  </a:lnTo>
                  <a:lnTo>
                    <a:pt x="464" y="53"/>
                  </a:lnTo>
                  <a:lnTo>
                    <a:pt x="464" y="53"/>
                  </a:lnTo>
                  <a:lnTo>
                    <a:pt x="459" y="49"/>
                  </a:lnTo>
                  <a:lnTo>
                    <a:pt x="449" y="46"/>
                  </a:lnTo>
                  <a:lnTo>
                    <a:pt x="449" y="46"/>
                  </a:lnTo>
                  <a:close/>
                  <a:moveTo>
                    <a:pt x="364" y="46"/>
                  </a:moveTo>
                  <a:lnTo>
                    <a:pt x="364" y="46"/>
                  </a:lnTo>
                  <a:lnTo>
                    <a:pt x="357" y="46"/>
                  </a:lnTo>
                  <a:lnTo>
                    <a:pt x="340" y="135"/>
                  </a:lnTo>
                  <a:lnTo>
                    <a:pt x="273" y="46"/>
                  </a:lnTo>
                  <a:lnTo>
                    <a:pt x="257" y="46"/>
                  </a:lnTo>
                  <a:lnTo>
                    <a:pt x="231" y="177"/>
                  </a:lnTo>
                  <a:lnTo>
                    <a:pt x="246" y="177"/>
                  </a:lnTo>
                  <a:lnTo>
                    <a:pt x="264" y="83"/>
                  </a:lnTo>
                  <a:lnTo>
                    <a:pt x="330" y="177"/>
                  </a:lnTo>
                  <a:lnTo>
                    <a:pt x="346" y="177"/>
                  </a:lnTo>
                  <a:lnTo>
                    <a:pt x="372" y="46"/>
                  </a:lnTo>
                  <a:lnTo>
                    <a:pt x="372" y="46"/>
                  </a:lnTo>
                  <a:lnTo>
                    <a:pt x="364" y="46"/>
                  </a:lnTo>
                  <a:lnTo>
                    <a:pt x="364" y="46"/>
                  </a:lnTo>
                  <a:close/>
                  <a:moveTo>
                    <a:pt x="194" y="46"/>
                  </a:moveTo>
                  <a:lnTo>
                    <a:pt x="143" y="46"/>
                  </a:lnTo>
                  <a:lnTo>
                    <a:pt x="118" y="177"/>
                  </a:lnTo>
                  <a:lnTo>
                    <a:pt x="146" y="177"/>
                  </a:lnTo>
                  <a:lnTo>
                    <a:pt x="158" y="118"/>
                  </a:lnTo>
                  <a:lnTo>
                    <a:pt x="161" y="118"/>
                  </a:lnTo>
                  <a:lnTo>
                    <a:pt x="183" y="177"/>
                  </a:lnTo>
                  <a:lnTo>
                    <a:pt x="216" y="177"/>
                  </a:lnTo>
                  <a:lnTo>
                    <a:pt x="188" y="113"/>
                  </a:lnTo>
                  <a:lnTo>
                    <a:pt x="188" y="113"/>
                  </a:lnTo>
                  <a:lnTo>
                    <a:pt x="204" y="107"/>
                  </a:lnTo>
                  <a:lnTo>
                    <a:pt x="215" y="99"/>
                  </a:lnTo>
                  <a:lnTo>
                    <a:pt x="215" y="99"/>
                  </a:lnTo>
                  <a:lnTo>
                    <a:pt x="219" y="94"/>
                  </a:lnTo>
                  <a:lnTo>
                    <a:pt x="223" y="88"/>
                  </a:lnTo>
                  <a:lnTo>
                    <a:pt x="226" y="81"/>
                  </a:lnTo>
                  <a:lnTo>
                    <a:pt x="226" y="73"/>
                  </a:lnTo>
                  <a:lnTo>
                    <a:pt x="226" y="73"/>
                  </a:lnTo>
                  <a:lnTo>
                    <a:pt x="226" y="67"/>
                  </a:lnTo>
                  <a:lnTo>
                    <a:pt x="224" y="61"/>
                  </a:lnTo>
                  <a:lnTo>
                    <a:pt x="221" y="57"/>
                  </a:lnTo>
                  <a:lnTo>
                    <a:pt x="218" y="53"/>
                  </a:lnTo>
                  <a:lnTo>
                    <a:pt x="213" y="49"/>
                  </a:lnTo>
                  <a:lnTo>
                    <a:pt x="208" y="48"/>
                  </a:lnTo>
                  <a:lnTo>
                    <a:pt x="194" y="46"/>
                  </a:lnTo>
                  <a:lnTo>
                    <a:pt x="194" y="46"/>
                  </a:lnTo>
                  <a:close/>
                  <a:moveTo>
                    <a:pt x="34" y="0"/>
                  </a:moveTo>
                  <a:lnTo>
                    <a:pt x="0" y="177"/>
                  </a:lnTo>
                  <a:lnTo>
                    <a:pt x="99" y="177"/>
                  </a:lnTo>
                  <a:lnTo>
                    <a:pt x="99" y="177"/>
                  </a:lnTo>
                  <a:lnTo>
                    <a:pt x="97" y="170"/>
                  </a:lnTo>
                  <a:lnTo>
                    <a:pt x="97" y="165"/>
                  </a:lnTo>
                  <a:lnTo>
                    <a:pt x="99" y="161"/>
                  </a:lnTo>
                  <a:lnTo>
                    <a:pt x="102" y="156"/>
                  </a:lnTo>
                  <a:lnTo>
                    <a:pt x="102" y="156"/>
                  </a:lnTo>
                  <a:lnTo>
                    <a:pt x="50" y="159"/>
                  </a:lnTo>
                  <a:lnTo>
                    <a:pt x="42" y="159"/>
                  </a:lnTo>
                  <a:lnTo>
                    <a:pt x="54" y="91"/>
                  </a:lnTo>
                  <a:lnTo>
                    <a:pt x="54" y="91"/>
                  </a:lnTo>
                  <a:lnTo>
                    <a:pt x="88" y="92"/>
                  </a:lnTo>
                  <a:lnTo>
                    <a:pt x="113" y="96"/>
                  </a:lnTo>
                  <a:lnTo>
                    <a:pt x="113" y="96"/>
                  </a:lnTo>
                  <a:lnTo>
                    <a:pt x="113" y="81"/>
                  </a:lnTo>
                  <a:lnTo>
                    <a:pt x="118" y="73"/>
                  </a:lnTo>
                  <a:lnTo>
                    <a:pt x="118" y="73"/>
                  </a:lnTo>
                  <a:lnTo>
                    <a:pt x="75" y="75"/>
                  </a:lnTo>
                  <a:lnTo>
                    <a:pt x="75" y="75"/>
                  </a:lnTo>
                  <a:lnTo>
                    <a:pt x="59" y="75"/>
                  </a:lnTo>
                  <a:lnTo>
                    <a:pt x="69" y="19"/>
                  </a:lnTo>
                  <a:lnTo>
                    <a:pt x="83" y="19"/>
                  </a:lnTo>
                  <a:lnTo>
                    <a:pt x="83" y="19"/>
                  </a:lnTo>
                  <a:lnTo>
                    <a:pt x="105" y="19"/>
                  </a:lnTo>
                  <a:lnTo>
                    <a:pt x="127" y="22"/>
                  </a:lnTo>
                  <a:lnTo>
                    <a:pt x="127" y="22"/>
                  </a:lnTo>
                  <a:lnTo>
                    <a:pt x="129" y="10"/>
                  </a:lnTo>
                  <a:lnTo>
                    <a:pt x="132" y="0"/>
                  </a:lnTo>
                  <a:lnTo>
                    <a:pt x="34" y="0"/>
                  </a:lnTo>
                  <a:close/>
                  <a:moveTo>
                    <a:pt x="662" y="91"/>
                  </a:moveTo>
                  <a:lnTo>
                    <a:pt x="662" y="91"/>
                  </a:lnTo>
                  <a:lnTo>
                    <a:pt x="657" y="78"/>
                  </a:lnTo>
                  <a:lnTo>
                    <a:pt x="654" y="69"/>
                  </a:lnTo>
                  <a:lnTo>
                    <a:pt x="654" y="69"/>
                  </a:lnTo>
                  <a:lnTo>
                    <a:pt x="656" y="61"/>
                  </a:lnTo>
                  <a:lnTo>
                    <a:pt x="659" y="56"/>
                  </a:lnTo>
                  <a:lnTo>
                    <a:pt x="659" y="56"/>
                  </a:lnTo>
                  <a:lnTo>
                    <a:pt x="665" y="51"/>
                  </a:lnTo>
                  <a:lnTo>
                    <a:pt x="672" y="49"/>
                  </a:lnTo>
                  <a:lnTo>
                    <a:pt x="672" y="49"/>
                  </a:lnTo>
                  <a:lnTo>
                    <a:pt x="676" y="51"/>
                  </a:lnTo>
                  <a:lnTo>
                    <a:pt x="679" y="53"/>
                  </a:lnTo>
                  <a:lnTo>
                    <a:pt x="679" y="53"/>
                  </a:lnTo>
                  <a:lnTo>
                    <a:pt x="683" y="57"/>
                  </a:lnTo>
                  <a:lnTo>
                    <a:pt x="683" y="62"/>
                  </a:lnTo>
                  <a:lnTo>
                    <a:pt x="683" y="62"/>
                  </a:lnTo>
                  <a:lnTo>
                    <a:pt x="683" y="70"/>
                  </a:lnTo>
                  <a:lnTo>
                    <a:pt x="678" y="76"/>
                  </a:lnTo>
                  <a:lnTo>
                    <a:pt x="672" y="84"/>
                  </a:lnTo>
                  <a:lnTo>
                    <a:pt x="662" y="91"/>
                  </a:lnTo>
                  <a:lnTo>
                    <a:pt x="662" y="91"/>
                  </a:lnTo>
                  <a:close/>
                  <a:moveTo>
                    <a:pt x="645" y="164"/>
                  </a:moveTo>
                  <a:lnTo>
                    <a:pt x="645" y="164"/>
                  </a:lnTo>
                  <a:lnTo>
                    <a:pt x="633" y="162"/>
                  </a:lnTo>
                  <a:lnTo>
                    <a:pt x="629" y="161"/>
                  </a:lnTo>
                  <a:lnTo>
                    <a:pt x="626" y="158"/>
                  </a:lnTo>
                  <a:lnTo>
                    <a:pt x="624" y="154"/>
                  </a:lnTo>
                  <a:lnTo>
                    <a:pt x="621" y="151"/>
                  </a:lnTo>
                  <a:lnTo>
                    <a:pt x="619" y="140"/>
                  </a:lnTo>
                  <a:lnTo>
                    <a:pt x="619" y="140"/>
                  </a:lnTo>
                  <a:lnTo>
                    <a:pt x="621" y="132"/>
                  </a:lnTo>
                  <a:lnTo>
                    <a:pt x="627" y="124"/>
                  </a:lnTo>
                  <a:lnTo>
                    <a:pt x="627" y="124"/>
                  </a:lnTo>
                  <a:lnTo>
                    <a:pt x="633" y="116"/>
                  </a:lnTo>
                  <a:lnTo>
                    <a:pt x="640" y="113"/>
                  </a:lnTo>
                  <a:lnTo>
                    <a:pt x="667" y="156"/>
                  </a:lnTo>
                  <a:lnTo>
                    <a:pt x="667" y="156"/>
                  </a:lnTo>
                  <a:lnTo>
                    <a:pt x="654" y="162"/>
                  </a:lnTo>
                  <a:lnTo>
                    <a:pt x="645" y="164"/>
                  </a:lnTo>
                  <a:lnTo>
                    <a:pt x="645" y="164"/>
                  </a:lnTo>
                  <a:close/>
                  <a:moveTo>
                    <a:pt x="189" y="99"/>
                  </a:moveTo>
                  <a:lnTo>
                    <a:pt x="189" y="99"/>
                  </a:lnTo>
                  <a:lnTo>
                    <a:pt x="185" y="103"/>
                  </a:lnTo>
                  <a:lnTo>
                    <a:pt x="180" y="107"/>
                  </a:lnTo>
                  <a:lnTo>
                    <a:pt x="173" y="108"/>
                  </a:lnTo>
                  <a:lnTo>
                    <a:pt x="165" y="110"/>
                  </a:lnTo>
                  <a:lnTo>
                    <a:pt x="161" y="110"/>
                  </a:lnTo>
                  <a:lnTo>
                    <a:pt x="170" y="59"/>
                  </a:lnTo>
                  <a:lnTo>
                    <a:pt x="181" y="59"/>
                  </a:lnTo>
                  <a:lnTo>
                    <a:pt x="181" y="59"/>
                  </a:lnTo>
                  <a:lnTo>
                    <a:pt x="188" y="61"/>
                  </a:lnTo>
                  <a:lnTo>
                    <a:pt x="192" y="62"/>
                  </a:lnTo>
                  <a:lnTo>
                    <a:pt x="196" y="67"/>
                  </a:lnTo>
                  <a:lnTo>
                    <a:pt x="197" y="73"/>
                  </a:lnTo>
                  <a:lnTo>
                    <a:pt x="197" y="73"/>
                  </a:lnTo>
                  <a:lnTo>
                    <a:pt x="196" y="81"/>
                  </a:lnTo>
                  <a:lnTo>
                    <a:pt x="194" y="88"/>
                  </a:lnTo>
                  <a:lnTo>
                    <a:pt x="192" y="94"/>
                  </a:lnTo>
                  <a:lnTo>
                    <a:pt x="189" y="99"/>
                  </a:lnTo>
                  <a:lnTo>
                    <a:pt x="189" y="99"/>
                  </a:lnTo>
                  <a:close/>
                </a:path>
              </a:pathLst>
            </a:custGeom>
            <a:grpFill/>
            <a:ln w="9525">
              <a:noFill/>
              <a:round/>
              <a:headEnd/>
              <a:tailEnd/>
            </a:ln>
          </p:spPr>
          <p:txBody>
            <a:bodyPr/>
            <a:lstStyle/>
            <a:p>
              <a:endParaRPr lang="en-GB" noProof="0" dirty="0"/>
            </a:p>
          </p:txBody>
        </p:sp>
        <p:sp>
          <p:nvSpPr>
            <p:cNvPr id="44" name="Freeform 60"/>
            <p:cNvSpPr>
              <a:spLocks noEditPoints="1"/>
            </p:cNvSpPr>
            <p:nvPr userDrawn="1"/>
          </p:nvSpPr>
          <p:spPr bwMode="black">
            <a:xfrm>
              <a:off x="4673" y="4207"/>
              <a:ext cx="50" cy="58"/>
            </a:xfrm>
            <a:custGeom>
              <a:avLst/>
              <a:gdLst/>
              <a:ahLst/>
              <a:cxnLst>
                <a:cxn ang="0">
                  <a:pos x="70" y="38"/>
                </a:cxn>
                <a:cxn ang="0">
                  <a:pos x="65" y="54"/>
                </a:cxn>
                <a:cxn ang="0">
                  <a:pos x="57" y="65"/>
                </a:cxn>
                <a:cxn ang="0">
                  <a:pos x="47" y="72"/>
                </a:cxn>
                <a:cxn ang="0">
                  <a:pos x="36" y="75"/>
                </a:cxn>
                <a:cxn ang="0">
                  <a:pos x="31" y="73"/>
                </a:cxn>
                <a:cxn ang="0">
                  <a:pos x="24" y="70"/>
                </a:cxn>
                <a:cxn ang="0">
                  <a:pos x="19" y="62"/>
                </a:cxn>
                <a:cxn ang="0">
                  <a:pos x="19" y="49"/>
                </a:cxn>
                <a:cxn ang="0">
                  <a:pos x="19" y="41"/>
                </a:cxn>
                <a:cxn ang="0">
                  <a:pos x="30" y="16"/>
                </a:cxn>
                <a:cxn ang="0">
                  <a:pos x="39" y="10"/>
                </a:cxn>
                <a:cxn ang="0">
                  <a:pos x="51" y="7"/>
                </a:cxn>
                <a:cxn ang="0">
                  <a:pos x="55" y="7"/>
                </a:cxn>
                <a:cxn ang="0">
                  <a:pos x="65" y="11"/>
                </a:cxn>
                <a:cxn ang="0">
                  <a:pos x="70" y="19"/>
                </a:cxn>
                <a:cxn ang="0">
                  <a:pos x="70" y="30"/>
                </a:cxn>
                <a:cxn ang="0">
                  <a:pos x="70" y="38"/>
                </a:cxn>
                <a:cxn ang="0">
                  <a:pos x="52" y="0"/>
                </a:cxn>
                <a:cxn ang="0">
                  <a:pos x="33" y="3"/>
                </a:cxn>
                <a:cxn ang="0">
                  <a:pos x="19" y="11"/>
                </a:cxn>
                <a:cxn ang="0">
                  <a:pos x="8" y="24"/>
                </a:cxn>
                <a:cxn ang="0">
                  <a:pos x="1" y="40"/>
                </a:cxn>
                <a:cxn ang="0">
                  <a:pos x="0" y="51"/>
                </a:cxn>
                <a:cxn ang="0">
                  <a:pos x="3" y="65"/>
                </a:cxn>
                <a:cxn ang="0">
                  <a:pos x="12" y="76"/>
                </a:cxn>
                <a:cxn ang="0">
                  <a:pos x="27" y="81"/>
                </a:cxn>
                <a:cxn ang="0">
                  <a:pos x="35" y="81"/>
                </a:cxn>
                <a:cxn ang="0">
                  <a:pos x="60" y="103"/>
                </a:cxn>
                <a:cxn ang="0">
                  <a:pos x="70" y="99"/>
                </a:cxn>
                <a:cxn ang="0">
                  <a:pos x="77" y="97"/>
                </a:cxn>
                <a:cxn ang="0">
                  <a:pos x="51" y="80"/>
                </a:cxn>
                <a:cxn ang="0">
                  <a:pos x="76" y="64"/>
                </a:cxn>
                <a:cxn ang="0">
                  <a:pos x="85" y="46"/>
                </a:cxn>
                <a:cxn ang="0">
                  <a:pos x="87" y="40"/>
                </a:cxn>
                <a:cxn ang="0">
                  <a:pos x="87" y="22"/>
                </a:cxn>
                <a:cxn ang="0">
                  <a:pos x="81" y="10"/>
                </a:cxn>
                <a:cxn ang="0">
                  <a:pos x="70" y="2"/>
                </a:cxn>
                <a:cxn ang="0">
                  <a:pos x="52" y="0"/>
                </a:cxn>
              </a:cxnLst>
              <a:rect l="0" t="0" r="r" b="b"/>
              <a:pathLst>
                <a:path w="89" h="103">
                  <a:moveTo>
                    <a:pt x="70" y="38"/>
                  </a:moveTo>
                  <a:lnTo>
                    <a:pt x="70" y="38"/>
                  </a:lnTo>
                  <a:lnTo>
                    <a:pt x="66" y="46"/>
                  </a:lnTo>
                  <a:lnTo>
                    <a:pt x="65" y="54"/>
                  </a:lnTo>
                  <a:lnTo>
                    <a:pt x="60" y="61"/>
                  </a:lnTo>
                  <a:lnTo>
                    <a:pt x="57" y="65"/>
                  </a:lnTo>
                  <a:lnTo>
                    <a:pt x="52" y="70"/>
                  </a:lnTo>
                  <a:lnTo>
                    <a:pt x="47" y="72"/>
                  </a:lnTo>
                  <a:lnTo>
                    <a:pt x="43" y="73"/>
                  </a:lnTo>
                  <a:lnTo>
                    <a:pt x="36" y="75"/>
                  </a:lnTo>
                  <a:lnTo>
                    <a:pt x="36" y="75"/>
                  </a:lnTo>
                  <a:lnTo>
                    <a:pt x="31" y="73"/>
                  </a:lnTo>
                  <a:lnTo>
                    <a:pt x="28" y="73"/>
                  </a:lnTo>
                  <a:lnTo>
                    <a:pt x="24" y="70"/>
                  </a:lnTo>
                  <a:lnTo>
                    <a:pt x="22" y="67"/>
                  </a:lnTo>
                  <a:lnTo>
                    <a:pt x="19" y="62"/>
                  </a:lnTo>
                  <a:lnTo>
                    <a:pt x="19" y="57"/>
                  </a:lnTo>
                  <a:lnTo>
                    <a:pt x="19" y="49"/>
                  </a:lnTo>
                  <a:lnTo>
                    <a:pt x="19" y="41"/>
                  </a:lnTo>
                  <a:lnTo>
                    <a:pt x="19" y="41"/>
                  </a:lnTo>
                  <a:lnTo>
                    <a:pt x="24" y="27"/>
                  </a:lnTo>
                  <a:lnTo>
                    <a:pt x="30" y="16"/>
                  </a:lnTo>
                  <a:lnTo>
                    <a:pt x="35" y="13"/>
                  </a:lnTo>
                  <a:lnTo>
                    <a:pt x="39" y="10"/>
                  </a:lnTo>
                  <a:lnTo>
                    <a:pt x="46" y="7"/>
                  </a:lnTo>
                  <a:lnTo>
                    <a:pt x="51" y="7"/>
                  </a:lnTo>
                  <a:lnTo>
                    <a:pt x="51" y="7"/>
                  </a:lnTo>
                  <a:lnTo>
                    <a:pt x="55" y="7"/>
                  </a:lnTo>
                  <a:lnTo>
                    <a:pt x="60" y="8"/>
                  </a:lnTo>
                  <a:lnTo>
                    <a:pt x="65" y="11"/>
                  </a:lnTo>
                  <a:lnTo>
                    <a:pt x="66" y="14"/>
                  </a:lnTo>
                  <a:lnTo>
                    <a:pt x="70" y="19"/>
                  </a:lnTo>
                  <a:lnTo>
                    <a:pt x="70" y="24"/>
                  </a:lnTo>
                  <a:lnTo>
                    <a:pt x="70" y="30"/>
                  </a:lnTo>
                  <a:lnTo>
                    <a:pt x="70" y="38"/>
                  </a:lnTo>
                  <a:lnTo>
                    <a:pt x="70" y="38"/>
                  </a:lnTo>
                  <a:close/>
                  <a:moveTo>
                    <a:pt x="52" y="0"/>
                  </a:moveTo>
                  <a:lnTo>
                    <a:pt x="52" y="0"/>
                  </a:lnTo>
                  <a:lnTo>
                    <a:pt x="43" y="0"/>
                  </a:lnTo>
                  <a:lnTo>
                    <a:pt x="33" y="3"/>
                  </a:lnTo>
                  <a:lnTo>
                    <a:pt x="25" y="7"/>
                  </a:lnTo>
                  <a:lnTo>
                    <a:pt x="19" y="11"/>
                  </a:lnTo>
                  <a:lnTo>
                    <a:pt x="12" y="18"/>
                  </a:lnTo>
                  <a:lnTo>
                    <a:pt x="8" y="24"/>
                  </a:lnTo>
                  <a:lnTo>
                    <a:pt x="3" y="32"/>
                  </a:lnTo>
                  <a:lnTo>
                    <a:pt x="1" y="40"/>
                  </a:lnTo>
                  <a:lnTo>
                    <a:pt x="1" y="40"/>
                  </a:lnTo>
                  <a:lnTo>
                    <a:pt x="0" y="51"/>
                  </a:lnTo>
                  <a:lnTo>
                    <a:pt x="0" y="59"/>
                  </a:lnTo>
                  <a:lnTo>
                    <a:pt x="3" y="65"/>
                  </a:lnTo>
                  <a:lnTo>
                    <a:pt x="8" y="72"/>
                  </a:lnTo>
                  <a:lnTo>
                    <a:pt x="12" y="76"/>
                  </a:lnTo>
                  <a:lnTo>
                    <a:pt x="19" y="80"/>
                  </a:lnTo>
                  <a:lnTo>
                    <a:pt x="27" y="81"/>
                  </a:lnTo>
                  <a:lnTo>
                    <a:pt x="35" y="81"/>
                  </a:lnTo>
                  <a:lnTo>
                    <a:pt x="35" y="81"/>
                  </a:lnTo>
                  <a:lnTo>
                    <a:pt x="49" y="92"/>
                  </a:lnTo>
                  <a:lnTo>
                    <a:pt x="60" y="103"/>
                  </a:lnTo>
                  <a:lnTo>
                    <a:pt x="60" y="103"/>
                  </a:lnTo>
                  <a:lnTo>
                    <a:pt x="70" y="99"/>
                  </a:lnTo>
                  <a:lnTo>
                    <a:pt x="77" y="97"/>
                  </a:lnTo>
                  <a:lnTo>
                    <a:pt x="77" y="97"/>
                  </a:lnTo>
                  <a:lnTo>
                    <a:pt x="51" y="80"/>
                  </a:lnTo>
                  <a:lnTo>
                    <a:pt x="51" y="80"/>
                  </a:lnTo>
                  <a:lnTo>
                    <a:pt x="65" y="73"/>
                  </a:lnTo>
                  <a:lnTo>
                    <a:pt x="76" y="64"/>
                  </a:lnTo>
                  <a:lnTo>
                    <a:pt x="84" y="53"/>
                  </a:lnTo>
                  <a:lnTo>
                    <a:pt x="85" y="46"/>
                  </a:lnTo>
                  <a:lnTo>
                    <a:pt x="87" y="40"/>
                  </a:lnTo>
                  <a:lnTo>
                    <a:pt x="87" y="40"/>
                  </a:lnTo>
                  <a:lnTo>
                    <a:pt x="89" y="30"/>
                  </a:lnTo>
                  <a:lnTo>
                    <a:pt x="87" y="22"/>
                  </a:lnTo>
                  <a:lnTo>
                    <a:pt x="85" y="16"/>
                  </a:lnTo>
                  <a:lnTo>
                    <a:pt x="81" y="10"/>
                  </a:lnTo>
                  <a:lnTo>
                    <a:pt x="76" y="5"/>
                  </a:lnTo>
                  <a:lnTo>
                    <a:pt x="70" y="2"/>
                  </a:lnTo>
                  <a:lnTo>
                    <a:pt x="62" y="0"/>
                  </a:lnTo>
                  <a:lnTo>
                    <a:pt x="52" y="0"/>
                  </a:lnTo>
                  <a:lnTo>
                    <a:pt x="52" y="0"/>
                  </a:lnTo>
                  <a:close/>
                </a:path>
              </a:pathLst>
            </a:custGeom>
            <a:grpFill/>
            <a:ln w="9525">
              <a:noFill/>
              <a:round/>
              <a:headEnd/>
              <a:tailEnd/>
            </a:ln>
          </p:spPr>
          <p:txBody>
            <a:bodyPr/>
            <a:lstStyle/>
            <a:p>
              <a:endParaRPr lang="en-GB" noProof="0" dirty="0"/>
            </a:p>
          </p:txBody>
        </p:sp>
        <p:sp>
          <p:nvSpPr>
            <p:cNvPr id="45" name="Freeform 61"/>
            <p:cNvSpPr>
              <a:spLocks/>
            </p:cNvSpPr>
            <p:nvPr userDrawn="1"/>
          </p:nvSpPr>
          <p:spPr bwMode="black">
            <a:xfrm>
              <a:off x="4726" y="4221"/>
              <a:ext cx="33" cy="31"/>
            </a:xfrm>
            <a:custGeom>
              <a:avLst/>
              <a:gdLst/>
              <a:ahLst/>
              <a:cxnLst>
                <a:cxn ang="0">
                  <a:pos x="33" y="48"/>
                </a:cxn>
                <a:cxn ang="0">
                  <a:pos x="33" y="48"/>
                </a:cxn>
                <a:cxn ang="0">
                  <a:pos x="33" y="48"/>
                </a:cxn>
                <a:cxn ang="0">
                  <a:pos x="28" y="51"/>
                </a:cxn>
                <a:cxn ang="0">
                  <a:pos x="24" y="54"/>
                </a:cxn>
                <a:cxn ang="0">
                  <a:pos x="19" y="57"/>
                </a:cxn>
                <a:cxn ang="0">
                  <a:pos x="14" y="57"/>
                </a:cxn>
                <a:cxn ang="0">
                  <a:pos x="14" y="57"/>
                </a:cxn>
                <a:cxn ang="0">
                  <a:pos x="6" y="56"/>
                </a:cxn>
                <a:cxn ang="0">
                  <a:pos x="2" y="52"/>
                </a:cxn>
                <a:cxn ang="0">
                  <a:pos x="0" y="46"/>
                </a:cxn>
                <a:cxn ang="0">
                  <a:pos x="0" y="37"/>
                </a:cxn>
                <a:cxn ang="0">
                  <a:pos x="0" y="37"/>
                </a:cxn>
                <a:cxn ang="0">
                  <a:pos x="5" y="17"/>
                </a:cxn>
                <a:cxn ang="0">
                  <a:pos x="5" y="17"/>
                </a:cxn>
                <a:cxn ang="0">
                  <a:pos x="8" y="0"/>
                </a:cxn>
                <a:cxn ang="0">
                  <a:pos x="8" y="0"/>
                </a:cxn>
                <a:cxn ang="0">
                  <a:pos x="16" y="2"/>
                </a:cxn>
                <a:cxn ang="0">
                  <a:pos x="16" y="2"/>
                </a:cxn>
                <a:cxn ang="0">
                  <a:pos x="24" y="0"/>
                </a:cxn>
                <a:cxn ang="0">
                  <a:pos x="24" y="0"/>
                </a:cxn>
                <a:cxn ang="0">
                  <a:pos x="21" y="14"/>
                </a:cxn>
                <a:cxn ang="0">
                  <a:pos x="17" y="33"/>
                </a:cxn>
                <a:cxn ang="0">
                  <a:pos x="17" y="33"/>
                </a:cxn>
                <a:cxn ang="0">
                  <a:pos x="16" y="40"/>
                </a:cxn>
                <a:cxn ang="0">
                  <a:pos x="17" y="45"/>
                </a:cxn>
                <a:cxn ang="0">
                  <a:pos x="19" y="46"/>
                </a:cxn>
                <a:cxn ang="0">
                  <a:pos x="24" y="48"/>
                </a:cxn>
                <a:cxn ang="0">
                  <a:pos x="24" y="48"/>
                </a:cxn>
                <a:cxn ang="0">
                  <a:pos x="28" y="46"/>
                </a:cxn>
                <a:cxn ang="0">
                  <a:pos x="32" y="43"/>
                </a:cxn>
                <a:cxn ang="0">
                  <a:pos x="35" y="38"/>
                </a:cxn>
                <a:cxn ang="0">
                  <a:pos x="36" y="30"/>
                </a:cxn>
                <a:cxn ang="0">
                  <a:pos x="38" y="25"/>
                </a:cxn>
                <a:cxn ang="0">
                  <a:pos x="38" y="25"/>
                </a:cxn>
                <a:cxn ang="0">
                  <a:pos x="41" y="0"/>
                </a:cxn>
                <a:cxn ang="0">
                  <a:pos x="41" y="0"/>
                </a:cxn>
                <a:cxn ang="0">
                  <a:pos x="51" y="2"/>
                </a:cxn>
                <a:cxn ang="0">
                  <a:pos x="51" y="2"/>
                </a:cxn>
                <a:cxn ang="0">
                  <a:pos x="59" y="0"/>
                </a:cxn>
                <a:cxn ang="0">
                  <a:pos x="59" y="0"/>
                </a:cxn>
                <a:cxn ang="0">
                  <a:pos x="52" y="25"/>
                </a:cxn>
                <a:cxn ang="0">
                  <a:pos x="52" y="30"/>
                </a:cxn>
                <a:cxn ang="0">
                  <a:pos x="52" y="30"/>
                </a:cxn>
                <a:cxn ang="0">
                  <a:pos x="48" y="56"/>
                </a:cxn>
                <a:cxn ang="0">
                  <a:pos x="48" y="56"/>
                </a:cxn>
                <a:cxn ang="0">
                  <a:pos x="40" y="56"/>
                </a:cxn>
                <a:cxn ang="0">
                  <a:pos x="40" y="56"/>
                </a:cxn>
                <a:cxn ang="0">
                  <a:pos x="32" y="56"/>
                </a:cxn>
                <a:cxn ang="0">
                  <a:pos x="33" y="48"/>
                </a:cxn>
              </a:cxnLst>
              <a:rect l="0" t="0" r="r" b="b"/>
              <a:pathLst>
                <a:path w="59" h="57">
                  <a:moveTo>
                    <a:pt x="33" y="48"/>
                  </a:moveTo>
                  <a:lnTo>
                    <a:pt x="33" y="48"/>
                  </a:lnTo>
                  <a:lnTo>
                    <a:pt x="33" y="48"/>
                  </a:lnTo>
                  <a:lnTo>
                    <a:pt x="28" y="51"/>
                  </a:lnTo>
                  <a:lnTo>
                    <a:pt x="24" y="54"/>
                  </a:lnTo>
                  <a:lnTo>
                    <a:pt x="19" y="57"/>
                  </a:lnTo>
                  <a:lnTo>
                    <a:pt x="14" y="57"/>
                  </a:lnTo>
                  <a:lnTo>
                    <a:pt x="14" y="57"/>
                  </a:lnTo>
                  <a:lnTo>
                    <a:pt x="6" y="56"/>
                  </a:lnTo>
                  <a:lnTo>
                    <a:pt x="2" y="52"/>
                  </a:lnTo>
                  <a:lnTo>
                    <a:pt x="0" y="46"/>
                  </a:lnTo>
                  <a:lnTo>
                    <a:pt x="0" y="37"/>
                  </a:lnTo>
                  <a:lnTo>
                    <a:pt x="0" y="37"/>
                  </a:lnTo>
                  <a:lnTo>
                    <a:pt x="5" y="17"/>
                  </a:lnTo>
                  <a:lnTo>
                    <a:pt x="5" y="17"/>
                  </a:lnTo>
                  <a:lnTo>
                    <a:pt x="8" y="0"/>
                  </a:lnTo>
                  <a:lnTo>
                    <a:pt x="8" y="0"/>
                  </a:lnTo>
                  <a:lnTo>
                    <a:pt x="16" y="2"/>
                  </a:lnTo>
                  <a:lnTo>
                    <a:pt x="16" y="2"/>
                  </a:lnTo>
                  <a:lnTo>
                    <a:pt x="24" y="0"/>
                  </a:lnTo>
                  <a:lnTo>
                    <a:pt x="24" y="0"/>
                  </a:lnTo>
                  <a:lnTo>
                    <a:pt x="21" y="14"/>
                  </a:lnTo>
                  <a:lnTo>
                    <a:pt x="17" y="33"/>
                  </a:lnTo>
                  <a:lnTo>
                    <a:pt x="17" y="33"/>
                  </a:lnTo>
                  <a:lnTo>
                    <a:pt x="16" y="40"/>
                  </a:lnTo>
                  <a:lnTo>
                    <a:pt x="17" y="45"/>
                  </a:lnTo>
                  <a:lnTo>
                    <a:pt x="19" y="46"/>
                  </a:lnTo>
                  <a:lnTo>
                    <a:pt x="24" y="48"/>
                  </a:lnTo>
                  <a:lnTo>
                    <a:pt x="24" y="48"/>
                  </a:lnTo>
                  <a:lnTo>
                    <a:pt x="28" y="46"/>
                  </a:lnTo>
                  <a:lnTo>
                    <a:pt x="32" y="43"/>
                  </a:lnTo>
                  <a:lnTo>
                    <a:pt x="35" y="38"/>
                  </a:lnTo>
                  <a:lnTo>
                    <a:pt x="36" y="30"/>
                  </a:lnTo>
                  <a:lnTo>
                    <a:pt x="38" y="25"/>
                  </a:lnTo>
                  <a:lnTo>
                    <a:pt x="38" y="25"/>
                  </a:lnTo>
                  <a:lnTo>
                    <a:pt x="41" y="0"/>
                  </a:lnTo>
                  <a:lnTo>
                    <a:pt x="41" y="0"/>
                  </a:lnTo>
                  <a:lnTo>
                    <a:pt x="51" y="2"/>
                  </a:lnTo>
                  <a:lnTo>
                    <a:pt x="51" y="2"/>
                  </a:lnTo>
                  <a:lnTo>
                    <a:pt x="59" y="0"/>
                  </a:lnTo>
                  <a:lnTo>
                    <a:pt x="59" y="0"/>
                  </a:lnTo>
                  <a:lnTo>
                    <a:pt x="52" y="25"/>
                  </a:lnTo>
                  <a:lnTo>
                    <a:pt x="52" y="30"/>
                  </a:lnTo>
                  <a:lnTo>
                    <a:pt x="52" y="30"/>
                  </a:lnTo>
                  <a:lnTo>
                    <a:pt x="48" y="56"/>
                  </a:lnTo>
                  <a:lnTo>
                    <a:pt x="48" y="56"/>
                  </a:lnTo>
                  <a:lnTo>
                    <a:pt x="40" y="56"/>
                  </a:lnTo>
                  <a:lnTo>
                    <a:pt x="40" y="56"/>
                  </a:lnTo>
                  <a:lnTo>
                    <a:pt x="32" y="56"/>
                  </a:lnTo>
                  <a:lnTo>
                    <a:pt x="33" y="48"/>
                  </a:lnTo>
                  <a:close/>
                </a:path>
              </a:pathLst>
            </a:custGeom>
            <a:grpFill/>
            <a:ln w="9525">
              <a:noFill/>
              <a:round/>
              <a:headEnd/>
              <a:tailEnd/>
            </a:ln>
          </p:spPr>
          <p:txBody>
            <a:bodyPr/>
            <a:lstStyle/>
            <a:p>
              <a:endParaRPr lang="en-GB" noProof="0" dirty="0"/>
            </a:p>
          </p:txBody>
        </p:sp>
        <p:sp>
          <p:nvSpPr>
            <p:cNvPr id="46" name="Freeform 62"/>
            <p:cNvSpPr>
              <a:spLocks noEditPoints="1"/>
            </p:cNvSpPr>
            <p:nvPr userDrawn="1"/>
          </p:nvSpPr>
          <p:spPr bwMode="black">
            <a:xfrm>
              <a:off x="4760" y="4219"/>
              <a:ext cx="29" cy="33"/>
            </a:xfrm>
            <a:custGeom>
              <a:avLst/>
              <a:gdLst/>
              <a:ahLst/>
              <a:cxnLst>
                <a:cxn ang="0">
                  <a:pos x="32" y="40"/>
                </a:cxn>
                <a:cxn ang="0">
                  <a:pos x="28" y="48"/>
                </a:cxn>
                <a:cxn ang="0">
                  <a:pos x="20" y="51"/>
                </a:cxn>
                <a:cxn ang="0">
                  <a:pos x="19" y="51"/>
                </a:cxn>
                <a:cxn ang="0">
                  <a:pos x="16" y="47"/>
                </a:cxn>
                <a:cxn ang="0">
                  <a:pos x="16" y="43"/>
                </a:cxn>
                <a:cxn ang="0">
                  <a:pos x="24" y="32"/>
                </a:cxn>
                <a:cxn ang="0">
                  <a:pos x="35" y="27"/>
                </a:cxn>
                <a:cxn ang="0">
                  <a:pos x="32" y="40"/>
                </a:cxn>
                <a:cxn ang="0">
                  <a:pos x="12" y="16"/>
                </a:cxn>
                <a:cxn ang="0">
                  <a:pos x="19" y="12"/>
                </a:cxn>
                <a:cxn ang="0">
                  <a:pos x="27" y="10"/>
                </a:cxn>
                <a:cxn ang="0">
                  <a:pos x="35" y="13"/>
                </a:cxn>
                <a:cxn ang="0">
                  <a:pos x="36" y="19"/>
                </a:cxn>
                <a:cxn ang="0">
                  <a:pos x="35" y="23"/>
                </a:cxn>
                <a:cxn ang="0">
                  <a:pos x="20" y="27"/>
                </a:cxn>
                <a:cxn ang="0">
                  <a:pos x="12" y="31"/>
                </a:cxn>
                <a:cxn ang="0">
                  <a:pos x="3" y="39"/>
                </a:cxn>
                <a:cxn ang="0">
                  <a:pos x="0" y="45"/>
                </a:cxn>
                <a:cxn ang="0">
                  <a:pos x="1" y="54"/>
                </a:cxn>
                <a:cxn ang="0">
                  <a:pos x="14" y="59"/>
                </a:cxn>
                <a:cxn ang="0">
                  <a:pos x="19" y="59"/>
                </a:cxn>
                <a:cxn ang="0">
                  <a:pos x="30" y="51"/>
                </a:cxn>
                <a:cxn ang="0">
                  <a:pos x="32" y="54"/>
                </a:cxn>
                <a:cxn ang="0">
                  <a:pos x="35" y="59"/>
                </a:cxn>
                <a:cxn ang="0">
                  <a:pos x="39" y="59"/>
                </a:cxn>
                <a:cxn ang="0">
                  <a:pos x="51" y="56"/>
                </a:cxn>
                <a:cxn ang="0">
                  <a:pos x="51" y="53"/>
                </a:cxn>
                <a:cxn ang="0">
                  <a:pos x="46" y="53"/>
                </a:cxn>
                <a:cxn ang="0">
                  <a:pos x="46" y="45"/>
                </a:cxn>
                <a:cxn ang="0">
                  <a:pos x="51" y="19"/>
                </a:cxn>
                <a:cxn ang="0">
                  <a:pos x="51" y="12"/>
                </a:cxn>
                <a:cxn ang="0">
                  <a:pos x="47" y="5"/>
                </a:cxn>
                <a:cxn ang="0">
                  <a:pos x="33" y="0"/>
                </a:cxn>
                <a:cxn ang="0">
                  <a:pos x="28" y="2"/>
                </a:cxn>
                <a:cxn ang="0">
                  <a:pos x="11" y="10"/>
                </a:cxn>
              </a:cxnLst>
              <a:rect l="0" t="0" r="r" b="b"/>
              <a:pathLst>
                <a:path w="51" h="59">
                  <a:moveTo>
                    <a:pt x="32" y="40"/>
                  </a:moveTo>
                  <a:lnTo>
                    <a:pt x="32" y="40"/>
                  </a:lnTo>
                  <a:lnTo>
                    <a:pt x="30" y="45"/>
                  </a:lnTo>
                  <a:lnTo>
                    <a:pt x="28" y="48"/>
                  </a:lnTo>
                  <a:lnTo>
                    <a:pt x="25" y="51"/>
                  </a:lnTo>
                  <a:lnTo>
                    <a:pt x="20" y="51"/>
                  </a:lnTo>
                  <a:lnTo>
                    <a:pt x="20" y="51"/>
                  </a:lnTo>
                  <a:lnTo>
                    <a:pt x="19" y="51"/>
                  </a:lnTo>
                  <a:lnTo>
                    <a:pt x="17" y="50"/>
                  </a:lnTo>
                  <a:lnTo>
                    <a:pt x="16" y="47"/>
                  </a:lnTo>
                  <a:lnTo>
                    <a:pt x="16" y="43"/>
                  </a:lnTo>
                  <a:lnTo>
                    <a:pt x="16" y="43"/>
                  </a:lnTo>
                  <a:lnTo>
                    <a:pt x="19" y="37"/>
                  </a:lnTo>
                  <a:lnTo>
                    <a:pt x="24" y="32"/>
                  </a:lnTo>
                  <a:lnTo>
                    <a:pt x="35" y="27"/>
                  </a:lnTo>
                  <a:lnTo>
                    <a:pt x="35" y="27"/>
                  </a:lnTo>
                  <a:lnTo>
                    <a:pt x="32" y="40"/>
                  </a:lnTo>
                  <a:lnTo>
                    <a:pt x="32" y="40"/>
                  </a:lnTo>
                  <a:close/>
                  <a:moveTo>
                    <a:pt x="11" y="16"/>
                  </a:moveTo>
                  <a:lnTo>
                    <a:pt x="12" y="16"/>
                  </a:lnTo>
                  <a:lnTo>
                    <a:pt x="12" y="16"/>
                  </a:lnTo>
                  <a:lnTo>
                    <a:pt x="19" y="12"/>
                  </a:lnTo>
                  <a:lnTo>
                    <a:pt x="27" y="10"/>
                  </a:lnTo>
                  <a:lnTo>
                    <a:pt x="27" y="10"/>
                  </a:lnTo>
                  <a:lnTo>
                    <a:pt x="32" y="10"/>
                  </a:lnTo>
                  <a:lnTo>
                    <a:pt x="35" y="13"/>
                  </a:lnTo>
                  <a:lnTo>
                    <a:pt x="36" y="16"/>
                  </a:lnTo>
                  <a:lnTo>
                    <a:pt x="36" y="19"/>
                  </a:lnTo>
                  <a:lnTo>
                    <a:pt x="36" y="19"/>
                  </a:lnTo>
                  <a:lnTo>
                    <a:pt x="35" y="23"/>
                  </a:lnTo>
                  <a:lnTo>
                    <a:pt x="33" y="24"/>
                  </a:lnTo>
                  <a:lnTo>
                    <a:pt x="20" y="27"/>
                  </a:lnTo>
                  <a:lnTo>
                    <a:pt x="20" y="27"/>
                  </a:lnTo>
                  <a:lnTo>
                    <a:pt x="12" y="31"/>
                  </a:lnTo>
                  <a:lnTo>
                    <a:pt x="6" y="34"/>
                  </a:lnTo>
                  <a:lnTo>
                    <a:pt x="3" y="39"/>
                  </a:lnTo>
                  <a:lnTo>
                    <a:pt x="0" y="45"/>
                  </a:lnTo>
                  <a:lnTo>
                    <a:pt x="0" y="45"/>
                  </a:lnTo>
                  <a:lnTo>
                    <a:pt x="0" y="50"/>
                  </a:lnTo>
                  <a:lnTo>
                    <a:pt x="1" y="54"/>
                  </a:lnTo>
                  <a:lnTo>
                    <a:pt x="6" y="58"/>
                  </a:lnTo>
                  <a:lnTo>
                    <a:pt x="14" y="59"/>
                  </a:lnTo>
                  <a:lnTo>
                    <a:pt x="14" y="59"/>
                  </a:lnTo>
                  <a:lnTo>
                    <a:pt x="19" y="59"/>
                  </a:lnTo>
                  <a:lnTo>
                    <a:pt x="22" y="58"/>
                  </a:lnTo>
                  <a:lnTo>
                    <a:pt x="30" y="51"/>
                  </a:lnTo>
                  <a:lnTo>
                    <a:pt x="30" y="51"/>
                  </a:lnTo>
                  <a:lnTo>
                    <a:pt x="32" y="54"/>
                  </a:lnTo>
                  <a:lnTo>
                    <a:pt x="33" y="58"/>
                  </a:lnTo>
                  <a:lnTo>
                    <a:pt x="35" y="59"/>
                  </a:lnTo>
                  <a:lnTo>
                    <a:pt x="39" y="59"/>
                  </a:lnTo>
                  <a:lnTo>
                    <a:pt x="39" y="59"/>
                  </a:lnTo>
                  <a:lnTo>
                    <a:pt x="44" y="59"/>
                  </a:lnTo>
                  <a:lnTo>
                    <a:pt x="51" y="56"/>
                  </a:lnTo>
                  <a:lnTo>
                    <a:pt x="51" y="53"/>
                  </a:lnTo>
                  <a:lnTo>
                    <a:pt x="51" y="53"/>
                  </a:lnTo>
                  <a:lnTo>
                    <a:pt x="47" y="53"/>
                  </a:lnTo>
                  <a:lnTo>
                    <a:pt x="46" y="53"/>
                  </a:lnTo>
                  <a:lnTo>
                    <a:pt x="46" y="50"/>
                  </a:lnTo>
                  <a:lnTo>
                    <a:pt x="46" y="45"/>
                  </a:lnTo>
                  <a:lnTo>
                    <a:pt x="46" y="45"/>
                  </a:lnTo>
                  <a:lnTo>
                    <a:pt x="51" y="19"/>
                  </a:lnTo>
                  <a:lnTo>
                    <a:pt x="51" y="19"/>
                  </a:lnTo>
                  <a:lnTo>
                    <a:pt x="51" y="12"/>
                  </a:lnTo>
                  <a:lnTo>
                    <a:pt x="49" y="8"/>
                  </a:lnTo>
                  <a:lnTo>
                    <a:pt x="47" y="5"/>
                  </a:lnTo>
                  <a:lnTo>
                    <a:pt x="41" y="2"/>
                  </a:lnTo>
                  <a:lnTo>
                    <a:pt x="33" y="0"/>
                  </a:lnTo>
                  <a:lnTo>
                    <a:pt x="33" y="0"/>
                  </a:lnTo>
                  <a:lnTo>
                    <a:pt x="28" y="2"/>
                  </a:lnTo>
                  <a:lnTo>
                    <a:pt x="22" y="4"/>
                  </a:lnTo>
                  <a:lnTo>
                    <a:pt x="11" y="10"/>
                  </a:lnTo>
                  <a:lnTo>
                    <a:pt x="11" y="16"/>
                  </a:lnTo>
                  <a:close/>
                </a:path>
              </a:pathLst>
            </a:custGeom>
            <a:grpFill/>
            <a:ln w="9525">
              <a:noFill/>
              <a:round/>
              <a:headEnd/>
              <a:tailEnd/>
            </a:ln>
          </p:spPr>
          <p:txBody>
            <a:bodyPr/>
            <a:lstStyle/>
            <a:p>
              <a:endParaRPr lang="en-GB" noProof="0" dirty="0"/>
            </a:p>
          </p:txBody>
        </p:sp>
        <p:sp>
          <p:nvSpPr>
            <p:cNvPr id="47" name="Freeform 63"/>
            <p:cNvSpPr>
              <a:spLocks/>
            </p:cNvSpPr>
            <p:nvPr userDrawn="1"/>
          </p:nvSpPr>
          <p:spPr bwMode="black">
            <a:xfrm>
              <a:off x="4794" y="4204"/>
              <a:ext cx="20" cy="48"/>
            </a:xfrm>
            <a:custGeom>
              <a:avLst/>
              <a:gdLst/>
              <a:ahLst/>
              <a:cxnLst>
                <a:cxn ang="0">
                  <a:pos x="11" y="40"/>
                </a:cxn>
                <a:cxn ang="0">
                  <a:pos x="11" y="40"/>
                </a:cxn>
                <a:cxn ang="0">
                  <a:pos x="18" y="0"/>
                </a:cxn>
                <a:cxn ang="0">
                  <a:pos x="18" y="0"/>
                </a:cxn>
                <a:cxn ang="0">
                  <a:pos x="25" y="0"/>
                </a:cxn>
                <a:cxn ang="0">
                  <a:pos x="25" y="0"/>
                </a:cxn>
                <a:cxn ang="0">
                  <a:pos x="35" y="0"/>
                </a:cxn>
                <a:cxn ang="0">
                  <a:pos x="35" y="0"/>
                </a:cxn>
                <a:cxn ang="0">
                  <a:pos x="25" y="40"/>
                </a:cxn>
                <a:cxn ang="0">
                  <a:pos x="24" y="46"/>
                </a:cxn>
                <a:cxn ang="0">
                  <a:pos x="24" y="46"/>
                </a:cxn>
                <a:cxn ang="0">
                  <a:pos x="18" y="86"/>
                </a:cxn>
                <a:cxn ang="0">
                  <a:pos x="18" y="86"/>
                </a:cxn>
                <a:cxn ang="0">
                  <a:pos x="10" y="86"/>
                </a:cxn>
                <a:cxn ang="0">
                  <a:pos x="10" y="86"/>
                </a:cxn>
                <a:cxn ang="0">
                  <a:pos x="0" y="86"/>
                </a:cxn>
                <a:cxn ang="0">
                  <a:pos x="0" y="86"/>
                </a:cxn>
                <a:cxn ang="0">
                  <a:pos x="10" y="46"/>
                </a:cxn>
                <a:cxn ang="0">
                  <a:pos x="11" y="40"/>
                </a:cxn>
              </a:cxnLst>
              <a:rect l="0" t="0" r="r" b="b"/>
              <a:pathLst>
                <a:path w="35" h="86">
                  <a:moveTo>
                    <a:pt x="11" y="40"/>
                  </a:moveTo>
                  <a:lnTo>
                    <a:pt x="11" y="40"/>
                  </a:lnTo>
                  <a:lnTo>
                    <a:pt x="18" y="0"/>
                  </a:lnTo>
                  <a:lnTo>
                    <a:pt x="18" y="0"/>
                  </a:lnTo>
                  <a:lnTo>
                    <a:pt x="25" y="0"/>
                  </a:lnTo>
                  <a:lnTo>
                    <a:pt x="25" y="0"/>
                  </a:lnTo>
                  <a:lnTo>
                    <a:pt x="35" y="0"/>
                  </a:lnTo>
                  <a:lnTo>
                    <a:pt x="35" y="0"/>
                  </a:lnTo>
                  <a:lnTo>
                    <a:pt x="25" y="40"/>
                  </a:lnTo>
                  <a:lnTo>
                    <a:pt x="24" y="46"/>
                  </a:lnTo>
                  <a:lnTo>
                    <a:pt x="24" y="46"/>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49" name="Freeform 64"/>
            <p:cNvSpPr>
              <a:spLocks noEditPoints="1"/>
            </p:cNvSpPr>
            <p:nvPr userDrawn="1"/>
          </p:nvSpPr>
          <p:spPr bwMode="black">
            <a:xfrm>
              <a:off x="4812" y="4204"/>
              <a:ext cx="20" cy="48"/>
            </a:xfrm>
            <a:custGeom>
              <a:avLst/>
              <a:gdLst/>
              <a:ahLst/>
              <a:cxnLst>
                <a:cxn ang="0">
                  <a:pos x="8" y="55"/>
                </a:cxn>
                <a:cxn ang="0">
                  <a:pos x="8" y="55"/>
                </a:cxn>
                <a:cxn ang="0">
                  <a:pos x="12" y="30"/>
                </a:cxn>
                <a:cxn ang="0">
                  <a:pos x="12" y="30"/>
                </a:cxn>
                <a:cxn ang="0">
                  <a:pos x="19" y="32"/>
                </a:cxn>
                <a:cxn ang="0">
                  <a:pos x="19" y="32"/>
                </a:cxn>
                <a:cxn ang="0">
                  <a:pos x="29" y="30"/>
                </a:cxn>
                <a:cxn ang="0">
                  <a:pos x="29" y="30"/>
                </a:cxn>
                <a:cxn ang="0">
                  <a:pos x="23" y="55"/>
                </a:cxn>
                <a:cxn ang="0">
                  <a:pos x="23" y="60"/>
                </a:cxn>
                <a:cxn ang="0">
                  <a:pos x="23" y="60"/>
                </a:cxn>
                <a:cxn ang="0">
                  <a:pos x="18" y="86"/>
                </a:cxn>
                <a:cxn ang="0">
                  <a:pos x="18" y="86"/>
                </a:cxn>
                <a:cxn ang="0">
                  <a:pos x="10" y="86"/>
                </a:cxn>
                <a:cxn ang="0">
                  <a:pos x="10" y="86"/>
                </a:cxn>
                <a:cxn ang="0">
                  <a:pos x="0" y="86"/>
                </a:cxn>
                <a:cxn ang="0">
                  <a:pos x="0" y="86"/>
                </a:cxn>
                <a:cxn ang="0">
                  <a:pos x="7" y="60"/>
                </a:cxn>
                <a:cxn ang="0">
                  <a:pos x="8" y="55"/>
                </a:cxn>
                <a:cxn ang="0">
                  <a:pos x="26" y="0"/>
                </a:cxn>
                <a:cxn ang="0">
                  <a:pos x="26" y="0"/>
                </a:cxn>
                <a:cxn ang="0">
                  <a:pos x="29" y="1"/>
                </a:cxn>
                <a:cxn ang="0">
                  <a:pos x="32" y="3"/>
                </a:cxn>
                <a:cxn ang="0">
                  <a:pos x="34" y="6"/>
                </a:cxn>
                <a:cxn ang="0">
                  <a:pos x="34" y="9"/>
                </a:cxn>
                <a:cxn ang="0">
                  <a:pos x="34" y="9"/>
                </a:cxn>
                <a:cxn ang="0">
                  <a:pos x="32" y="13"/>
                </a:cxn>
                <a:cxn ang="0">
                  <a:pos x="29" y="16"/>
                </a:cxn>
                <a:cxn ang="0">
                  <a:pos x="26" y="17"/>
                </a:cxn>
                <a:cxn ang="0">
                  <a:pos x="23" y="19"/>
                </a:cxn>
                <a:cxn ang="0">
                  <a:pos x="23" y="19"/>
                </a:cxn>
                <a:cxn ang="0">
                  <a:pos x="19" y="17"/>
                </a:cxn>
                <a:cxn ang="0">
                  <a:pos x="16" y="16"/>
                </a:cxn>
                <a:cxn ang="0">
                  <a:pos x="16" y="13"/>
                </a:cxn>
                <a:cxn ang="0">
                  <a:pos x="15" y="9"/>
                </a:cxn>
                <a:cxn ang="0">
                  <a:pos x="15" y="9"/>
                </a:cxn>
                <a:cxn ang="0">
                  <a:pos x="16" y="6"/>
                </a:cxn>
                <a:cxn ang="0">
                  <a:pos x="19" y="3"/>
                </a:cxn>
                <a:cxn ang="0">
                  <a:pos x="23" y="1"/>
                </a:cxn>
                <a:cxn ang="0">
                  <a:pos x="26" y="0"/>
                </a:cxn>
                <a:cxn ang="0">
                  <a:pos x="26" y="0"/>
                </a:cxn>
              </a:cxnLst>
              <a:rect l="0" t="0" r="r" b="b"/>
              <a:pathLst>
                <a:path w="34" h="86">
                  <a:moveTo>
                    <a:pt x="8" y="55"/>
                  </a:moveTo>
                  <a:lnTo>
                    <a:pt x="8" y="55"/>
                  </a:lnTo>
                  <a:lnTo>
                    <a:pt x="12" y="30"/>
                  </a:lnTo>
                  <a:lnTo>
                    <a:pt x="12" y="30"/>
                  </a:lnTo>
                  <a:lnTo>
                    <a:pt x="19" y="32"/>
                  </a:lnTo>
                  <a:lnTo>
                    <a:pt x="19" y="32"/>
                  </a:lnTo>
                  <a:lnTo>
                    <a:pt x="29" y="30"/>
                  </a:lnTo>
                  <a:lnTo>
                    <a:pt x="29" y="30"/>
                  </a:lnTo>
                  <a:lnTo>
                    <a:pt x="23" y="55"/>
                  </a:lnTo>
                  <a:lnTo>
                    <a:pt x="23" y="60"/>
                  </a:lnTo>
                  <a:lnTo>
                    <a:pt x="23" y="60"/>
                  </a:lnTo>
                  <a:lnTo>
                    <a:pt x="18" y="86"/>
                  </a:lnTo>
                  <a:lnTo>
                    <a:pt x="18" y="86"/>
                  </a:lnTo>
                  <a:lnTo>
                    <a:pt x="10" y="86"/>
                  </a:lnTo>
                  <a:lnTo>
                    <a:pt x="10" y="86"/>
                  </a:lnTo>
                  <a:lnTo>
                    <a:pt x="0" y="86"/>
                  </a:lnTo>
                  <a:lnTo>
                    <a:pt x="0" y="86"/>
                  </a:lnTo>
                  <a:lnTo>
                    <a:pt x="7" y="60"/>
                  </a:lnTo>
                  <a:lnTo>
                    <a:pt x="8" y="55"/>
                  </a:lnTo>
                  <a:close/>
                  <a:moveTo>
                    <a:pt x="26" y="0"/>
                  </a:moveTo>
                  <a:lnTo>
                    <a:pt x="26" y="0"/>
                  </a:lnTo>
                  <a:lnTo>
                    <a:pt x="29" y="1"/>
                  </a:lnTo>
                  <a:lnTo>
                    <a:pt x="32" y="3"/>
                  </a:lnTo>
                  <a:lnTo>
                    <a:pt x="34" y="6"/>
                  </a:lnTo>
                  <a:lnTo>
                    <a:pt x="34" y="9"/>
                  </a:lnTo>
                  <a:lnTo>
                    <a:pt x="34" y="9"/>
                  </a:lnTo>
                  <a:lnTo>
                    <a:pt x="32" y="13"/>
                  </a:lnTo>
                  <a:lnTo>
                    <a:pt x="29" y="16"/>
                  </a:lnTo>
                  <a:lnTo>
                    <a:pt x="26" y="17"/>
                  </a:lnTo>
                  <a:lnTo>
                    <a:pt x="23" y="19"/>
                  </a:lnTo>
                  <a:lnTo>
                    <a:pt x="23" y="19"/>
                  </a:lnTo>
                  <a:lnTo>
                    <a:pt x="19" y="17"/>
                  </a:lnTo>
                  <a:lnTo>
                    <a:pt x="16" y="16"/>
                  </a:lnTo>
                  <a:lnTo>
                    <a:pt x="16" y="13"/>
                  </a:lnTo>
                  <a:lnTo>
                    <a:pt x="15" y="9"/>
                  </a:lnTo>
                  <a:lnTo>
                    <a:pt x="15" y="9"/>
                  </a:lnTo>
                  <a:lnTo>
                    <a:pt x="16" y="6"/>
                  </a:lnTo>
                  <a:lnTo>
                    <a:pt x="19" y="3"/>
                  </a:lnTo>
                  <a:lnTo>
                    <a:pt x="23" y="1"/>
                  </a:lnTo>
                  <a:lnTo>
                    <a:pt x="26" y="0"/>
                  </a:lnTo>
                  <a:lnTo>
                    <a:pt x="26" y="0"/>
                  </a:lnTo>
                  <a:close/>
                </a:path>
              </a:pathLst>
            </a:custGeom>
            <a:grpFill/>
            <a:ln w="9525">
              <a:noFill/>
              <a:round/>
              <a:headEnd/>
              <a:tailEnd/>
            </a:ln>
          </p:spPr>
          <p:txBody>
            <a:bodyPr/>
            <a:lstStyle/>
            <a:p>
              <a:endParaRPr lang="en-GB" noProof="0" dirty="0"/>
            </a:p>
          </p:txBody>
        </p:sp>
        <p:sp>
          <p:nvSpPr>
            <p:cNvPr id="50" name="Freeform 65"/>
            <p:cNvSpPr>
              <a:spLocks/>
            </p:cNvSpPr>
            <p:nvPr userDrawn="1"/>
          </p:nvSpPr>
          <p:spPr bwMode="black">
            <a:xfrm>
              <a:off x="4835" y="4210"/>
              <a:ext cx="18" cy="42"/>
            </a:xfrm>
            <a:custGeom>
              <a:avLst/>
              <a:gdLst/>
              <a:ahLst/>
              <a:cxnLst>
                <a:cxn ang="0">
                  <a:pos x="33" y="21"/>
                </a:cxn>
                <a:cxn ang="0">
                  <a:pos x="33" y="21"/>
                </a:cxn>
                <a:cxn ang="0">
                  <a:pos x="33" y="24"/>
                </a:cxn>
                <a:cxn ang="0">
                  <a:pos x="33" y="24"/>
                </a:cxn>
                <a:cxn ang="0">
                  <a:pos x="32" y="27"/>
                </a:cxn>
                <a:cxn ang="0">
                  <a:pos x="22" y="25"/>
                </a:cxn>
                <a:cxn ang="0">
                  <a:pos x="22" y="25"/>
                </a:cxn>
                <a:cxn ang="0">
                  <a:pos x="18" y="51"/>
                </a:cxn>
                <a:cxn ang="0">
                  <a:pos x="18" y="51"/>
                </a:cxn>
                <a:cxn ang="0">
                  <a:pos x="16" y="60"/>
                </a:cxn>
                <a:cxn ang="0">
                  <a:pos x="14" y="67"/>
                </a:cxn>
                <a:cxn ang="0">
                  <a:pos x="16" y="70"/>
                </a:cxn>
                <a:cxn ang="0">
                  <a:pos x="19" y="70"/>
                </a:cxn>
                <a:cxn ang="0">
                  <a:pos x="19" y="70"/>
                </a:cxn>
                <a:cxn ang="0">
                  <a:pos x="25" y="68"/>
                </a:cxn>
                <a:cxn ang="0">
                  <a:pos x="24" y="73"/>
                </a:cxn>
                <a:cxn ang="0">
                  <a:pos x="24" y="73"/>
                </a:cxn>
                <a:cxn ang="0">
                  <a:pos x="18" y="76"/>
                </a:cxn>
                <a:cxn ang="0">
                  <a:pos x="11" y="76"/>
                </a:cxn>
                <a:cxn ang="0">
                  <a:pos x="11" y="76"/>
                </a:cxn>
                <a:cxn ang="0">
                  <a:pos x="5" y="75"/>
                </a:cxn>
                <a:cxn ang="0">
                  <a:pos x="2" y="71"/>
                </a:cxn>
                <a:cxn ang="0">
                  <a:pos x="0" y="67"/>
                </a:cxn>
                <a:cxn ang="0">
                  <a:pos x="0" y="59"/>
                </a:cxn>
                <a:cxn ang="0">
                  <a:pos x="0" y="59"/>
                </a:cxn>
                <a:cxn ang="0">
                  <a:pos x="8" y="25"/>
                </a:cxn>
                <a:cxn ang="0">
                  <a:pos x="0" y="27"/>
                </a:cxn>
                <a:cxn ang="0">
                  <a:pos x="0" y="27"/>
                </a:cxn>
                <a:cxn ang="0">
                  <a:pos x="0" y="24"/>
                </a:cxn>
                <a:cxn ang="0">
                  <a:pos x="0" y="24"/>
                </a:cxn>
                <a:cxn ang="0">
                  <a:pos x="0" y="21"/>
                </a:cxn>
                <a:cxn ang="0">
                  <a:pos x="8" y="21"/>
                </a:cxn>
                <a:cxn ang="0">
                  <a:pos x="8" y="21"/>
                </a:cxn>
                <a:cxn ang="0">
                  <a:pos x="11" y="6"/>
                </a:cxn>
                <a:cxn ang="0">
                  <a:pos x="11" y="6"/>
                </a:cxn>
                <a:cxn ang="0">
                  <a:pos x="27" y="0"/>
                </a:cxn>
                <a:cxn ang="0">
                  <a:pos x="29" y="0"/>
                </a:cxn>
                <a:cxn ang="0">
                  <a:pos x="29" y="0"/>
                </a:cxn>
                <a:cxn ang="0">
                  <a:pos x="24" y="21"/>
                </a:cxn>
                <a:cxn ang="0">
                  <a:pos x="33" y="21"/>
                </a:cxn>
              </a:cxnLst>
              <a:rect l="0" t="0" r="r" b="b"/>
              <a:pathLst>
                <a:path w="33" h="76">
                  <a:moveTo>
                    <a:pt x="33" y="21"/>
                  </a:moveTo>
                  <a:lnTo>
                    <a:pt x="33" y="21"/>
                  </a:lnTo>
                  <a:lnTo>
                    <a:pt x="33" y="24"/>
                  </a:lnTo>
                  <a:lnTo>
                    <a:pt x="33" y="24"/>
                  </a:lnTo>
                  <a:lnTo>
                    <a:pt x="32" y="27"/>
                  </a:lnTo>
                  <a:lnTo>
                    <a:pt x="22" y="25"/>
                  </a:lnTo>
                  <a:lnTo>
                    <a:pt x="22" y="25"/>
                  </a:lnTo>
                  <a:lnTo>
                    <a:pt x="18" y="51"/>
                  </a:lnTo>
                  <a:lnTo>
                    <a:pt x="18" y="51"/>
                  </a:lnTo>
                  <a:lnTo>
                    <a:pt x="16" y="60"/>
                  </a:lnTo>
                  <a:lnTo>
                    <a:pt x="14" y="67"/>
                  </a:lnTo>
                  <a:lnTo>
                    <a:pt x="16" y="70"/>
                  </a:lnTo>
                  <a:lnTo>
                    <a:pt x="19" y="70"/>
                  </a:lnTo>
                  <a:lnTo>
                    <a:pt x="19" y="70"/>
                  </a:lnTo>
                  <a:lnTo>
                    <a:pt x="25" y="68"/>
                  </a:lnTo>
                  <a:lnTo>
                    <a:pt x="24" y="73"/>
                  </a:lnTo>
                  <a:lnTo>
                    <a:pt x="24" y="73"/>
                  </a:lnTo>
                  <a:lnTo>
                    <a:pt x="18" y="76"/>
                  </a:lnTo>
                  <a:lnTo>
                    <a:pt x="11" y="76"/>
                  </a:lnTo>
                  <a:lnTo>
                    <a:pt x="11" y="76"/>
                  </a:lnTo>
                  <a:lnTo>
                    <a:pt x="5" y="75"/>
                  </a:lnTo>
                  <a:lnTo>
                    <a:pt x="2" y="71"/>
                  </a:lnTo>
                  <a:lnTo>
                    <a:pt x="0" y="67"/>
                  </a:lnTo>
                  <a:lnTo>
                    <a:pt x="0" y="59"/>
                  </a:lnTo>
                  <a:lnTo>
                    <a:pt x="0" y="59"/>
                  </a:lnTo>
                  <a:lnTo>
                    <a:pt x="8" y="25"/>
                  </a:lnTo>
                  <a:lnTo>
                    <a:pt x="0" y="27"/>
                  </a:lnTo>
                  <a:lnTo>
                    <a:pt x="0" y="27"/>
                  </a:lnTo>
                  <a:lnTo>
                    <a:pt x="0" y="24"/>
                  </a:lnTo>
                  <a:lnTo>
                    <a:pt x="0" y="24"/>
                  </a:lnTo>
                  <a:lnTo>
                    <a:pt x="0" y="21"/>
                  </a:lnTo>
                  <a:lnTo>
                    <a:pt x="8" y="21"/>
                  </a:lnTo>
                  <a:lnTo>
                    <a:pt x="8" y="21"/>
                  </a:lnTo>
                  <a:lnTo>
                    <a:pt x="11" y="6"/>
                  </a:lnTo>
                  <a:lnTo>
                    <a:pt x="11" y="6"/>
                  </a:lnTo>
                  <a:lnTo>
                    <a:pt x="27" y="0"/>
                  </a:lnTo>
                  <a:lnTo>
                    <a:pt x="29" y="0"/>
                  </a:lnTo>
                  <a:lnTo>
                    <a:pt x="29" y="0"/>
                  </a:lnTo>
                  <a:lnTo>
                    <a:pt x="24" y="21"/>
                  </a:lnTo>
                  <a:lnTo>
                    <a:pt x="33" y="21"/>
                  </a:lnTo>
                  <a:close/>
                </a:path>
              </a:pathLst>
            </a:custGeom>
            <a:grpFill/>
            <a:ln w="9525">
              <a:noFill/>
              <a:round/>
              <a:headEnd/>
              <a:tailEnd/>
            </a:ln>
          </p:spPr>
          <p:txBody>
            <a:bodyPr/>
            <a:lstStyle/>
            <a:p>
              <a:endParaRPr lang="en-GB" noProof="0" dirty="0"/>
            </a:p>
          </p:txBody>
        </p:sp>
        <p:sp>
          <p:nvSpPr>
            <p:cNvPr id="51" name="Freeform 66"/>
            <p:cNvSpPr>
              <a:spLocks/>
            </p:cNvSpPr>
            <p:nvPr userDrawn="1"/>
          </p:nvSpPr>
          <p:spPr bwMode="black">
            <a:xfrm>
              <a:off x="4853" y="4221"/>
              <a:ext cx="34" cy="48"/>
            </a:xfrm>
            <a:custGeom>
              <a:avLst/>
              <a:gdLst/>
              <a:ahLst/>
              <a:cxnLst>
                <a:cxn ang="0">
                  <a:pos x="51" y="0"/>
                </a:cxn>
                <a:cxn ang="0">
                  <a:pos x="51" y="0"/>
                </a:cxn>
                <a:cxn ang="0">
                  <a:pos x="55" y="2"/>
                </a:cxn>
                <a:cxn ang="0">
                  <a:pos x="55" y="2"/>
                </a:cxn>
                <a:cxn ang="0">
                  <a:pos x="62" y="0"/>
                </a:cxn>
                <a:cxn ang="0">
                  <a:pos x="62" y="0"/>
                </a:cxn>
                <a:cxn ang="0">
                  <a:pos x="41" y="35"/>
                </a:cxn>
                <a:cxn ang="0">
                  <a:pos x="9" y="86"/>
                </a:cxn>
                <a:cxn ang="0">
                  <a:pos x="9" y="86"/>
                </a:cxn>
                <a:cxn ang="0">
                  <a:pos x="5" y="86"/>
                </a:cxn>
                <a:cxn ang="0">
                  <a:pos x="5" y="86"/>
                </a:cxn>
                <a:cxn ang="0">
                  <a:pos x="0" y="86"/>
                </a:cxn>
                <a:cxn ang="0">
                  <a:pos x="0" y="86"/>
                </a:cxn>
                <a:cxn ang="0">
                  <a:pos x="19" y="56"/>
                </a:cxn>
                <a:cxn ang="0">
                  <a:pos x="19" y="56"/>
                </a:cxn>
                <a:cxn ang="0">
                  <a:pos x="8" y="0"/>
                </a:cxn>
                <a:cxn ang="0">
                  <a:pos x="8" y="0"/>
                </a:cxn>
                <a:cxn ang="0">
                  <a:pos x="16" y="2"/>
                </a:cxn>
                <a:cxn ang="0">
                  <a:pos x="16" y="2"/>
                </a:cxn>
                <a:cxn ang="0">
                  <a:pos x="25" y="0"/>
                </a:cxn>
                <a:cxn ang="0">
                  <a:pos x="25" y="0"/>
                </a:cxn>
                <a:cxn ang="0">
                  <a:pos x="32" y="37"/>
                </a:cxn>
                <a:cxn ang="0">
                  <a:pos x="32" y="37"/>
                </a:cxn>
                <a:cxn ang="0">
                  <a:pos x="51" y="0"/>
                </a:cxn>
                <a:cxn ang="0">
                  <a:pos x="51" y="0"/>
                </a:cxn>
              </a:cxnLst>
              <a:rect l="0" t="0" r="r" b="b"/>
              <a:pathLst>
                <a:path w="62" h="86">
                  <a:moveTo>
                    <a:pt x="51" y="0"/>
                  </a:moveTo>
                  <a:lnTo>
                    <a:pt x="51" y="0"/>
                  </a:lnTo>
                  <a:lnTo>
                    <a:pt x="55" y="2"/>
                  </a:lnTo>
                  <a:lnTo>
                    <a:pt x="55" y="2"/>
                  </a:lnTo>
                  <a:lnTo>
                    <a:pt x="62" y="0"/>
                  </a:lnTo>
                  <a:lnTo>
                    <a:pt x="62" y="0"/>
                  </a:lnTo>
                  <a:lnTo>
                    <a:pt x="41" y="35"/>
                  </a:lnTo>
                  <a:lnTo>
                    <a:pt x="9" y="86"/>
                  </a:lnTo>
                  <a:lnTo>
                    <a:pt x="9" y="86"/>
                  </a:lnTo>
                  <a:lnTo>
                    <a:pt x="5" y="86"/>
                  </a:lnTo>
                  <a:lnTo>
                    <a:pt x="5" y="86"/>
                  </a:lnTo>
                  <a:lnTo>
                    <a:pt x="0" y="86"/>
                  </a:lnTo>
                  <a:lnTo>
                    <a:pt x="0" y="86"/>
                  </a:lnTo>
                  <a:lnTo>
                    <a:pt x="19" y="56"/>
                  </a:lnTo>
                  <a:lnTo>
                    <a:pt x="19" y="56"/>
                  </a:lnTo>
                  <a:lnTo>
                    <a:pt x="8" y="0"/>
                  </a:lnTo>
                  <a:lnTo>
                    <a:pt x="8" y="0"/>
                  </a:lnTo>
                  <a:lnTo>
                    <a:pt x="16" y="2"/>
                  </a:lnTo>
                  <a:lnTo>
                    <a:pt x="16" y="2"/>
                  </a:lnTo>
                  <a:lnTo>
                    <a:pt x="25" y="0"/>
                  </a:lnTo>
                  <a:lnTo>
                    <a:pt x="25" y="0"/>
                  </a:lnTo>
                  <a:lnTo>
                    <a:pt x="32" y="37"/>
                  </a:lnTo>
                  <a:lnTo>
                    <a:pt x="32" y="37"/>
                  </a:lnTo>
                  <a:lnTo>
                    <a:pt x="51" y="0"/>
                  </a:lnTo>
                  <a:lnTo>
                    <a:pt x="51" y="0"/>
                  </a:lnTo>
                  <a:close/>
                </a:path>
              </a:pathLst>
            </a:custGeom>
            <a:grpFill/>
            <a:ln w="9525">
              <a:noFill/>
              <a:round/>
              <a:headEnd/>
              <a:tailEnd/>
            </a:ln>
          </p:spPr>
          <p:txBody>
            <a:bodyPr/>
            <a:lstStyle/>
            <a:p>
              <a:endParaRPr lang="en-GB" noProof="0" dirty="0"/>
            </a:p>
          </p:txBody>
        </p:sp>
        <p:sp>
          <p:nvSpPr>
            <p:cNvPr id="52" name="Freeform 67"/>
            <p:cNvSpPr>
              <a:spLocks/>
            </p:cNvSpPr>
            <p:nvPr userDrawn="1"/>
          </p:nvSpPr>
          <p:spPr bwMode="black">
            <a:xfrm>
              <a:off x="4897" y="4208"/>
              <a:ext cx="20" cy="44"/>
            </a:xfrm>
            <a:custGeom>
              <a:avLst/>
              <a:gdLst/>
              <a:ahLst/>
              <a:cxnLst>
                <a:cxn ang="0">
                  <a:pos x="10" y="32"/>
                </a:cxn>
                <a:cxn ang="0">
                  <a:pos x="10" y="32"/>
                </a:cxn>
                <a:cxn ang="0">
                  <a:pos x="16" y="0"/>
                </a:cxn>
                <a:cxn ang="0">
                  <a:pos x="16" y="0"/>
                </a:cxn>
                <a:cxn ang="0">
                  <a:pos x="25" y="0"/>
                </a:cxn>
                <a:cxn ang="0">
                  <a:pos x="25" y="0"/>
                </a:cxn>
                <a:cxn ang="0">
                  <a:pos x="35" y="0"/>
                </a:cxn>
                <a:cxn ang="0">
                  <a:pos x="35" y="0"/>
                </a:cxn>
                <a:cxn ang="0">
                  <a:pos x="27" y="32"/>
                </a:cxn>
                <a:cxn ang="0">
                  <a:pos x="24" y="46"/>
                </a:cxn>
                <a:cxn ang="0">
                  <a:pos x="24" y="46"/>
                </a:cxn>
                <a:cxn ang="0">
                  <a:pos x="19" y="78"/>
                </a:cxn>
                <a:cxn ang="0">
                  <a:pos x="19" y="78"/>
                </a:cxn>
                <a:cxn ang="0">
                  <a:pos x="10" y="78"/>
                </a:cxn>
                <a:cxn ang="0">
                  <a:pos x="10" y="78"/>
                </a:cxn>
                <a:cxn ang="0">
                  <a:pos x="0" y="78"/>
                </a:cxn>
                <a:cxn ang="0">
                  <a:pos x="0" y="78"/>
                </a:cxn>
                <a:cxn ang="0">
                  <a:pos x="8" y="46"/>
                </a:cxn>
                <a:cxn ang="0">
                  <a:pos x="10" y="32"/>
                </a:cxn>
              </a:cxnLst>
              <a:rect l="0" t="0" r="r" b="b"/>
              <a:pathLst>
                <a:path w="35" h="78">
                  <a:moveTo>
                    <a:pt x="10" y="32"/>
                  </a:moveTo>
                  <a:lnTo>
                    <a:pt x="10" y="32"/>
                  </a:lnTo>
                  <a:lnTo>
                    <a:pt x="16" y="0"/>
                  </a:lnTo>
                  <a:lnTo>
                    <a:pt x="16" y="0"/>
                  </a:lnTo>
                  <a:lnTo>
                    <a:pt x="25" y="0"/>
                  </a:lnTo>
                  <a:lnTo>
                    <a:pt x="25" y="0"/>
                  </a:lnTo>
                  <a:lnTo>
                    <a:pt x="35" y="0"/>
                  </a:lnTo>
                  <a:lnTo>
                    <a:pt x="35" y="0"/>
                  </a:lnTo>
                  <a:lnTo>
                    <a:pt x="27" y="32"/>
                  </a:lnTo>
                  <a:lnTo>
                    <a:pt x="24" y="46"/>
                  </a:lnTo>
                  <a:lnTo>
                    <a:pt x="24" y="46"/>
                  </a:lnTo>
                  <a:lnTo>
                    <a:pt x="19" y="78"/>
                  </a:lnTo>
                  <a:lnTo>
                    <a:pt x="19" y="78"/>
                  </a:lnTo>
                  <a:lnTo>
                    <a:pt x="10" y="78"/>
                  </a:lnTo>
                  <a:lnTo>
                    <a:pt x="10" y="78"/>
                  </a:lnTo>
                  <a:lnTo>
                    <a:pt x="0" y="78"/>
                  </a:lnTo>
                  <a:lnTo>
                    <a:pt x="0" y="78"/>
                  </a:lnTo>
                  <a:lnTo>
                    <a:pt x="8" y="46"/>
                  </a:lnTo>
                  <a:lnTo>
                    <a:pt x="10" y="32"/>
                  </a:lnTo>
                  <a:close/>
                </a:path>
              </a:pathLst>
            </a:custGeom>
            <a:grpFill/>
            <a:ln w="9525">
              <a:noFill/>
              <a:round/>
              <a:headEnd/>
              <a:tailEnd/>
            </a:ln>
          </p:spPr>
          <p:txBody>
            <a:bodyPr/>
            <a:lstStyle/>
            <a:p>
              <a:endParaRPr lang="en-GB" noProof="0" dirty="0"/>
            </a:p>
          </p:txBody>
        </p:sp>
        <p:sp>
          <p:nvSpPr>
            <p:cNvPr id="53" name="Freeform 68"/>
            <p:cNvSpPr>
              <a:spLocks/>
            </p:cNvSpPr>
            <p:nvPr userDrawn="1"/>
          </p:nvSpPr>
          <p:spPr bwMode="black">
            <a:xfrm>
              <a:off x="4916" y="4219"/>
              <a:ext cx="33" cy="33"/>
            </a:xfrm>
            <a:custGeom>
              <a:avLst/>
              <a:gdLst/>
              <a:ahLst/>
              <a:cxnLst>
                <a:cxn ang="0">
                  <a:pos x="26" y="12"/>
                </a:cxn>
                <a:cxn ang="0">
                  <a:pos x="26" y="12"/>
                </a:cxn>
                <a:cxn ang="0">
                  <a:pos x="26" y="12"/>
                </a:cxn>
                <a:cxn ang="0">
                  <a:pos x="31" y="7"/>
                </a:cxn>
                <a:cxn ang="0">
                  <a:pos x="35" y="4"/>
                </a:cxn>
                <a:cxn ang="0">
                  <a:pos x="40" y="2"/>
                </a:cxn>
                <a:cxn ang="0">
                  <a:pos x="45" y="0"/>
                </a:cxn>
                <a:cxn ang="0">
                  <a:pos x="45" y="0"/>
                </a:cxn>
                <a:cxn ang="0">
                  <a:pos x="53" y="2"/>
                </a:cxn>
                <a:cxn ang="0">
                  <a:pos x="58" y="7"/>
                </a:cxn>
                <a:cxn ang="0">
                  <a:pos x="59" y="13"/>
                </a:cxn>
                <a:cxn ang="0">
                  <a:pos x="59" y="23"/>
                </a:cxn>
                <a:cxn ang="0">
                  <a:pos x="59" y="23"/>
                </a:cxn>
                <a:cxn ang="0">
                  <a:pos x="54" y="42"/>
                </a:cxn>
                <a:cxn ang="0">
                  <a:pos x="54" y="42"/>
                </a:cxn>
                <a:cxn ang="0">
                  <a:pos x="51" y="58"/>
                </a:cxn>
                <a:cxn ang="0">
                  <a:pos x="51" y="58"/>
                </a:cxn>
                <a:cxn ang="0">
                  <a:pos x="43" y="58"/>
                </a:cxn>
                <a:cxn ang="0">
                  <a:pos x="43" y="58"/>
                </a:cxn>
                <a:cxn ang="0">
                  <a:pos x="35" y="58"/>
                </a:cxn>
                <a:cxn ang="0">
                  <a:pos x="35" y="58"/>
                </a:cxn>
                <a:cxn ang="0">
                  <a:pos x="38" y="43"/>
                </a:cxn>
                <a:cxn ang="0">
                  <a:pos x="42" y="26"/>
                </a:cxn>
                <a:cxn ang="0">
                  <a:pos x="42" y="26"/>
                </a:cxn>
                <a:cxn ang="0">
                  <a:pos x="43" y="19"/>
                </a:cxn>
                <a:cxn ang="0">
                  <a:pos x="42" y="15"/>
                </a:cxn>
                <a:cxn ang="0">
                  <a:pos x="40" y="12"/>
                </a:cxn>
                <a:cxn ang="0">
                  <a:pos x="35" y="12"/>
                </a:cxn>
                <a:cxn ang="0">
                  <a:pos x="35" y="12"/>
                </a:cxn>
                <a:cxn ang="0">
                  <a:pos x="31" y="13"/>
                </a:cxn>
                <a:cxn ang="0">
                  <a:pos x="27" y="16"/>
                </a:cxn>
                <a:cxn ang="0">
                  <a:pos x="24" y="21"/>
                </a:cxn>
                <a:cxn ang="0">
                  <a:pos x="23" y="27"/>
                </a:cxn>
                <a:cxn ang="0">
                  <a:pos x="21" y="32"/>
                </a:cxn>
                <a:cxn ang="0">
                  <a:pos x="21" y="32"/>
                </a:cxn>
                <a:cxn ang="0">
                  <a:pos x="18" y="58"/>
                </a:cxn>
                <a:cxn ang="0">
                  <a:pos x="18" y="58"/>
                </a:cxn>
                <a:cxn ang="0">
                  <a:pos x="8" y="58"/>
                </a:cxn>
                <a:cxn ang="0">
                  <a:pos x="8" y="58"/>
                </a:cxn>
                <a:cxn ang="0">
                  <a:pos x="0" y="58"/>
                </a:cxn>
                <a:cxn ang="0">
                  <a:pos x="0" y="58"/>
                </a:cxn>
                <a:cxn ang="0">
                  <a:pos x="7" y="32"/>
                </a:cxn>
                <a:cxn ang="0">
                  <a:pos x="7" y="27"/>
                </a:cxn>
                <a:cxn ang="0">
                  <a:pos x="7" y="27"/>
                </a:cxn>
                <a:cxn ang="0">
                  <a:pos x="12" y="2"/>
                </a:cxn>
                <a:cxn ang="0">
                  <a:pos x="12" y="2"/>
                </a:cxn>
                <a:cxn ang="0">
                  <a:pos x="19" y="4"/>
                </a:cxn>
                <a:cxn ang="0">
                  <a:pos x="19" y="4"/>
                </a:cxn>
                <a:cxn ang="0">
                  <a:pos x="27" y="2"/>
                </a:cxn>
                <a:cxn ang="0">
                  <a:pos x="26" y="12"/>
                </a:cxn>
              </a:cxnLst>
              <a:rect l="0" t="0" r="r" b="b"/>
              <a:pathLst>
                <a:path w="59" h="58">
                  <a:moveTo>
                    <a:pt x="26" y="12"/>
                  </a:moveTo>
                  <a:lnTo>
                    <a:pt x="26" y="12"/>
                  </a:lnTo>
                  <a:lnTo>
                    <a:pt x="26" y="12"/>
                  </a:lnTo>
                  <a:lnTo>
                    <a:pt x="31" y="7"/>
                  </a:lnTo>
                  <a:lnTo>
                    <a:pt x="35" y="4"/>
                  </a:lnTo>
                  <a:lnTo>
                    <a:pt x="40" y="2"/>
                  </a:lnTo>
                  <a:lnTo>
                    <a:pt x="45" y="0"/>
                  </a:lnTo>
                  <a:lnTo>
                    <a:pt x="45" y="0"/>
                  </a:lnTo>
                  <a:lnTo>
                    <a:pt x="53" y="2"/>
                  </a:lnTo>
                  <a:lnTo>
                    <a:pt x="58" y="7"/>
                  </a:lnTo>
                  <a:lnTo>
                    <a:pt x="59" y="13"/>
                  </a:lnTo>
                  <a:lnTo>
                    <a:pt x="59" y="23"/>
                  </a:lnTo>
                  <a:lnTo>
                    <a:pt x="59" y="23"/>
                  </a:lnTo>
                  <a:lnTo>
                    <a:pt x="54" y="42"/>
                  </a:lnTo>
                  <a:lnTo>
                    <a:pt x="54" y="42"/>
                  </a:lnTo>
                  <a:lnTo>
                    <a:pt x="51" y="58"/>
                  </a:lnTo>
                  <a:lnTo>
                    <a:pt x="51" y="58"/>
                  </a:lnTo>
                  <a:lnTo>
                    <a:pt x="43" y="58"/>
                  </a:lnTo>
                  <a:lnTo>
                    <a:pt x="43" y="58"/>
                  </a:lnTo>
                  <a:lnTo>
                    <a:pt x="35" y="58"/>
                  </a:lnTo>
                  <a:lnTo>
                    <a:pt x="35" y="58"/>
                  </a:lnTo>
                  <a:lnTo>
                    <a:pt x="38" y="43"/>
                  </a:lnTo>
                  <a:lnTo>
                    <a:pt x="42" y="26"/>
                  </a:lnTo>
                  <a:lnTo>
                    <a:pt x="42" y="26"/>
                  </a:lnTo>
                  <a:lnTo>
                    <a:pt x="43" y="19"/>
                  </a:lnTo>
                  <a:lnTo>
                    <a:pt x="42" y="15"/>
                  </a:lnTo>
                  <a:lnTo>
                    <a:pt x="40" y="12"/>
                  </a:lnTo>
                  <a:lnTo>
                    <a:pt x="35" y="12"/>
                  </a:lnTo>
                  <a:lnTo>
                    <a:pt x="35" y="12"/>
                  </a:lnTo>
                  <a:lnTo>
                    <a:pt x="31" y="13"/>
                  </a:lnTo>
                  <a:lnTo>
                    <a:pt x="27" y="16"/>
                  </a:lnTo>
                  <a:lnTo>
                    <a:pt x="24" y="21"/>
                  </a:lnTo>
                  <a:lnTo>
                    <a:pt x="23" y="27"/>
                  </a:lnTo>
                  <a:lnTo>
                    <a:pt x="21" y="32"/>
                  </a:lnTo>
                  <a:lnTo>
                    <a:pt x="21" y="32"/>
                  </a:lnTo>
                  <a:lnTo>
                    <a:pt x="18" y="58"/>
                  </a:lnTo>
                  <a:lnTo>
                    <a:pt x="18" y="58"/>
                  </a:lnTo>
                  <a:lnTo>
                    <a:pt x="8" y="58"/>
                  </a:lnTo>
                  <a:lnTo>
                    <a:pt x="8" y="58"/>
                  </a:lnTo>
                  <a:lnTo>
                    <a:pt x="0" y="58"/>
                  </a:lnTo>
                  <a:lnTo>
                    <a:pt x="0" y="58"/>
                  </a:lnTo>
                  <a:lnTo>
                    <a:pt x="7" y="32"/>
                  </a:lnTo>
                  <a:lnTo>
                    <a:pt x="7" y="27"/>
                  </a:lnTo>
                  <a:lnTo>
                    <a:pt x="7" y="27"/>
                  </a:lnTo>
                  <a:lnTo>
                    <a:pt x="12" y="2"/>
                  </a:lnTo>
                  <a:lnTo>
                    <a:pt x="12" y="2"/>
                  </a:lnTo>
                  <a:lnTo>
                    <a:pt x="19" y="4"/>
                  </a:lnTo>
                  <a:lnTo>
                    <a:pt x="19" y="4"/>
                  </a:lnTo>
                  <a:lnTo>
                    <a:pt x="27" y="2"/>
                  </a:lnTo>
                  <a:lnTo>
                    <a:pt x="26" y="12"/>
                  </a:lnTo>
                  <a:close/>
                </a:path>
              </a:pathLst>
            </a:custGeom>
            <a:grpFill/>
            <a:ln w="9525">
              <a:noFill/>
              <a:round/>
              <a:headEnd/>
              <a:tailEnd/>
            </a:ln>
          </p:spPr>
          <p:txBody>
            <a:bodyPr/>
            <a:lstStyle/>
            <a:p>
              <a:endParaRPr lang="en-GB" noProof="0" dirty="0"/>
            </a:p>
          </p:txBody>
        </p:sp>
        <p:sp>
          <p:nvSpPr>
            <p:cNvPr id="54" name="Freeform 69"/>
            <p:cNvSpPr>
              <a:spLocks/>
            </p:cNvSpPr>
            <p:nvPr userDrawn="1"/>
          </p:nvSpPr>
          <p:spPr bwMode="black">
            <a:xfrm>
              <a:off x="4966" y="4208"/>
              <a:ext cx="33" cy="44"/>
            </a:xfrm>
            <a:custGeom>
              <a:avLst/>
              <a:gdLst/>
              <a:ahLst/>
              <a:cxnLst>
                <a:cxn ang="0">
                  <a:pos x="9" y="32"/>
                </a:cxn>
                <a:cxn ang="0">
                  <a:pos x="9" y="32"/>
                </a:cxn>
                <a:cxn ang="0">
                  <a:pos x="16" y="0"/>
                </a:cxn>
                <a:cxn ang="0">
                  <a:pos x="16" y="0"/>
                </a:cxn>
                <a:cxn ang="0">
                  <a:pos x="35" y="0"/>
                </a:cxn>
                <a:cxn ang="0">
                  <a:pos x="35" y="0"/>
                </a:cxn>
                <a:cxn ang="0">
                  <a:pos x="59" y="0"/>
                </a:cxn>
                <a:cxn ang="0">
                  <a:pos x="59" y="0"/>
                </a:cxn>
                <a:cxn ang="0">
                  <a:pos x="57" y="5"/>
                </a:cxn>
                <a:cxn ang="0">
                  <a:pos x="57" y="5"/>
                </a:cxn>
                <a:cxn ang="0">
                  <a:pos x="57" y="9"/>
                </a:cxn>
                <a:cxn ang="0">
                  <a:pos x="57" y="9"/>
                </a:cxn>
                <a:cxn ang="0">
                  <a:pos x="32" y="8"/>
                </a:cxn>
                <a:cxn ang="0">
                  <a:pos x="32" y="8"/>
                </a:cxn>
                <a:cxn ang="0">
                  <a:pos x="27" y="33"/>
                </a:cxn>
                <a:cxn ang="0">
                  <a:pos x="27" y="33"/>
                </a:cxn>
                <a:cxn ang="0">
                  <a:pos x="52" y="32"/>
                </a:cxn>
                <a:cxn ang="0">
                  <a:pos x="52" y="32"/>
                </a:cxn>
                <a:cxn ang="0">
                  <a:pos x="51" y="36"/>
                </a:cxn>
                <a:cxn ang="0">
                  <a:pos x="51" y="36"/>
                </a:cxn>
                <a:cxn ang="0">
                  <a:pos x="51" y="41"/>
                </a:cxn>
                <a:cxn ang="0">
                  <a:pos x="51" y="41"/>
                </a:cxn>
                <a:cxn ang="0">
                  <a:pos x="25" y="41"/>
                </a:cxn>
                <a:cxn ang="0">
                  <a:pos x="25" y="41"/>
                </a:cxn>
                <a:cxn ang="0">
                  <a:pos x="22" y="55"/>
                </a:cxn>
                <a:cxn ang="0">
                  <a:pos x="22" y="55"/>
                </a:cxn>
                <a:cxn ang="0">
                  <a:pos x="19" y="70"/>
                </a:cxn>
                <a:cxn ang="0">
                  <a:pos x="19" y="70"/>
                </a:cxn>
                <a:cxn ang="0">
                  <a:pos x="46" y="68"/>
                </a:cxn>
                <a:cxn ang="0">
                  <a:pos x="46" y="68"/>
                </a:cxn>
                <a:cxn ang="0">
                  <a:pos x="44" y="73"/>
                </a:cxn>
                <a:cxn ang="0">
                  <a:pos x="44" y="73"/>
                </a:cxn>
                <a:cxn ang="0">
                  <a:pos x="44" y="78"/>
                </a:cxn>
                <a:cxn ang="0">
                  <a:pos x="44" y="78"/>
                </a:cxn>
                <a:cxn ang="0">
                  <a:pos x="24" y="78"/>
                </a:cxn>
                <a:cxn ang="0">
                  <a:pos x="24" y="78"/>
                </a:cxn>
                <a:cxn ang="0">
                  <a:pos x="0" y="78"/>
                </a:cxn>
                <a:cxn ang="0">
                  <a:pos x="0" y="78"/>
                </a:cxn>
                <a:cxn ang="0">
                  <a:pos x="6" y="46"/>
                </a:cxn>
                <a:cxn ang="0">
                  <a:pos x="9" y="32"/>
                </a:cxn>
              </a:cxnLst>
              <a:rect l="0" t="0" r="r" b="b"/>
              <a:pathLst>
                <a:path w="59" h="78">
                  <a:moveTo>
                    <a:pt x="9" y="32"/>
                  </a:moveTo>
                  <a:lnTo>
                    <a:pt x="9" y="32"/>
                  </a:lnTo>
                  <a:lnTo>
                    <a:pt x="16" y="0"/>
                  </a:lnTo>
                  <a:lnTo>
                    <a:pt x="16" y="0"/>
                  </a:lnTo>
                  <a:lnTo>
                    <a:pt x="35" y="0"/>
                  </a:lnTo>
                  <a:lnTo>
                    <a:pt x="35" y="0"/>
                  </a:lnTo>
                  <a:lnTo>
                    <a:pt x="59" y="0"/>
                  </a:lnTo>
                  <a:lnTo>
                    <a:pt x="59" y="0"/>
                  </a:lnTo>
                  <a:lnTo>
                    <a:pt x="57" y="5"/>
                  </a:lnTo>
                  <a:lnTo>
                    <a:pt x="57" y="5"/>
                  </a:lnTo>
                  <a:lnTo>
                    <a:pt x="57" y="9"/>
                  </a:lnTo>
                  <a:lnTo>
                    <a:pt x="57" y="9"/>
                  </a:lnTo>
                  <a:lnTo>
                    <a:pt x="32" y="8"/>
                  </a:lnTo>
                  <a:lnTo>
                    <a:pt x="32" y="8"/>
                  </a:lnTo>
                  <a:lnTo>
                    <a:pt x="27" y="33"/>
                  </a:lnTo>
                  <a:lnTo>
                    <a:pt x="27" y="33"/>
                  </a:lnTo>
                  <a:lnTo>
                    <a:pt x="52" y="32"/>
                  </a:lnTo>
                  <a:lnTo>
                    <a:pt x="52" y="32"/>
                  </a:lnTo>
                  <a:lnTo>
                    <a:pt x="51" y="36"/>
                  </a:lnTo>
                  <a:lnTo>
                    <a:pt x="51" y="36"/>
                  </a:lnTo>
                  <a:lnTo>
                    <a:pt x="51" y="41"/>
                  </a:lnTo>
                  <a:lnTo>
                    <a:pt x="51" y="41"/>
                  </a:lnTo>
                  <a:lnTo>
                    <a:pt x="25" y="41"/>
                  </a:lnTo>
                  <a:lnTo>
                    <a:pt x="25" y="41"/>
                  </a:lnTo>
                  <a:lnTo>
                    <a:pt x="22" y="55"/>
                  </a:lnTo>
                  <a:lnTo>
                    <a:pt x="22" y="55"/>
                  </a:lnTo>
                  <a:lnTo>
                    <a:pt x="19" y="70"/>
                  </a:lnTo>
                  <a:lnTo>
                    <a:pt x="19" y="70"/>
                  </a:lnTo>
                  <a:lnTo>
                    <a:pt x="46" y="68"/>
                  </a:lnTo>
                  <a:lnTo>
                    <a:pt x="46" y="68"/>
                  </a:lnTo>
                  <a:lnTo>
                    <a:pt x="44" y="73"/>
                  </a:lnTo>
                  <a:lnTo>
                    <a:pt x="44" y="73"/>
                  </a:lnTo>
                  <a:lnTo>
                    <a:pt x="44" y="78"/>
                  </a:lnTo>
                  <a:lnTo>
                    <a:pt x="44" y="78"/>
                  </a:lnTo>
                  <a:lnTo>
                    <a:pt x="24" y="78"/>
                  </a:lnTo>
                  <a:lnTo>
                    <a:pt x="24" y="78"/>
                  </a:lnTo>
                  <a:lnTo>
                    <a:pt x="0" y="78"/>
                  </a:lnTo>
                  <a:lnTo>
                    <a:pt x="0" y="78"/>
                  </a:lnTo>
                  <a:lnTo>
                    <a:pt x="6" y="46"/>
                  </a:lnTo>
                  <a:lnTo>
                    <a:pt x="9" y="32"/>
                  </a:lnTo>
                  <a:close/>
                </a:path>
              </a:pathLst>
            </a:custGeom>
            <a:grpFill/>
            <a:ln w="9525">
              <a:noFill/>
              <a:round/>
              <a:headEnd/>
              <a:tailEnd/>
            </a:ln>
          </p:spPr>
          <p:txBody>
            <a:bodyPr/>
            <a:lstStyle/>
            <a:p>
              <a:endParaRPr lang="en-GB" noProof="0" dirty="0"/>
            </a:p>
          </p:txBody>
        </p:sp>
        <p:sp>
          <p:nvSpPr>
            <p:cNvPr id="55" name="Freeform 70"/>
            <p:cNvSpPr>
              <a:spLocks/>
            </p:cNvSpPr>
            <p:nvPr userDrawn="1"/>
          </p:nvSpPr>
          <p:spPr bwMode="black">
            <a:xfrm>
              <a:off x="5002" y="4221"/>
              <a:ext cx="29" cy="31"/>
            </a:xfrm>
            <a:custGeom>
              <a:avLst/>
              <a:gdLst/>
              <a:ahLst/>
              <a:cxnLst>
                <a:cxn ang="0">
                  <a:pos x="23" y="41"/>
                </a:cxn>
                <a:cxn ang="0">
                  <a:pos x="23" y="41"/>
                </a:cxn>
                <a:cxn ang="0">
                  <a:pos x="43" y="0"/>
                </a:cxn>
                <a:cxn ang="0">
                  <a:pos x="43" y="0"/>
                </a:cxn>
                <a:cxn ang="0">
                  <a:pos x="48" y="2"/>
                </a:cxn>
                <a:cxn ang="0">
                  <a:pos x="48" y="2"/>
                </a:cxn>
                <a:cxn ang="0">
                  <a:pos x="53" y="0"/>
                </a:cxn>
                <a:cxn ang="0">
                  <a:pos x="53" y="0"/>
                </a:cxn>
                <a:cxn ang="0">
                  <a:pos x="38" y="24"/>
                </a:cxn>
                <a:cxn ang="0">
                  <a:pos x="30" y="38"/>
                </a:cxn>
                <a:cxn ang="0">
                  <a:pos x="21" y="56"/>
                </a:cxn>
                <a:cxn ang="0">
                  <a:pos x="21" y="56"/>
                </a:cxn>
                <a:cxn ang="0">
                  <a:pos x="15" y="56"/>
                </a:cxn>
                <a:cxn ang="0">
                  <a:pos x="15" y="56"/>
                </a:cxn>
                <a:cxn ang="0">
                  <a:pos x="8" y="56"/>
                </a:cxn>
                <a:cxn ang="0">
                  <a:pos x="8" y="56"/>
                </a:cxn>
                <a:cxn ang="0">
                  <a:pos x="0" y="0"/>
                </a:cxn>
                <a:cxn ang="0">
                  <a:pos x="0" y="0"/>
                </a:cxn>
                <a:cxn ang="0">
                  <a:pos x="8" y="2"/>
                </a:cxn>
                <a:cxn ang="0">
                  <a:pos x="8" y="2"/>
                </a:cxn>
                <a:cxn ang="0">
                  <a:pos x="18" y="0"/>
                </a:cxn>
                <a:cxn ang="0">
                  <a:pos x="18" y="0"/>
                </a:cxn>
                <a:cxn ang="0">
                  <a:pos x="23" y="41"/>
                </a:cxn>
                <a:cxn ang="0">
                  <a:pos x="23" y="41"/>
                </a:cxn>
              </a:cxnLst>
              <a:rect l="0" t="0" r="r" b="b"/>
              <a:pathLst>
                <a:path w="53" h="56">
                  <a:moveTo>
                    <a:pt x="23" y="41"/>
                  </a:moveTo>
                  <a:lnTo>
                    <a:pt x="23" y="41"/>
                  </a:lnTo>
                  <a:lnTo>
                    <a:pt x="43" y="0"/>
                  </a:lnTo>
                  <a:lnTo>
                    <a:pt x="43" y="0"/>
                  </a:lnTo>
                  <a:lnTo>
                    <a:pt x="48" y="2"/>
                  </a:lnTo>
                  <a:lnTo>
                    <a:pt x="48" y="2"/>
                  </a:lnTo>
                  <a:lnTo>
                    <a:pt x="53" y="0"/>
                  </a:lnTo>
                  <a:lnTo>
                    <a:pt x="53" y="0"/>
                  </a:lnTo>
                  <a:lnTo>
                    <a:pt x="38" y="24"/>
                  </a:lnTo>
                  <a:lnTo>
                    <a:pt x="30" y="38"/>
                  </a:lnTo>
                  <a:lnTo>
                    <a:pt x="21" y="56"/>
                  </a:lnTo>
                  <a:lnTo>
                    <a:pt x="21" y="56"/>
                  </a:lnTo>
                  <a:lnTo>
                    <a:pt x="15" y="56"/>
                  </a:lnTo>
                  <a:lnTo>
                    <a:pt x="15" y="56"/>
                  </a:lnTo>
                  <a:lnTo>
                    <a:pt x="8" y="56"/>
                  </a:lnTo>
                  <a:lnTo>
                    <a:pt x="8" y="56"/>
                  </a:lnTo>
                  <a:lnTo>
                    <a:pt x="0" y="0"/>
                  </a:lnTo>
                  <a:lnTo>
                    <a:pt x="0" y="0"/>
                  </a:lnTo>
                  <a:lnTo>
                    <a:pt x="8" y="2"/>
                  </a:lnTo>
                  <a:lnTo>
                    <a:pt x="8" y="2"/>
                  </a:lnTo>
                  <a:lnTo>
                    <a:pt x="18" y="0"/>
                  </a:lnTo>
                  <a:lnTo>
                    <a:pt x="18" y="0"/>
                  </a:lnTo>
                  <a:lnTo>
                    <a:pt x="23" y="41"/>
                  </a:lnTo>
                  <a:lnTo>
                    <a:pt x="23" y="41"/>
                  </a:lnTo>
                  <a:close/>
                </a:path>
              </a:pathLst>
            </a:custGeom>
            <a:grpFill/>
            <a:ln w="9525">
              <a:noFill/>
              <a:round/>
              <a:headEnd/>
              <a:tailEnd/>
            </a:ln>
          </p:spPr>
          <p:txBody>
            <a:bodyPr/>
            <a:lstStyle/>
            <a:p>
              <a:endParaRPr lang="en-GB" noProof="0" dirty="0"/>
            </a:p>
          </p:txBody>
        </p:sp>
        <p:sp>
          <p:nvSpPr>
            <p:cNvPr id="56" name="Freeform 71"/>
            <p:cNvSpPr>
              <a:spLocks noEditPoints="1"/>
            </p:cNvSpPr>
            <p:nvPr userDrawn="1"/>
          </p:nvSpPr>
          <p:spPr bwMode="black">
            <a:xfrm>
              <a:off x="5030"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7"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8" y="5"/>
                </a:cxn>
                <a:cxn ang="0">
                  <a:pos x="13" y="8"/>
                </a:cxn>
                <a:cxn ang="0">
                  <a:pos x="10" y="13"/>
                </a:cxn>
                <a:cxn ang="0">
                  <a:pos x="6" y="18"/>
                </a:cxn>
                <a:cxn ang="0">
                  <a:pos x="3" y="24"/>
                </a:cxn>
                <a:cxn ang="0">
                  <a:pos x="2" y="31"/>
                </a:cxn>
                <a:cxn ang="0">
                  <a:pos x="2" y="31"/>
                </a:cxn>
                <a:cxn ang="0">
                  <a:pos x="0" y="37"/>
                </a:cxn>
                <a:cxn ang="0">
                  <a:pos x="2" y="43"/>
                </a:cxn>
                <a:cxn ang="0">
                  <a:pos x="3" y="48"/>
                </a:cxn>
                <a:cxn ang="0">
                  <a:pos x="5" y="53"/>
                </a:cxn>
                <a:cxn ang="0">
                  <a:pos x="10" y="56"/>
                </a:cxn>
                <a:cxn ang="0">
                  <a:pos x="13" y="58"/>
                </a:cxn>
                <a:cxn ang="0">
                  <a:pos x="24" y="59"/>
                </a:cxn>
                <a:cxn ang="0">
                  <a:pos x="24" y="59"/>
                </a:cxn>
                <a:cxn ang="0">
                  <a:pos x="35" y="58"/>
                </a:cxn>
                <a:cxn ang="0">
                  <a:pos x="41" y="54"/>
                </a:cxn>
                <a:cxn ang="0">
                  <a:pos x="46" y="48"/>
                </a:cxn>
                <a:cxn ang="0">
                  <a:pos x="44" y="47"/>
                </a:cxn>
                <a:cxn ang="0">
                  <a:pos x="44" y="47"/>
                </a:cxn>
                <a:cxn ang="0">
                  <a:pos x="37" y="51"/>
                </a:cxn>
                <a:cxn ang="0">
                  <a:pos x="30" y="51"/>
                </a:cxn>
                <a:cxn ang="0">
                  <a:pos x="30" y="51"/>
                </a:cxn>
                <a:cxn ang="0">
                  <a:pos x="25" y="51"/>
                </a:cxn>
                <a:cxn ang="0">
                  <a:pos x="22" y="50"/>
                </a:cxn>
                <a:cxn ang="0">
                  <a:pos x="19" y="47"/>
                </a:cxn>
                <a:cxn ang="0">
                  <a:pos x="18"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7"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8" y="5"/>
                  </a:lnTo>
                  <a:lnTo>
                    <a:pt x="13" y="8"/>
                  </a:lnTo>
                  <a:lnTo>
                    <a:pt x="10" y="13"/>
                  </a:lnTo>
                  <a:lnTo>
                    <a:pt x="6" y="18"/>
                  </a:lnTo>
                  <a:lnTo>
                    <a:pt x="3" y="24"/>
                  </a:lnTo>
                  <a:lnTo>
                    <a:pt x="2" y="31"/>
                  </a:lnTo>
                  <a:lnTo>
                    <a:pt x="2" y="31"/>
                  </a:lnTo>
                  <a:lnTo>
                    <a:pt x="0" y="37"/>
                  </a:lnTo>
                  <a:lnTo>
                    <a:pt x="2" y="43"/>
                  </a:lnTo>
                  <a:lnTo>
                    <a:pt x="3" y="48"/>
                  </a:lnTo>
                  <a:lnTo>
                    <a:pt x="5" y="53"/>
                  </a:lnTo>
                  <a:lnTo>
                    <a:pt x="10" y="56"/>
                  </a:lnTo>
                  <a:lnTo>
                    <a:pt x="13" y="58"/>
                  </a:lnTo>
                  <a:lnTo>
                    <a:pt x="24" y="59"/>
                  </a:lnTo>
                  <a:lnTo>
                    <a:pt x="24" y="59"/>
                  </a:lnTo>
                  <a:lnTo>
                    <a:pt x="35" y="58"/>
                  </a:lnTo>
                  <a:lnTo>
                    <a:pt x="41" y="54"/>
                  </a:lnTo>
                  <a:lnTo>
                    <a:pt x="46" y="48"/>
                  </a:lnTo>
                  <a:lnTo>
                    <a:pt x="44" y="47"/>
                  </a:lnTo>
                  <a:lnTo>
                    <a:pt x="44" y="47"/>
                  </a:lnTo>
                  <a:lnTo>
                    <a:pt x="37" y="51"/>
                  </a:lnTo>
                  <a:lnTo>
                    <a:pt x="30" y="51"/>
                  </a:lnTo>
                  <a:lnTo>
                    <a:pt x="30" y="51"/>
                  </a:lnTo>
                  <a:lnTo>
                    <a:pt x="25" y="51"/>
                  </a:lnTo>
                  <a:lnTo>
                    <a:pt x="22" y="50"/>
                  </a:lnTo>
                  <a:lnTo>
                    <a:pt x="19" y="47"/>
                  </a:lnTo>
                  <a:lnTo>
                    <a:pt x="18" y="39"/>
                  </a:lnTo>
                  <a:lnTo>
                    <a:pt x="19" y="31"/>
                  </a:lnTo>
                  <a:lnTo>
                    <a:pt x="51" y="31"/>
                  </a:lnTo>
                  <a:close/>
                </a:path>
              </a:pathLst>
            </a:custGeom>
            <a:grpFill/>
            <a:ln w="9525">
              <a:noFill/>
              <a:round/>
              <a:headEnd/>
              <a:tailEnd/>
            </a:ln>
          </p:spPr>
          <p:txBody>
            <a:bodyPr/>
            <a:lstStyle/>
            <a:p>
              <a:endParaRPr lang="en-GB" noProof="0" dirty="0"/>
            </a:p>
          </p:txBody>
        </p:sp>
        <p:sp>
          <p:nvSpPr>
            <p:cNvPr id="57" name="Freeform 72"/>
            <p:cNvSpPr>
              <a:spLocks/>
            </p:cNvSpPr>
            <p:nvPr userDrawn="1"/>
          </p:nvSpPr>
          <p:spPr bwMode="black">
            <a:xfrm>
              <a:off x="5062" y="4221"/>
              <a:ext cx="25" cy="31"/>
            </a:xfrm>
            <a:custGeom>
              <a:avLst/>
              <a:gdLst/>
              <a:ahLst/>
              <a:cxnLst>
                <a:cxn ang="0">
                  <a:pos x="24" y="14"/>
                </a:cxn>
                <a:cxn ang="0">
                  <a:pos x="24" y="14"/>
                </a:cxn>
                <a:cxn ang="0">
                  <a:pos x="24" y="14"/>
                </a:cxn>
                <a:cxn ang="0">
                  <a:pos x="29" y="8"/>
                </a:cxn>
                <a:cxn ang="0">
                  <a:pos x="33" y="3"/>
                </a:cxn>
                <a:cxn ang="0">
                  <a:pos x="40" y="0"/>
                </a:cxn>
                <a:cxn ang="0">
                  <a:pos x="45" y="0"/>
                </a:cxn>
                <a:cxn ang="0">
                  <a:pos x="45" y="0"/>
                </a:cxn>
                <a:cxn ang="0">
                  <a:pos x="46" y="0"/>
                </a:cxn>
                <a:cxn ang="0">
                  <a:pos x="46" y="0"/>
                </a:cxn>
                <a:cxn ang="0">
                  <a:pos x="45" y="8"/>
                </a:cxn>
                <a:cxn ang="0">
                  <a:pos x="45" y="8"/>
                </a:cxn>
                <a:cxn ang="0">
                  <a:pos x="43" y="16"/>
                </a:cxn>
                <a:cxn ang="0">
                  <a:pos x="41" y="16"/>
                </a:cxn>
                <a:cxn ang="0">
                  <a:pos x="41" y="16"/>
                </a:cxn>
                <a:cxn ang="0">
                  <a:pos x="40" y="16"/>
                </a:cxn>
                <a:cxn ang="0">
                  <a:pos x="37" y="14"/>
                </a:cxn>
                <a:cxn ang="0">
                  <a:pos x="37" y="14"/>
                </a:cxn>
                <a:cxn ang="0">
                  <a:pos x="32" y="16"/>
                </a:cxn>
                <a:cxn ang="0">
                  <a:pos x="27" y="17"/>
                </a:cxn>
                <a:cxn ang="0">
                  <a:pos x="24" y="22"/>
                </a:cxn>
                <a:cxn ang="0">
                  <a:pos x="22" y="25"/>
                </a:cxn>
                <a:cxn ang="0">
                  <a:pos x="22" y="30"/>
                </a:cxn>
                <a:cxn ang="0">
                  <a:pos x="22" y="30"/>
                </a:cxn>
                <a:cxn ang="0">
                  <a:pos x="18" y="56"/>
                </a:cxn>
                <a:cxn ang="0">
                  <a:pos x="18" y="56"/>
                </a:cxn>
                <a:cxn ang="0">
                  <a:pos x="10" y="56"/>
                </a:cxn>
                <a:cxn ang="0">
                  <a:pos x="10" y="56"/>
                </a:cxn>
                <a:cxn ang="0">
                  <a:pos x="0" y="56"/>
                </a:cxn>
                <a:cxn ang="0">
                  <a:pos x="0" y="56"/>
                </a:cxn>
                <a:cxn ang="0">
                  <a:pos x="7" y="30"/>
                </a:cxn>
                <a:cxn ang="0">
                  <a:pos x="8" y="25"/>
                </a:cxn>
                <a:cxn ang="0">
                  <a:pos x="8" y="25"/>
                </a:cxn>
                <a:cxn ang="0">
                  <a:pos x="11" y="0"/>
                </a:cxn>
                <a:cxn ang="0">
                  <a:pos x="11" y="0"/>
                </a:cxn>
                <a:cxn ang="0">
                  <a:pos x="19" y="2"/>
                </a:cxn>
                <a:cxn ang="0">
                  <a:pos x="19" y="2"/>
                </a:cxn>
                <a:cxn ang="0">
                  <a:pos x="27" y="0"/>
                </a:cxn>
                <a:cxn ang="0">
                  <a:pos x="24" y="14"/>
                </a:cxn>
              </a:cxnLst>
              <a:rect l="0" t="0" r="r" b="b"/>
              <a:pathLst>
                <a:path w="46" h="56">
                  <a:moveTo>
                    <a:pt x="24" y="14"/>
                  </a:moveTo>
                  <a:lnTo>
                    <a:pt x="24" y="14"/>
                  </a:lnTo>
                  <a:lnTo>
                    <a:pt x="24" y="14"/>
                  </a:lnTo>
                  <a:lnTo>
                    <a:pt x="29" y="8"/>
                  </a:lnTo>
                  <a:lnTo>
                    <a:pt x="33" y="3"/>
                  </a:lnTo>
                  <a:lnTo>
                    <a:pt x="40" y="0"/>
                  </a:lnTo>
                  <a:lnTo>
                    <a:pt x="45" y="0"/>
                  </a:lnTo>
                  <a:lnTo>
                    <a:pt x="45" y="0"/>
                  </a:lnTo>
                  <a:lnTo>
                    <a:pt x="46" y="0"/>
                  </a:lnTo>
                  <a:lnTo>
                    <a:pt x="46" y="0"/>
                  </a:lnTo>
                  <a:lnTo>
                    <a:pt x="45" y="8"/>
                  </a:lnTo>
                  <a:lnTo>
                    <a:pt x="45" y="8"/>
                  </a:lnTo>
                  <a:lnTo>
                    <a:pt x="43" y="16"/>
                  </a:lnTo>
                  <a:lnTo>
                    <a:pt x="41" y="16"/>
                  </a:lnTo>
                  <a:lnTo>
                    <a:pt x="41" y="16"/>
                  </a:lnTo>
                  <a:lnTo>
                    <a:pt x="40" y="16"/>
                  </a:lnTo>
                  <a:lnTo>
                    <a:pt x="37" y="14"/>
                  </a:lnTo>
                  <a:lnTo>
                    <a:pt x="37" y="14"/>
                  </a:lnTo>
                  <a:lnTo>
                    <a:pt x="32" y="16"/>
                  </a:lnTo>
                  <a:lnTo>
                    <a:pt x="27" y="17"/>
                  </a:lnTo>
                  <a:lnTo>
                    <a:pt x="24" y="22"/>
                  </a:lnTo>
                  <a:lnTo>
                    <a:pt x="22" y="25"/>
                  </a:lnTo>
                  <a:lnTo>
                    <a:pt x="22" y="30"/>
                  </a:lnTo>
                  <a:lnTo>
                    <a:pt x="22" y="30"/>
                  </a:lnTo>
                  <a:lnTo>
                    <a:pt x="18" y="56"/>
                  </a:lnTo>
                  <a:lnTo>
                    <a:pt x="18" y="56"/>
                  </a:lnTo>
                  <a:lnTo>
                    <a:pt x="10" y="56"/>
                  </a:lnTo>
                  <a:lnTo>
                    <a:pt x="10" y="56"/>
                  </a:lnTo>
                  <a:lnTo>
                    <a:pt x="0" y="56"/>
                  </a:lnTo>
                  <a:lnTo>
                    <a:pt x="0" y="56"/>
                  </a:lnTo>
                  <a:lnTo>
                    <a:pt x="7" y="30"/>
                  </a:lnTo>
                  <a:lnTo>
                    <a:pt x="8" y="25"/>
                  </a:lnTo>
                  <a:lnTo>
                    <a:pt x="8" y="25"/>
                  </a:lnTo>
                  <a:lnTo>
                    <a:pt x="11" y="0"/>
                  </a:lnTo>
                  <a:lnTo>
                    <a:pt x="11" y="0"/>
                  </a:lnTo>
                  <a:lnTo>
                    <a:pt x="19" y="2"/>
                  </a:lnTo>
                  <a:lnTo>
                    <a:pt x="19" y="2"/>
                  </a:lnTo>
                  <a:lnTo>
                    <a:pt x="27" y="0"/>
                  </a:lnTo>
                  <a:lnTo>
                    <a:pt x="24" y="14"/>
                  </a:lnTo>
                  <a:close/>
                </a:path>
              </a:pathLst>
            </a:custGeom>
            <a:grpFill/>
            <a:ln w="9525">
              <a:noFill/>
              <a:round/>
              <a:headEnd/>
              <a:tailEnd/>
            </a:ln>
          </p:spPr>
          <p:txBody>
            <a:bodyPr/>
            <a:lstStyle/>
            <a:p>
              <a:endParaRPr lang="en-GB" noProof="0" dirty="0"/>
            </a:p>
          </p:txBody>
        </p:sp>
        <p:sp>
          <p:nvSpPr>
            <p:cNvPr id="58" name="Freeform 73"/>
            <p:cNvSpPr>
              <a:spLocks/>
            </p:cNvSpPr>
            <p:nvPr userDrawn="1"/>
          </p:nvSpPr>
          <p:spPr bwMode="black">
            <a:xfrm>
              <a:off x="5087" y="4221"/>
              <a:ext cx="34" cy="48"/>
            </a:xfrm>
            <a:custGeom>
              <a:avLst/>
              <a:gdLst/>
              <a:ahLst/>
              <a:cxnLst>
                <a:cxn ang="0">
                  <a:pos x="50" y="0"/>
                </a:cxn>
                <a:cxn ang="0">
                  <a:pos x="50" y="0"/>
                </a:cxn>
                <a:cxn ang="0">
                  <a:pos x="55" y="2"/>
                </a:cxn>
                <a:cxn ang="0">
                  <a:pos x="55" y="2"/>
                </a:cxn>
                <a:cxn ang="0">
                  <a:pos x="61" y="0"/>
                </a:cxn>
                <a:cxn ang="0">
                  <a:pos x="61" y="0"/>
                </a:cxn>
                <a:cxn ang="0">
                  <a:pos x="41" y="35"/>
                </a:cxn>
                <a:cxn ang="0">
                  <a:pos x="9" y="86"/>
                </a:cxn>
                <a:cxn ang="0">
                  <a:pos x="9" y="86"/>
                </a:cxn>
                <a:cxn ang="0">
                  <a:pos x="4" y="86"/>
                </a:cxn>
                <a:cxn ang="0">
                  <a:pos x="4" y="86"/>
                </a:cxn>
                <a:cxn ang="0">
                  <a:pos x="0" y="86"/>
                </a:cxn>
                <a:cxn ang="0">
                  <a:pos x="0" y="86"/>
                </a:cxn>
                <a:cxn ang="0">
                  <a:pos x="19" y="56"/>
                </a:cxn>
                <a:cxn ang="0">
                  <a:pos x="19" y="56"/>
                </a:cxn>
                <a:cxn ang="0">
                  <a:pos x="8" y="0"/>
                </a:cxn>
                <a:cxn ang="0">
                  <a:pos x="8" y="0"/>
                </a:cxn>
                <a:cxn ang="0">
                  <a:pos x="15" y="2"/>
                </a:cxn>
                <a:cxn ang="0">
                  <a:pos x="15" y="2"/>
                </a:cxn>
                <a:cxn ang="0">
                  <a:pos x="25" y="0"/>
                </a:cxn>
                <a:cxn ang="0">
                  <a:pos x="25" y="0"/>
                </a:cxn>
                <a:cxn ang="0">
                  <a:pos x="31" y="37"/>
                </a:cxn>
                <a:cxn ang="0">
                  <a:pos x="31" y="37"/>
                </a:cxn>
                <a:cxn ang="0">
                  <a:pos x="50" y="0"/>
                </a:cxn>
                <a:cxn ang="0">
                  <a:pos x="50" y="0"/>
                </a:cxn>
              </a:cxnLst>
              <a:rect l="0" t="0" r="r" b="b"/>
              <a:pathLst>
                <a:path w="61" h="86">
                  <a:moveTo>
                    <a:pt x="50" y="0"/>
                  </a:moveTo>
                  <a:lnTo>
                    <a:pt x="50" y="0"/>
                  </a:lnTo>
                  <a:lnTo>
                    <a:pt x="55" y="2"/>
                  </a:lnTo>
                  <a:lnTo>
                    <a:pt x="55" y="2"/>
                  </a:lnTo>
                  <a:lnTo>
                    <a:pt x="61" y="0"/>
                  </a:lnTo>
                  <a:lnTo>
                    <a:pt x="61" y="0"/>
                  </a:lnTo>
                  <a:lnTo>
                    <a:pt x="41" y="35"/>
                  </a:lnTo>
                  <a:lnTo>
                    <a:pt x="9" y="86"/>
                  </a:lnTo>
                  <a:lnTo>
                    <a:pt x="9" y="86"/>
                  </a:lnTo>
                  <a:lnTo>
                    <a:pt x="4" y="86"/>
                  </a:lnTo>
                  <a:lnTo>
                    <a:pt x="4" y="86"/>
                  </a:lnTo>
                  <a:lnTo>
                    <a:pt x="0" y="86"/>
                  </a:lnTo>
                  <a:lnTo>
                    <a:pt x="0" y="86"/>
                  </a:lnTo>
                  <a:lnTo>
                    <a:pt x="19" y="56"/>
                  </a:lnTo>
                  <a:lnTo>
                    <a:pt x="19" y="56"/>
                  </a:lnTo>
                  <a:lnTo>
                    <a:pt x="8" y="0"/>
                  </a:lnTo>
                  <a:lnTo>
                    <a:pt x="8" y="0"/>
                  </a:lnTo>
                  <a:lnTo>
                    <a:pt x="15" y="2"/>
                  </a:lnTo>
                  <a:lnTo>
                    <a:pt x="15" y="2"/>
                  </a:lnTo>
                  <a:lnTo>
                    <a:pt x="25" y="0"/>
                  </a:lnTo>
                  <a:lnTo>
                    <a:pt x="25" y="0"/>
                  </a:lnTo>
                  <a:lnTo>
                    <a:pt x="31" y="37"/>
                  </a:lnTo>
                  <a:lnTo>
                    <a:pt x="31" y="37"/>
                  </a:lnTo>
                  <a:lnTo>
                    <a:pt x="50" y="0"/>
                  </a:lnTo>
                  <a:lnTo>
                    <a:pt x="50" y="0"/>
                  </a:lnTo>
                  <a:close/>
                </a:path>
              </a:pathLst>
            </a:custGeom>
            <a:grpFill/>
            <a:ln w="9525">
              <a:noFill/>
              <a:round/>
              <a:headEnd/>
              <a:tailEnd/>
            </a:ln>
          </p:spPr>
          <p:txBody>
            <a:bodyPr/>
            <a:lstStyle/>
            <a:p>
              <a:endParaRPr lang="en-GB" noProof="0" dirty="0"/>
            </a:p>
          </p:txBody>
        </p:sp>
        <p:sp>
          <p:nvSpPr>
            <p:cNvPr id="59" name="Freeform 74"/>
            <p:cNvSpPr>
              <a:spLocks/>
            </p:cNvSpPr>
            <p:nvPr userDrawn="1"/>
          </p:nvSpPr>
          <p:spPr bwMode="black">
            <a:xfrm>
              <a:off x="5123" y="4210"/>
              <a:ext cx="20" cy="42"/>
            </a:xfrm>
            <a:custGeom>
              <a:avLst/>
              <a:gdLst/>
              <a:ahLst/>
              <a:cxnLst>
                <a:cxn ang="0">
                  <a:pos x="35" y="21"/>
                </a:cxn>
                <a:cxn ang="0">
                  <a:pos x="35" y="21"/>
                </a:cxn>
                <a:cxn ang="0">
                  <a:pos x="33" y="24"/>
                </a:cxn>
                <a:cxn ang="0">
                  <a:pos x="33" y="24"/>
                </a:cxn>
                <a:cxn ang="0">
                  <a:pos x="33" y="27"/>
                </a:cxn>
                <a:cxn ang="0">
                  <a:pos x="23" y="25"/>
                </a:cxn>
                <a:cxn ang="0">
                  <a:pos x="23" y="25"/>
                </a:cxn>
                <a:cxn ang="0">
                  <a:pos x="17" y="51"/>
                </a:cxn>
                <a:cxn ang="0">
                  <a:pos x="17" y="51"/>
                </a:cxn>
                <a:cxn ang="0">
                  <a:pos x="16" y="60"/>
                </a:cxn>
                <a:cxn ang="0">
                  <a:pos x="16" y="67"/>
                </a:cxn>
                <a:cxn ang="0">
                  <a:pos x="17" y="70"/>
                </a:cxn>
                <a:cxn ang="0">
                  <a:pos x="20" y="70"/>
                </a:cxn>
                <a:cxn ang="0">
                  <a:pos x="20" y="70"/>
                </a:cxn>
                <a:cxn ang="0">
                  <a:pos x="25" y="68"/>
                </a:cxn>
                <a:cxn ang="0">
                  <a:pos x="25" y="73"/>
                </a:cxn>
                <a:cxn ang="0">
                  <a:pos x="25" y="73"/>
                </a:cxn>
                <a:cxn ang="0">
                  <a:pos x="19" y="76"/>
                </a:cxn>
                <a:cxn ang="0">
                  <a:pos x="12" y="76"/>
                </a:cxn>
                <a:cxn ang="0">
                  <a:pos x="12" y="76"/>
                </a:cxn>
                <a:cxn ang="0">
                  <a:pos x="6" y="75"/>
                </a:cxn>
                <a:cxn ang="0">
                  <a:pos x="1" y="71"/>
                </a:cxn>
                <a:cxn ang="0">
                  <a:pos x="0" y="67"/>
                </a:cxn>
                <a:cxn ang="0">
                  <a:pos x="1" y="59"/>
                </a:cxn>
                <a:cxn ang="0">
                  <a:pos x="1" y="59"/>
                </a:cxn>
                <a:cxn ang="0">
                  <a:pos x="8" y="25"/>
                </a:cxn>
                <a:cxn ang="0">
                  <a:pos x="0" y="27"/>
                </a:cxn>
                <a:cxn ang="0">
                  <a:pos x="0" y="27"/>
                </a:cxn>
                <a:cxn ang="0">
                  <a:pos x="1" y="24"/>
                </a:cxn>
                <a:cxn ang="0">
                  <a:pos x="1" y="24"/>
                </a:cxn>
                <a:cxn ang="0">
                  <a:pos x="1" y="21"/>
                </a:cxn>
                <a:cxn ang="0">
                  <a:pos x="9" y="21"/>
                </a:cxn>
                <a:cxn ang="0">
                  <a:pos x="9" y="21"/>
                </a:cxn>
                <a:cxn ang="0">
                  <a:pos x="11" y="6"/>
                </a:cxn>
                <a:cxn ang="0">
                  <a:pos x="11" y="6"/>
                </a:cxn>
                <a:cxn ang="0">
                  <a:pos x="28" y="0"/>
                </a:cxn>
                <a:cxn ang="0">
                  <a:pos x="30" y="0"/>
                </a:cxn>
                <a:cxn ang="0">
                  <a:pos x="30" y="0"/>
                </a:cxn>
                <a:cxn ang="0">
                  <a:pos x="23" y="21"/>
                </a:cxn>
                <a:cxn ang="0">
                  <a:pos x="35" y="21"/>
                </a:cxn>
              </a:cxnLst>
              <a:rect l="0" t="0" r="r" b="b"/>
              <a:pathLst>
                <a:path w="35" h="76">
                  <a:moveTo>
                    <a:pt x="35" y="21"/>
                  </a:moveTo>
                  <a:lnTo>
                    <a:pt x="35" y="21"/>
                  </a:lnTo>
                  <a:lnTo>
                    <a:pt x="33" y="24"/>
                  </a:lnTo>
                  <a:lnTo>
                    <a:pt x="33" y="24"/>
                  </a:lnTo>
                  <a:lnTo>
                    <a:pt x="33" y="27"/>
                  </a:lnTo>
                  <a:lnTo>
                    <a:pt x="23" y="25"/>
                  </a:lnTo>
                  <a:lnTo>
                    <a:pt x="23" y="25"/>
                  </a:lnTo>
                  <a:lnTo>
                    <a:pt x="17" y="51"/>
                  </a:lnTo>
                  <a:lnTo>
                    <a:pt x="17" y="51"/>
                  </a:lnTo>
                  <a:lnTo>
                    <a:pt x="16" y="60"/>
                  </a:lnTo>
                  <a:lnTo>
                    <a:pt x="16" y="67"/>
                  </a:lnTo>
                  <a:lnTo>
                    <a:pt x="17" y="70"/>
                  </a:lnTo>
                  <a:lnTo>
                    <a:pt x="20" y="70"/>
                  </a:lnTo>
                  <a:lnTo>
                    <a:pt x="20" y="70"/>
                  </a:lnTo>
                  <a:lnTo>
                    <a:pt x="25" y="68"/>
                  </a:lnTo>
                  <a:lnTo>
                    <a:pt x="25" y="73"/>
                  </a:lnTo>
                  <a:lnTo>
                    <a:pt x="25" y="73"/>
                  </a:lnTo>
                  <a:lnTo>
                    <a:pt x="19" y="76"/>
                  </a:lnTo>
                  <a:lnTo>
                    <a:pt x="12" y="76"/>
                  </a:lnTo>
                  <a:lnTo>
                    <a:pt x="12" y="76"/>
                  </a:lnTo>
                  <a:lnTo>
                    <a:pt x="6" y="75"/>
                  </a:lnTo>
                  <a:lnTo>
                    <a:pt x="1" y="71"/>
                  </a:lnTo>
                  <a:lnTo>
                    <a:pt x="0" y="67"/>
                  </a:lnTo>
                  <a:lnTo>
                    <a:pt x="1" y="59"/>
                  </a:lnTo>
                  <a:lnTo>
                    <a:pt x="1" y="59"/>
                  </a:lnTo>
                  <a:lnTo>
                    <a:pt x="8" y="25"/>
                  </a:lnTo>
                  <a:lnTo>
                    <a:pt x="0" y="27"/>
                  </a:lnTo>
                  <a:lnTo>
                    <a:pt x="0" y="27"/>
                  </a:lnTo>
                  <a:lnTo>
                    <a:pt x="1" y="24"/>
                  </a:lnTo>
                  <a:lnTo>
                    <a:pt x="1" y="24"/>
                  </a:lnTo>
                  <a:lnTo>
                    <a:pt x="1" y="21"/>
                  </a:lnTo>
                  <a:lnTo>
                    <a:pt x="9" y="21"/>
                  </a:lnTo>
                  <a:lnTo>
                    <a:pt x="9" y="21"/>
                  </a:lnTo>
                  <a:lnTo>
                    <a:pt x="11" y="6"/>
                  </a:lnTo>
                  <a:lnTo>
                    <a:pt x="11" y="6"/>
                  </a:lnTo>
                  <a:lnTo>
                    <a:pt x="28" y="0"/>
                  </a:lnTo>
                  <a:lnTo>
                    <a:pt x="30" y="0"/>
                  </a:lnTo>
                  <a:lnTo>
                    <a:pt x="30" y="0"/>
                  </a:lnTo>
                  <a:lnTo>
                    <a:pt x="23" y="21"/>
                  </a:lnTo>
                  <a:lnTo>
                    <a:pt x="35" y="21"/>
                  </a:lnTo>
                  <a:close/>
                </a:path>
              </a:pathLst>
            </a:custGeom>
            <a:grpFill/>
            <a:ln w="9525">
              <a:noFill/>
              <a:round/>
              <a:headEnd/>
              <a:tailEnd/>
            </a:ln>
          </p:spPr>
          <p:txBody>
            <a:bodyPr/>
            <a:lstStyle/>
            <a:p>
              <a:endParaRPr lang="en-GB" noProof="0" dirty="0"/>
            </a:p>
          </p:txBody>
        </p:sp>
        <p:sp>
          <p:nvSpPr>
            <p:cNvPr id="60" name="Freeform 75"/>
            <p:cNvSpPr>
              <a:spLocks/>
            </p:cNvSpPr>
            <p:nvPr userDrawn="1"/>
          </p:nvSpPr>
          <p:spPr bwMode="black">
            <a:xfrm>
              <a:off x="5143" y="4204"/>
              <a:ext cx="33" cy="48"/>
            </a:xfrm>
            <a:custGeom>
              <a:avLst/>
              <a:gdLst/>
              <a:ahLst/>
              <a:cxnLst>
                <a:cxn ang="0">
                  <a:pos x="11" y="40"/>
                </a:cxn>
                <a:cxn ang="0">
                  <a:pos x="11" y="40"/>
                </a:cxn>
                <a:cxn ang="0">
                  <a:pos x="18" y="0"/>
                </a:cxn>
                <a:cxn ang="0">
                  <a:pos x="18" y="0"/>
                </a:cxn>
                <a:cxn ang="0">
                  <a:pos x="26" y="0"/>
                </a:cxn>
                <a:cxn ang="0">
                  <a:pos x="26" y="0"/>
                </a:cxn>
                <a:cxn ang="0">
                  <a:pos x="35" y="0"/>
                </a:cxn>
                <a:cxn ang="0">
                  <a:pos x="35" y="0"/>
                </a:cxn>
                <a:cxn ang="0">
                  <a:pos x="26" y="40"/>
                </a:cxn>
                <a:cxn ang="0">
                  <a:pos x="26" y="40"/>
                </a:cxn>
                <a:cxn ang="0">
                  <a:pos x="26" y="40"/>
                </a:cxn>
                <a:cxn ang="0">
                  <a:pos x="30" y="35"/>
                </a:cxn>
                <a:cxn ang="0">
                  <a:pos x="35" y="32"/>
                </a:cxn>
                <a:cxn ang="0">
                  <a:pos x="40" y="30"/>
                </a:cxn>
                <a:cxn ang="0">
                  <a:pos x="45" y="28"/>
                </a:cxn>
                <a:cxn ang="0">
                  <a:pos x="45" y="28"/>
                </a:cxn>
                <a:cxn ang="0">
                  <a:pos x="52" y="30"/>
                </a:cxn>
                <a:cxn ang="0">
                  <a:pos x="57" y="35"/>
                </a:cxn>
                <a:cxn ang="0">
                  <a:pos x="59" y="41"/>
                </a:cxn>
                <a:cxn ang="0">
                  <a:pos x="59" y="51"/>
                </a:cxn>
                <a:cxn ang="0">
                  <a:pos x="59" y="51"/>
                </a:cxn>
                <a:cxn ang="0">
                  <a:pos x="54" y="70"/>
                </a:cxn>
                <a:cxn ang="0">
                  <a:pos x="54" y="70"/>
                </a:cxn>
                <a:cxn ang="0">
                  <a:pos x="52" y="86"/>
                </a:cxn>
                <a:cxn ang="0">
                  <a:pos x="52" y="86"/>
                </a:cxn>
                <a:cxn ang="0">
                  <a:pos x="43" y="86"/>
                </a:cxn>
                <a:cxn ang="0">
                  <a:pos x="43" y="86"/>
                </a:cxn>
                <a:cxn ang="0">
                  <a:pos x="35" y="86"/>
                </a:cxn>
                <a:cxn ang="0">
                  <a:pos x="35" y="86"/>
                </a:cxn>
                <a:cxn ang="0">
                  <a:pos x="38" y="71"/>
                </a:cxn>
                <a:cxn ang="0">
                  <a:pos x="43" y="54"/>
                </a:cxn>
                <a:cxn ang="0">
                  <a:pos x="43" y="54"/>
                </a:cxn>
                <a:cxn ang="0">
                  <a:pos x="43" y="47"/>
                </a:cxn>
                <a:cxn ang="0">
                  <a:pos x="41" y="43"/>
                </a:cxn>
                <a:cxn ang="0">
                  <a:pos x="40" y="40"/>
                </a:cxn>
                <a:cxn ang="0">
                  <a:pos x="35" y="40"/>
                </a:cxn>
                <a:cxn ang="0">
                  <a:pos x="35" y="40"/>
                </a:cxn>
                <a:cxn ang="0">
                  <a:pos x="32" y="41"/>
                </a:cxn>
                <a:cxn ang="0">
                  <a:pos x="27" y="44"/>
                </a:cxn>
                <a:cxn ang="0">
                  <a:pos x="24" y="49"/>
                </a:cxn>
                <a:cxn ang="0">
                  <a:pos x="22" y="55"/>
                </a:cxn>
                <a:cxn ang="0">
                  <a:pos x="22" y="60"/>
                </a:cxn>
                <a:cxn ang="0">
                  <a:pos x="22" y="60"/>
                </a:cxn>
                <a:cxn ang="0">
                  <a:pos x="18" y="86"/>
                </a:cxn>
                <a:cxn ang="0">
                  <a:pos x="18" y="86"/>
                </a:cxn>
                <a:cxn ang="0">
                  <a:pos x="10" y="86"/>
                </a:cxn>
                <a:cxn ang="0">
                  <a:pos x="10" y="86"/>
                </a:cxn>
                <a:cxn ang="0">
                  <a:pos x="0" y="86"/>
                </a:cxn>
                <a:cxn ang="0">
                  <a:pos x="0" y="86"/>
                </a:cxn>
                <a:cxn ang="0">
                  <a:pos x="10" y="46"/>
                </a:cxn>
                <a:cxn ang="0">
                  <a:pos x="11" y="40"/>
                </a:cxn>
              </a:cxnLst>
              <a:rect l="0" t="0" r="r" b="b"/>
              <a:pathLst>
                <a:path w="59" h="86">
                  <a:moveTo>
                    <a:pt x="11" y="40"/>
                  </a:moveTo>
                  <a:lnTo>
                    <a:pt x="11" y="40"/>
                  </a:lnTo>
                  <a:lnTo>
                    <a:pt x="18" y="0"/>
                  </a:lnTo>
                  <a:lnTo>
                    <a:pt x="18" y="0"/>
                  </a:lnTo>
                  <a:lnTo>
                    <a:pt x="26" y="0"/>
                  </a:lnTo>
                  <a:lnTo>
                    <a:pt x="26" y="0"/>
                  </a:lnTo>
                  <a:lnTo>
                    <a:pt x="35" y="0"/>
                  </a:lnTo>
                  <a:lnTo>
                    <a:pt x="35" y="0"/>
                  </a:lnTo>
                  <a:lnTo>
                    <a:pt x="26" y="40"/>
                  </a:lnTo>
                  <a:lnTo>
                    <a:pt x="26" y="40"/>
                  </a:lnTo>
                  <a:lnTo>
                    <a:pt x="26" y="40"/>
                  </a:lnTo>
                  <a:lnTo>
                    <a:pt x="30" y="35"/>
                  </a:lnTo>
                  <a:lnTo>
                    <a:pt x="35" y="32"/>
                  </a:lnTo>
                  <a:lnTo>
                    <a:pt x="40" y="30"/>
                  </a:lnTo>
                  <a:lnTo>
                    <a:pt x="45" y="28"/>
                  </a:lnTo>
                  <a:lnTo>
                    <a:pt x="45" y="28"/>
                  </a:lnTo>
                  <a:lnTo>
                    <a:pt x="52" y="30"/>
                  </a:lnTo>
                  <a:lnTo>
                    <a:pt x="57" y="35"/>
                  </a:lnTo>
                  <a:lnTo>
                    <a:pt x="59" y="41"/>
                  </a:lnTo>
                  <a:lnTo>
                    <a:pt x="59" y="51"/>
                  </a:lnTo>
                  <a:lnTo>
                    <a:pt x="59" y="51"/>
                  </a:lnTo>
                  <a:lnTo>
                    <a:pt x="54" y="70"/>
                  </a:lnTo>
                  <a:lnTo>
                    <a:pt x="54" y="70"/>
                  </a:lnTo>
                  <a:lnTo>
                    <a:pt x="52" y="86"/>
                  </a:lnTo>
                  <a:lnTo>
                    <a:pt x="52" y="86"/>
                  </a:lnTo>
                  <a:lnTo>
                    <a:pt x="43" y="86"/>
                  </a:lnTo>
                  <a:lnTo>
                    <a:pt x="43" y="86"/>
                  </a:lnTo>
                  <a:lnTo>
                    <a:pt x="35" y="86"/>
                  </a:lnTo>
                  <a:lnTo>
                    <a:pt x="35" y="86"/>
                  </a:lnTo>
                  <a:lnTo>
                    <a:pt x="38" y="71"/>
                  </a:lnTo>
                  <a:lnTo>
                    <a:pt x="43" y="54"/>
                  </a:lnTo>
                  <a:lnTo>
                    <a:pt x="43" y="54"/>
                  </a:lnTo>
                  <a:lnTo>
                    <a:pt x="43" y="47"/>
                  </a:lnTo>
                  <a:lnTo>
                    <a:pt x="41" y="43"/>
                  </a:lnTo>
                  <a:lnTo>
                    <a:pt x="40" y="40"/>
                  </a:lnTo>
                  <a:lnTo>
                    <a:pt x="35" y="40"/>
                  </a:lnTo>
                  <a:lnTo>
                    <a:pt x="35" y="40"/>
                  </a:lnTo>
                  <a:lnTo>
                    <a:pt x="32" y="41"/>
                  </a:lnTo>
                  <a:lnTo>
                    <a:pt x="27" y="44"/>
                  </a:lnTo>
                  <a:lnTo>
                    <a:pt x="24" y="49"/>
                  </a:lnTo>
                  <a:lnTo>
                    <a:pt x="22" y="55"/>
                  </a:lnTo>
                  <a:lnTo>
                    <a:pt x="22" y="60"/>
                  </a:lnTo>
                  <a:lnTo>
                    <a:pt x="22" y="60"/>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61" name="Freeform 76"/>
            <p:cNvSpPr>
              <a:spLocks noEditPoints="1"/>
            </p:cNvSpPr>
            <p:nvPr userDrawn="1"/>
          </p:nvSpPr>
          <p:spPr bwMode="black">
            <a:xfrm>
              <a:off x="5181" y="4204"/>
              <a:ext cx="18" cy="48"/>
            </a:xfrm>
            <a:custGeom>
              <a:avLst/>
              <a:gdLst/>
              <a:ahLst/>
              <a:cxnLst>
                <a:cxn ang="0">
                  <a:pos x="6" y="55"/>
                </a:cxn>
                <a:cxn ang="0">
                  <a:pos x="6" y="55"/>
                </a:cxn>
                <a:cxn ang="0">
                  <a:pos x="11" y="30"/>
                </a:cxn>
                <a:cxn ang="0">
                  <a:pos x="11" y="30"/>
                </a:cxn>
                <a:cxn ang="0">
                  <a:pos x="19" y="32"/>
                </a:cxn>
                <a:cxn ang="0">
                  <a:pos x="19" y="32"/>
                </a:cxn>
                <a:cxn ang="0">
                  <a:pos x="28" y="30"/>
                </a:cxn>
                <a:cxn ang="0">
                  <a:pos x="28" y="30"/>
                </a:cxn>
                <a:cxn ang="0">
                  <a:pos x="22" y="55"/>
                </a:cxn>
                <a:cxn ang="0">
                  <a:pos x="20" y="60"/>
                </a:cxn>
                <a:cxn ang="0">
                  <a:pos x="20" y="60"/>
                </a:cxn>
                <a:cxn ang="0">
                  <a:pos x="17" y="86"/>
                </a:cxn>
                <a:cxn ang="0">
                  <a:pos x="17" y="86"/>
                </a:cxn>
                <a:cxn ang="0">
                  <a:pos x="9" y="86"/>
                </a:cxn>
                <a:cxn ang="0">
                  <a:pos x="9" y="86"/>
                </a:cxn>
                <a:cxn ang="0">
                  <a:pos x="0" y="86"/>
                </a:cxn>
                <a:cxn ang="0">
                  <a:pos x="0" y="86"/>
                </a:cxn>
                <a:cxn ang="0">
                  <a:pos x="6" y="60"/>
                </a:cxn>
                <a:cxn ang="0">
                  <a:pos x="6" y="55"/>
                </a:cxn>
                <a:cxn ang="0">
                  <a:pos x="25" y="0"/>
                </a:cxn>
                <a:cxn ang="0">
                  <a:pos x="25" y="0"/>
                </a:cxn>
                <a:cxn ang="0">
                  <a:pos x="28" y="1"/>
                </a:cxn>
                <a:cxn ang="0">
                  <a:pos x="31" y="3"/>
                </a:cxn>
                <a:cxn ang="0">
                  <a:pos x="33" y="6"/>
                </a:cxn>
                <a:cxn ang="0">
                  <a:pos x="33" y="9"/>
                </a:cxn>
                <a:cxn ang="0">
                  <a:pos x="33" y="9"/>
                </a:cxn>
                <a:cxn ang="0">
                  <a:pos x="31" y="13"/>
                </a:cxn>
                <a:cxn ang="0">
                  <a:pos x="28" y="16"/>
                </a:cxn>
                <a:cxn ang="0">
                  <a:pos x="25" y="17"/>
                </a:cxn>
                <a:cxn ang="0">
                  <a:pos x="22" y="19"/>
                </a:cxn>
                <a:cxn ang="0">
                  <a:pos x="22" y="19"/>
                </a:cxn>
                <a:cxn ang="0">
                  <a:pos x="19" y="17"/>
                </a:cxn>
                <a:cxn ang="0">
                  <a:pos x="16" y="16"/>
                </a:cxn>
                <a:cxn ang="0">
                  <a:pos x="14" y="13"/>
                </a:cxn>
                <a:cxn ang="0">
                  <a:pos x="14" y="9"/>
                </a:cxn>
                <a:cxn ang="0">
                  <a:pos x="14" y="9"/>
                </a:cxn>
                <a:cxn ang="0">
                  <a:pos x="16" y="6"/>
                </a:cxn>
                <a:cxn ang="0">
                  <a:pos x="19" y="3"/>
                </a:cxn>
                <a:cxn ang="0">
                  <a:pos x="22" y="1"/>
                </a:cxn>
                <a:cxn ang="0">
                  <a:pos x="25" y="0"/>
                </a:cxn>
                <a:cxn ang="0">
                  <a:pos x="25" y="0"/>
                </a:cxn>
              </a:cxnLst>
              <a:rect l="0" t="0" r="r" b="b"/>
              <a:pathLst>
                <a:path w="33" h="86">
                  <a:moveTo>
                    <a:pt x="6" y="55"/>
                  </a:moveTo>
                  <a:lnTo>
                    <a:pt x="6" y="55"/>
                  </a:lnTo>
                  <a:lnTo>
                    <a:pt x="11" y="30"/>
                  </a:lnTo>
                  <a:lnTo>
                    <a:pt x="11" y="30"/>
                  </a:lnTo>
                  <a:lnTo>
                    <a:pt x="19" y="32"/>
                  </a:lnTo>
                  <a:lnTo>
                    <a:pt x="19" y="32"/>
                  </a:lnTo>
                  <a:lnTo>
                    <a:pt x="28" y="30"/>
                  </a:lnTo>
                  <a:lnTo>
                    <a:pt x="28" y="30"/>
                  </a:lnTo>
                  <a:lnTo>
                    <a:pt x="22" y="55"/>
                  </a:lnTo>
                  <a:lnTo>
                    <a:pt x="20" y="60"/>
                  </a:lnTo>
                  <a:lnTo>
                    <a:pt x="20" y="60"/>
                  </a:lnTo>
                  <a:lnTo>
                    <a:pt x="17" y="86"/>
                  </a:lnTo>
                  <a:lnTo>
                    <a:pt x="17" y="86"/>
                  </a:lnTo>
                  <a:lnTo>
                    <a:pt x="9" y="86"/>
                  </a:lnTo>
                  <a:lnTo>
                    <a:pt x="9" y="86"/>
                  </a:lnTo>
                  <a:lnTo>
                    <a:pt x="0" y="86"/>
                  </a:lnTo>
                  <a:lnTo>
                    <a:pt x="0" y="86"/>
                  </a:lnTo>
                  <a:lnTo>
                    <a:pt x="6" y="60"/>
                  </a:lnTo>
                  <a:lnTo>
                    <a:pt x="6" y="55"/>
                  </a:lnTo>
                  <a:close/>
                  <a:moveTo>
                    <a:pt x="25" y="0"/>
                  </a:moveTo>
                  <a:lnTo>
                    <a:pt x="25" y="0"/>
                  </a:lnTo>
                  <a:lnTo>
                    <a:pt x="28" y="1"/>
                  </a:lnTo>
                  <a:lnTo>
                    <a:pt x="31" y="3"/>
                  </a:lnTo>
                  <a:lnTo>
                    <a:pt x="33" y="6"/>
                  </a:lnTo>
                  <a:lnTo>
                    <a:pt x="33" y="9"/>
                  </a:lnTo>
                  <a:lnTo>
                    <a:pt x="33" y="9"/>
                  </a:lnTo>
                  <a:lnTo>
                    <a:pt x="31" y="13"/>
                  </a:lnTo>
                  <a:lnTo>
                    <a:pt x="28" y="16"/>
                  </a:lnTo>
                  <a:lnTo>
                    <a:pt x="25" y="17"/>
                  </a:lnTo>
                  <a:lnTo>
                    <a:pt x="22" y="19"/>
                  </a:lnTo>
                  <a:lnTo>
                    <a:pt x="22" y="19"/>
                  </a:lnTo>
                  <a:lnTo>
                    <a:pt x="19" y="17"/>
                  </a:lnTo>
                  <a:lnTo>
                    <a:pt x="16" y="16"/>
                  </a:lnTo>
                  <a:lnTo>
                    <a:pt x="14" y="13"/>
                  </a:lnTo>
                  <a:lnTo>
                    <a:pt x="14" y="9"/>
                  </a:lnTo>
                  <a:lnTo>
                    <a:pt x="14" y="9"/>
                  </a:lnTo>
                  <a:lnTo>
                    <a:pt x="16" y="6"/>
                  </a:lnTo>
                  <a:lnTo>
                    <a:pt x="19" y="3"/>
                  </a:lnTo>
                  <a:lnTo>
                    <a:pt x="22" y="1"/>
                  </a:lnTo>
                  <a:lnTo>
                    <a:pt x="25" y="0"/>
                  </a:lnTo>
                  <a:lnTo>
                    <a:pt x="25" y="0"/>
                  </a:lnTo>
                  <a:close/>
                </a:path>
              </a:pathLst>
            </a:custGeom>
            <a:grpFill/>
            <a:ln w="9525">
              <a:noFill/>
              <a:round/>
              <a:headEnd/>
              <a:tailEnd/>
            </a:ln>
          </p:spPr>
          <p:txBody>
            <a:bodyPr/>
            <a:lstStyle/>
            <a:p>
              <a:endParaRPr lang="en-GB" noProof="0" dirty="0"/>
            </a:p>
          </p:txBody>
        </p:sp>
        <p:sp>
          <p:nvSpPr>
            <p:cNvPr id="62" name="Freeform 77"/>
            <p:cNvSpPr>
              <a:spLocks/>
            </p:cNvSpPr>
            <p:nvPr userDrawn="1"/>
          </p:nvSpPr>
          <p:spPr bwMode="black">
            <a:xfrm>
              <a:off x="5199" y="4219"/>
              <a:ext cx="33" cy="33"/>
            </a:xfrm>
            <a:custGeom>
              <a:avLst/>
              <a:gdLst/>
              <a:ahLst/>
              <a:cxnLst>
                <a:cxn ang="0">
                  <a:pos x="25" y="12"/>
                </a:cxn>
                <a:cxn ang="0">
                  <a:pos x="25" y="12"/>
                </a:cxn>
                <a:cxn ang="0">
                  <a:pos x="25" y="12"/>
                </a:cxn>
                <a:cxn ang="0">
                  <a:pos x="30" y="7"/>
                </a:cxn>
                <a:cxn ang="0">
                  <a:pos x="35" y="4"/>
                </a:cxn>
                <a:cxn ang="0">
                  <a:pos x="40" y="2"/>
                </a:cxn>
                <a:cxn ang="0">
                  <a:pos x="44" y="0"/>
                </a:cxn>
                <a:cxn ang="0">
                  <a:pos x="44" y="0"/>
                </a:cxn>
                <a:cxn ang="0">
                  <a:pos x="52" y="2"/>
                </a:cxn>
                <a:cxn ang="0">
                  <a:pos x="57" y="7"/>
                </a:cxn>
                <a:cxn ang="0">
                  <a:pos x="59" y="13"/>
                </a:cxn>
                <a:cxn ang="0">
                  <a:pos x="59" y="23"/>
                </a:cxn>
                <a:cxn ang="0">
                  <a:pos x="59" y="23"/>
                </a:cxn>
                <a:cxn ang="0">
                  <a:pos x="54" y="42"/>
                </a:cxn>
                <a:cxn ang="0">
                  <a:pos x="54" y="42"/>
                </a:cxn>
                <a:cxn ang="0">
                  <a:pos x="52" y="58"/>
                </a:cxn>
                <a:cxn ang="0">
                  <a:pos x="52" y="58"/>
                </a:cxn>
                <a:cxn ang="0">
                  <a:pos x="43" y="58"/>
                </a:cxn>
                <a:cxn ang="0">
                  <a:pos x="43" y="58"/>
                </a:cxn>
                <a:cxn ang="0">
                  <a:pos x="35" y="58"/>
                </a:cxn>
                <a:cxn ang="0">
                  <a:pos x="35" y="58"/>
                </a:cxn>
                <a:cxn ang="0">
                  <a:pos x="38" y="43"/>
                </a:cxn>
                <a:cxn ang="0">
                  <a:pos x="43" y="26"/>
                </a:cxn>
                <a:cxn ang="0">
                  <a:pos x="43" y="26"/>
                </a:cxn>
                <a:cxn ang="0">
                  <a:pos x="43" y="19"/>
                </a:cxn>
                <a:cxn ang="0">
                  <a:pos x="41" y="15"/>
                </a:cxn>
                <a:cxn ang="0">
                  <a:pos x="40" y="12"/>
                </a:cxn>
                <a:cxn ang="0">
                  <a:pos x="37" y="12"/>
                </a:cxn>
                <a:cxn ang="0">
                  <a:pos x="37" y="12"/>
                </a:cxn>
                <a:cxn ang="0">
                  <a:pos x="32" y="13"/>
                </a:cxn>
                <a:cxn ang="0">
                  <a:pos x="27" y="16"/>
                </a:cxn>
                <a:cxn ang="0">
                  <a:pos x="24" y="21"/>
                </a:cxn>
                <a:cxn ang="0">
                  <a:pos x="22" y="27"/>
                </a:cxn>
                <a:cxn ang="0">
                  <a:pos x="22" y="32"/>
                </a:cxn>
                <a:cxn ang="0">
                  <a:pos x="22" y="32"/>
                </a:cxn>
                <a:cxn ang="0">
                  <a:pos x="18" y="58"/>
                </a:cxn>
                <a:cxn ang="0">
                  <a:pos x="18" y="58"/>
                </a:cxn>
                <a:cxn ang="0">
                  <a:pos x="10" y="58"/>
                </a:cxn>
                <a:cxn ang="0">
                  <a:pos x="10" y="58"/>
                </a:cxn>
                <a:cxn ang="0">
                  <a:pos x="0" y="58"/>
                </a:cxn>
                <a:cxn ang="0">
                  <a:pos x="0" y="58"/>
                </a:cxn>
                <a:cxn ang="0">
                  <a:pos x="6" y="32"/>
                </a:cxn>
                <a:cxn ang="0">
                  <a:pos x="8" y="27"/>
                </a:cxn>
                <a:cxn ang="0">
                  <a:pos x="8" y="27"/>
                </a:cxn>
                <a:cxn ang="0">
                  <a:pos x="11" y="2"/>
                </a:cxn>
                <a:cxn ang="0">
                  <a:pos x="11" y="2"/>
                </a:cxn>
                <a:cxn ang="0">
                  <a:pos x="19" y="4"/>
                </a:cxn>
                <a:cxn ang="0">
                  <a:pos x="19" y="4"/>
                </a:cxn>
                <a:cxn ang="0">
                  <a:pos x="29" y="2"/>
                </a:cxn>
                <a:cxn ang="0">
                  <a:pos x="25" y="12"/>
                </a:cxn>
              </a:cxnLst>
              <a:rect l="0" t="0" r="r" b="b"/>
              <a:pathLst>
                <a:path w="59" h="58">
                  <a:moveTo>
                    <a:pt x="25" y="12"/>
                  </a:moveTo>
                  <a:lnTo>
                    <a:pt x="25" y="12"/>
                  </a:lnTo>
                  <a:lnTo>
                    <a:pt x="25" y="12"/>
                  </a:lnTo>
                  <a:lnTo>
                    <a:pt x="30" y="7"/>
                  </a:lnTo>
                  <a:lnTo>
                    <a:pt x="35" y="4"/>
                  </a:lnTo>
                  <a:lnTo>
                    <a:pt x="40" y="2"/>
                  </a:lnTo>
                  <a:lnTo>
                    <a:pt x="44" y="0"/>
                  </a:lnTo>
                  <a:lnTo>
                    <a:pt x="44" y="0"/>
                  </a:lnTo>
                  <a:lnTo>
                    <a:pt x="52" y="2"/>
                  </a:lnTo>
                  <a:lnTo>
                    <a:pt x="57" y="7"/>
                  </a:lnTo>
                  <a:lnTo>
                    <a:pt x="59" y="13"/>
                  </a:lnTo>
                  <a:lnTo>
                    <a:pt x="59" y="23"/>
                  </a:lnTo>
                  <a:lnTo>
                    <a:pt x="59" y="23"/>
                  </a:lnTo>
                  <a:lnTo>
                    <a:pt x="54" y="42"/>
                  </a:lnTo>
                  <a:lnTo>
                    <a:pt x="54" y="42"/>
                  </a:lnTo>
                  <a:lnTo>
                    <a:pt x="52" y="58"/>
                  </a:lnTo>
                  <a:lnTo>
                    <a:pt x="52" y="58"/>
                  </a:lnTo>
                  <a:lnTo>
                    <a:pt x="43" y="58"/>
                  </a:lnTo>
                  <a:lnTo>
                    <a:pt x="43" y="58"/>
                  </a:lnTo>
                  <a:lnTo>
                    <a:pt x="35" y="58"/>
                  </a:lnTo>
                  <a:lnTo>
                    <a:pt x="35" y="58"/>
                  </a:lnTo>
                  <a:lnTo>
                    <a:pt x="38" y="43"/>
                  </a:lnTo>
                  <a:lnTo>
                    <a:pt x="43" y="26"/>
                  </a:lnTo>
                  <a:lnTo>
                    <a:pt x="43" y="26"/>
                  </a:lnTo>
                  <a:lnTo>
                    <a:pt x="43" y="19"/>
                  </a:lnTo>
                  <a:lnTo>
                    <a:pt x="41" y="15"/>
                  </a:lnTo>
                  <a:lnTo>
                    <a:pt x="40" y="12"/>
                  </a:lnTo>
                  <a:lnTo>
                    <a:pt x="37" y="12"/>
                  </a:lnTo>
                  <a:lnTo>
                    <a:pt x="37" y="12"/>
                  </a:lnTo>
                  <a:lnTo>
                    <a:pt x="32" y="13"/>
                  </a:lnTo>
                  <a:lnTo>
                    <a:pt x="27" y="16"/>
                  </a:lnTo>
                  <a:lnTo>
                    <a:pt x="24" y="21"/>
                  </a:lnTo>
                  <a:lnTo>
                    <a:pt x="22" y="27"/>
                  </a:lnTo>
                  <a:lnTo>
                    <a:pt x="22" y="32"/>
                  </a:lnTo>
                  <a:lnTo>
                    <a:pt x="22" y="32"/>
                  </a:lnTo>
                  <a:lnTo>
                    <a:pt x="18" y="58"/>
                  </a:lnTo>
                  <a:lnTo>
                    <a:pt x="18" y="58"/>
                  </a:lnTo>
                  <a:lnTo>
                    <a:pt x="10" y="58"/>
                  </a:lnTo>
                  <a:lnTo>
                    <a:pt x="10" y="58"/>
                  </a:lnTo>
                  <a:lnTo>
                    <a:pt x="0" y="58"/>
                  </a:lnTo>
                  <a:lnTo>
                    <a:pt x="0" y="58"/>
                  </a:lnTo>
                  <a:lnTo>
                    <a:pt x="6" y="32"/>
                  </a:lnTo>
                  <a:lnTo>
                    <a:pt x="8" y="27"/>
                  </a:lnTo>
                  <a:lnTo>
                    <a:pt x="8" y="27"/>
                  </a:lnTo>
                  <a:lnTo>
                    <a:pt x="11" y="2"/>
                  </a:lnTo>
                  <a:lnTo>
                    <a:pt x="11" y="2"/>
                  </a:lnTo>
                  <a:lnTo>
                    <a:pt x="19" y="4"/>
                  </a:lnTo>
                  <a:lnTo>
                    <a:pt x="19" y="4"/>
                  </a:lnTo>
                  <a:lnTo>
                    <a:pt x="29" y="2"/>
                  </a:lnTo>
                  <a:lnTo>
                    <a:pt x="25" y="12"/>
                  </a:lnTo>
                  <a:close/>
                </a:path>
              </a:pathLst>
            </a:custGeom>
            <a:grpFill/>
            <a:ln w="9525">
              <a:noFill/>
              <a:round/>
              <a:headEnd/>
              <a:tailEnd/>
            </a:ln>
          </p:spPr>
          <p:txBody>
            <a:bodyPr/>
            <a:lstStyle/>
            <a:p>
              <a:endParaRPr lang="en-GB" noProof="0" dirty="0"/>
            </a:p>
          </p:txBody>
        </p:sp>
        <p:sp>
          <p:nvSpPr>
            <p:cNvPr id="63" name="Freeform 78"/>
            <p:cNvSpPr>
              <a:spLocks noEditPoints="1"/>
            </p:cNvSpPr>
            <p:nvPr userDrawn="1"/>
          </p:nvSpPr>
          <p:spPr bwMode="black">
            <a:xfrm>
              <a:off x="5233" y="4219"/>
              <a:ext cx="36" cy="50"/>
            </a:xfrm>
            <a:custGeom>
              <a:avLst/>
              <a:gdLst/>
              <a:ahLst/>
              <a:cxnLst>
                <a:cxn ang="0">
                  <a:pos x="40" y="70"/>
                </a:cxn>
                <a:cxn ang="0">
                  <a:pos x="35" y="80"/>
                </a:cxn>
                <a:cxn ang="0">
                  <a:pos x="24" y="83"/>
                </a:cxn>
                <a:cxn ang="0">
                  <a:pos x="18" y="83"/>
                </a:cxn>
                <a:cxn ang="0">
                  <a:pos x="11" y="77"/>
                </a:cxn>
                <a:cxn ang="0">
                  <a:pos x="11" y="70"/>
                </a:cxn>
                <a:cxn ang="0">
                  <a:pos x="18" y="61"/>
                </a:cxn>
                <a:cxn ang="0">
                  <a:pos x="26" y="59"/>
                </a:cxn>
                <a:cxn ang="0">
                  <a:pos x="32" y="59"/>
                </a:cxn>
                <a:cxn ang="0">
                  <a:pos x="40" y="64"/>
                </a:cxn>
                <a:cxn ang="0">
                  <a:pos x="40" y="70"/>
                </a:cxn>
                <a:cxn ang="0">
                  <a:pos x="65" y="7"/>
                </a:cxn>
                <a:cxn ang="0">
                  <a:pos x="65" y="5"/>
                </a:cxn>
                <a:cxn ang="0">
                  <a:pos x="65" y="2"/>
                </a:cxn>
                <a:cxn ang="0">
                  <a:pos x="54" y="2"/>
                </a:cxn>
                <a:cxn ang="0">
                  <a:pos x="48" y="2"/>
                </a:cxn>
                <a:cxn ang="0">
                  <a:pos x="38" y="0"/>
                </a:cxn>
                <a:cxn ang="0">
                  <a:pos x="21" y="7"/>
                </a:cxn>
                <a:cxn ang="0">
                  <a:pos x="11" y="19"/>
                </a:cxn>
                <a:cxn ang="0">
                  <a:pos x="11" y="26"/>
                </a:cxn>
                <a:cxn ang="0">
                  <a:pos x="13" y="32"/>
                </a:cxn>
                <a:cxn ang="0">
                  <a:pos x="23" y="37"/>
                </a:cxn>
                <a:cxn ang="0">
                  <a:pos x="23" y="39"/>
                </a:cxn>
                <a:cxn ang="0">
                  <a:pos x="13" y="43"/>
                </a:cxn>
                <a:cxn ang="0">
                  <a:pos x="10" y="50"/>
                </a:cxn>
                <a:cxn ang="0">
                  <a:pos x="10" y="53"/>
                </a:cxn>
                <a:cxn ang="0">
                  <a:pos x="15" y="59"/>
                </a:cxn>
                <a:cxn ang="0">
                  <a:pos x="15" y="59"/>
                </a:cxn>
                <a:cxn ang="0">
                  <a:pos x="5" y="64"/>
                </a:cxn>
                <a:cxn ang="0">
                  <a:pos x="0" y="74"/>
                </a:cxn>
                <a:cxn ang="0">
                  <a:pos x="0" y="80"/>
                </a:cxn>
                <a:cxn ang="0">
                  <a:pos x="10" y="88"/>
                </a:cxn>
                <a:cxn ang="0">
                  <a:pos x="19" y="88"/>
                </a:cxn>
                <a:cxn ang="0">
                  <a:pos x="42" y="83"/>
                </a:cxn>
                <a:cxn ang="0">
                  <a:pos x="50" y="75"/>
                </a:cxn>
                <a:cxn ang="0">
                  <a:pos x="54" y="64"/>
                </a:cxn>
                <a:cxn ang="0">
                  <a:pos x="54" y="58"/>
                </a:cxn>
                <a:cxn ang="0">
                  <a:pos x="46" y="50"/>
                </a:cxn>
                <a:cxn ang="0">
                  <a:pos x="30" y="48"/>
                </a:cxn>
                <a:cxn ang="0">
                  <a:pos x="27" y="48"/>
                </a:cxn>
                <a:cxn ang="0">
                  <a:pos x="23" y="45"/>
                </a:cxn>
                <a:cxn ang="0">
                  <a:pos x="23" y="43"/>
                </a:cxn>
                <a:cxn ang="0">
                  <a:pos x="27" y="39"/>
                </a:cxn>
                <a:cxn ang="0">
                  <a:pos x="32" y="39"/>
                </a:cxn>
                <a:cxn ang="0">
                  <a:pos x="42" y="37"/>
                </a:cxn>
                <a:cxn ang="0">
                  <a:pos x="54" y="27"/>
                </a:cxn>
                <a:cxn ang="0">
                  <a:pos x="57" y="19"/>
                </a:cxn>
                <a:cxn ang="0">
                  <a:pos x="57" y="12"/>
                </a:cxn>
                <a:cxn ang="0">
                  <a:pos x="54" y="7"/>
                </a:cxn>
                <a:cxn ang="0">
                  <a:pos x="37" y="5"/>
                </a:cxn>
                <a:cxn ang="0">
                  <a:pos x="40" y="7"/>
                </a:cxn>
                <a:cxn ang="0">
                  <a:pos x="43" y="13"/>
                </a:cxn>
                <a:cxn ang="0">
                  <a:pos x="42" y="19"/>
                </a:cxn>
                <a:cxn ang="0">
                  <a:pos x="38" y="31"/>
                </a:cxn>
                <a:cxn ang="0">
                  <a:pos x="32" y="34"/>
                </a:cxn>
                <a:cxn ang="0">
                  <a:pos x="29" y="34"/>
                </a:cxn>
                <a:cxn ang="0">
                  <a:pos x="26" y="27"/>
                </a:cxn>
                <a:cxn ang="0">
                  <a:pos x="27" y="21"/>
                </a:cxn>
                <a:cxn ang="0">
                  <a:pos x="30" y="10"/>
                </a:cxn>
                <a:cxn ang="0">
                  <a:pos x="37" y="5"/>
                </a:cxn>
              </a:cxnLst>
              <a:rect l="0" t="0" r="r" b="b"/>
              <a:pathLst>
                <a:path w="65" h="88">
                  <a:moveTo>
                    <a:pt x="40" y="70"/>
                  </a:moveTo>
                  <a:lnTo>
                    <a:pt x="40" y="70"/>
                  </a:lnTo>
                  <a:lnTo>
                    <a:pt x="38" y="75"/>
                  </a:lnTo>
                  <a:lnTo>
                    <a:pt x="35" y="80"/>
                  </a:lnTo>
                  <a:lnTo>
                    <a:pt x="29" y="83"/>
                  </a:lnTo>
                  <a:lnTo>
                    <a:pt x="24" y="83"/>
                  </a:lnTo>
                  <a:lnTo>
                    <a:pt x="24" y="83"/>
                  </a:lnTo>
                  <a:lnTo>
                    <a:pt x="18" y="83"/>
                  </a:lnTo>
                  <a:lnTo>
                    <a:pt x="13" y="80"/>
                  </a:lnTo>
                  <a:lnTo>
                    <a:pt x="11" y="77"/>
                  </a:lnTo>
                  <a:lnTo>
                    <a:pt x="11" y="70"/>
                  </a:lnTo>
                  <a:lnTo>
                    <a:pt x="11" y="70"/>
                  </a:lnTo>
                  <a:lnTo>
                    <a:pt x="15" y="64"/>
                  </a:lnTo>
                  <a:lnTo>
                    <a:pt x="18" y="61"/>
                  </a:lnTo>
                  <a:lnTo>
                    <a:pt x="18" y="61"/>
                  </a:lnTo>
                  <a:lnTo>
                    <a:pt x="26" y="59"/>
                  </a:lnTo>
                  <a:lnTo>
                    <a:pt x="26" y="59"/>
                  </a:lnTo>
                  <a:lnTo>
                    <a:pt x="32" y="59"/>
                  </a:lnTo>
                  <a:lnTo>
                    <a:pt x="37" y="61"/>
                  </a:lnTo>
                  <a:lnTo>
                    <a:pt x="40" y="64"/>
                  </a:lnTo>
                  <a:lnTo>
                    <a:pt x="40" y="70"/>
                  </a:lnTo>
                  <a:lnTo>
                    <a:pt x="40" y="70"/>
                  </a:lnTo>
                  <a:close/>
                  <a:moveTo>
                    <a:pt x="65" y="7"/>
                  </a:moveTo>
                  <a:lnTo>
                    <a:pt x="65" y="7"/>
                  </a:lnTo>
                  <a:lnTo>
                    <a:pt x="65" y="5"/>
                  </a:lnTo>
                  <a:lnTo>
                    <a:pt x="65" y="5"/>
                  </a:lnTo>
                  <a:lnTo>
                    <a:pt x="65" y="2"/>
                  </a:lnTo>
                  <a:lnTo>
                    <a:pt x="65" y="2"/>
                  </a:lnTo>
                  <a:lnTo>
                    <a:pt x="54" y="2"/>
                  </a:lnTo>
                  <a:lnTo>
                    <a:pt x="54" y="2"/>
                  </a:lnTo>
                  <a:lnTo>
                    <a:pt x="48" y="2"/>
                  </a:lnTo>
                  <a:lnTo>
                    <a:pt x="48" y="2"/>
                  </a:lnTo>
                  <a:lnTo>
                    <a:pt x="38" y="0"/>
                  </a:lnTo>
                  <a:lnTo>
                    <a:pt x="38" y="0"/>
                  </a:lnTo>
                  <a:lnTo>
                    <a:pt x="29" y="2"/>
                  </a:lnTo>
                  <a:lnTo>
                    <a:pt x="21" y="7"/>
                  </a:lnTo>
                  <a:lnTo>
                    <a:pt x="15" y="12"/>
                  </a:lnTo>
                  <a:lnTo>
                    <a:pt x="11" y="19"/>
                  </a:lnTo>
                  <a:lnTo>
                    <a:pt x="11" y="19"/>
                  </a:lnTo>
                  <a:lnTo>
                    <a:pt x="11" y="26"/>
                  </a:lnTo>
                  <a:lnTo>
                    <a:pt x="13" y="32"/>
                  </a:lnTo>
                  <a:lnTo>
                    <a:pt x="13" y="32"/>
                  </a:lnTo>
                  <a:lnTo>
                    <a:pt x="16" y="35"/>
                  </a:lnTo>
                  <a:lnTo>
                    <a:pt x="23" y="37"/>
                  </a:lnTo>
                  <a:lnTo>
                    <a:pt x="23" y="39"/>
                  </a:lnTo>
                  <a:lnTo>
                    <a:pt x="23" y="39"/>
                  </a:lnTo>
                  <a:lnTo>
                    <a:pt x="18" y="40"/>
                  </a:lnTo>
                  <a:lnTo>
                    <a:pt x="13" y="43"/>
                  </a:lnTo>
                  <a:lnTo>
                    <a:pt x="11" y="47"/>
                  </a:lnTo>
                  <a:lnTo>
                    <a:pt x="10" y="50"/>
                  </a:lnTo>
                  <a:lnTo>
                    <a:pt x="10" y="50"/>
                  </a:lnTo>
                  <a:lnTo>
                    <a:pt x="10" y="53"/>
                  </a:lnTo>
                  <a:lnTo>
                    <a:pt x="10" y="54"/>
                  </a:lnTo>
                  <a:lnTo>
                    <a:pt x="15" y="59"/>
                  </a:lnTo>
                  <a:lnTo>
                    <a:pt x="15" y="59"/>
                  </a:lnTo>
                  <a:lnTo>
                    <a:pt x="15" y="59"/>
                  </a:lnTo>
                  <a:lnTo>
                    <a:pt x="10" y="61"/>
                  </a:lnTo>
                  <a:lnTo>
                    <a:pt x="5" y="64"/>
                  </a:lnTo>
                  <a:lnTo>
                    <a:pt x="2" y="69"/>
                  </a:lnTo>
                  <a:lnTo>
                    <a:pt x="0" y="74"/>
                  </a:lnTo>
                  <a:lnTo>
                    <a:pt x="0" y="74"/>
                  </a:lnTo>
                  <a:lnTo>
                    <a:pt x="0" y="80"/>
                  </a:lnTo>
                  <a:lnTo>
                    <a:pt x="4" y="85"/>
                  </a:lnTo>
                  <a:lnTo>
                    <a:pt x="10" y="88"/>
                  </a:lnTo>
                  <a:lnTo>
                    <a:pt x="19" y="88"/>
                  </a:lnTo>
                  <a:lnTo>
                    <a:pt x="19" y="88"/>
                  </a:lnTo>
                  <a:lnTo>
                    <a:pt x="30" y="86"/>
                  </a:lnTo>
                  <a:lnTo>
                    <a:pt x="42" y="83"/>
                  </a:lnTo>
                  <a:lnTo>
                    <a:pt x="46" y="80"/>
                  </a:lnTo>
                  <a:lnTo>
                    <a:pt x="50" y="75"/>
                  </a:lnTo>
                  <a:lnTo>
                    <a:pt x="53" y="70"/>
                  </a:lnTo>
                  <a:lnTo>
                    <a:pt x="54" y="64"/>
                  </a:lnTo>
                  <a:lnTo>
                    <a:pt x="54" y="64"/>
                  </a:lnTo>
                  <a:lnTo>
                    <a:pt x="54" y="58"/>
                  </a:lnTo>
                  <a:lnTo>
                    <a:pt x="53" y="53"/>
                  </a:lnTo>
                  <a:lnTo>
                    <a:pt x="46" y="50"/>
                  </a:lnTo>
                  <a:lnTo>
                    <a:pt x="38" y="48"/>
                  </a:lnTo>
                  <a:lnTo>
                    <a:pt x="30" y="48"/>
                  </a:lnTo>
                  <a:lnTo>
                    <a:pt x="30" y="48"/>
                  </a:lnTo>
                  <a:lnTo>
                    <a:pt x="27" y="48"/>
                  </a:lnTo>
                  <a:lnTo>
                    <a:pt x="24" y="47"/>
                  </a:lnTo>
                  <a:lnTo>
                    <a:pt x="23" y="45"/>
                  </a:lnTo>
                  <a:lnTo>
                    <a:pt x="23" y="43"/>
                  </a:lnTo>
                  <a:lnTo>
                    <a:pt x="23" y="43"/>
                  </a:lnTo>
                  <a:lnTo>
                    <a:pt x="24" y="40"/>
                  </a:lnTo>
                  <a:lnTo>
                    <a:pt x="27" y="39"/>
                  </a:lnTo>
                  <a:lnTo>
                    <a:pt x="27" y="39"/>
                  </a:lnTo>
                  <a:lnTo>
                    <a:pt x="32" y="39"/>
                  </a:lnTo>
                  <a:lnTo>
                    <a:pt x="32" y="39"/>
                  </a:lnTo>
                  <a:lnTo>
                    <a:pt x="42" y="37"/>
                  </a:lnTo>
                  <a:lnTo>
                    <a:pt x="50" y="34"/>
                  </a:lnTo>
                  <a:lnTo>
                    <a:pt x="54" y="27"/>
                  </a:lnTo>
                  <a:lnTo>
                    <a:pt x="57" y="19"/>
                  </a:lnTo>
                  <a:lnTo>
                    <a:pt x="57" y="19"/>
                  </a:lnTo>
                  <a:lnTo>
                    <a:pt x="59" y="16"/>
                  </a:lnTo>
                  <a:lnTo>
                    <a:pt x="57" y="12"/>
                  </a:lnTo>
                  <a:lnTo>
                    <a:pt x="54" y="7"/>
                  </a:lnTo>
                  <a:lnTo>
                    <a:pt x="54" y="7"/>
                  </a:lnTo>
                  <a:lnTo>
                    <a:pt x="65" y="7"/>
                  </a:lnTo>
                  <a:close/>
                  <a:moveTo>
                    <a:pt x="37" y="5"/>
                  </a:moveTo>
                  <a:lnTo>
                    <a:pt x="37" y="5"/>
                  </a:lnTo>
                  <a:lnTo>
                    <a:pt x="40" y="7"/>
                  </a:lnTo>
                  <a:lnTo>
                    <a:pt x="42" y="8"/>
                  </a:lnTo>
                  <a:lnTo>
                    <a:pt x="43" y="13"/>
                  </a:lnTo>
                  <a:lnTo>
                    <a:pt x="42" y="19"/>
                  </a:lnTo>
                  <a:lnTo>
                    <a:pt x="42" y="19"/>
                  </a:lnTo>
                  <a:lnTo>
                    <a:pt x="40" y="26"/>
                  </a:lnTo>
                  <a:lnTo>
                    <a:pt x="38" y="31"/>
                  </a:lnTo>
                  <a:lnTo>
                    <a:pt x="35" y="34"/>
                  </a:lnTo>
                  <a:lnTo>
                    <a:pt x="32" y="34"/>
                  </a:lnTo>
                  <a:lnTo>
                    <a:pt x="32" y="34"/>
                  </a:lnTo>
                  <a:lnTo>
                    <a:pt x="29" y="34"/>
                  </a:lnTo>
                  <a:lnTo>
                    <a:pt x="27" y="31"/>
                  </a:lnTo>
                  <a:lnTo>
                    <a:pt x="26" y="27"/>
                  </a:lnTo>
                  <a:lnTo>
                    <a:pt x="27" y="21"/>
                  </a:lnTo>
                  <a:lnTo>
                    <a:pt x="27" y="21"/>
                  </a:lnTo>
                  <a:lnTo>
                    <a:pt x="29" y="15"/>
                  </a:lnTo>
                  <a:lnTo>
                    <a:pt x="30" y="10"/>
                  </a:lnTo>
                  <a:lnTo>
                    <a:pt x="34" y="7"/>
                  </a:lnTo>
                  <a:lnTo>
                    <a:pt x="37" y="5"/>
                  </a:lnTo>
                  <a:lnTo>
                    <a:pt x="37" y="5"/>
                  </a:lnTo>
                  <a:close/>
                </a:path>
              </a:pathLst>
            </a:custGeom>
            <a:grpFill/>
            <a:ln w="9525">
              <a:noFill/>
              <a:round/>
              <a:headEnd/>
              <a:tailEnd/>
            </a:ln>
          </p:spPr>
          <p:txBody>
            <a:bodyPr/>
            <a:lstStyle/>
            <a:p>
              <a:endParaRPr lang="en-GB" noProof="0" dirty="0"/>
            </a:p>
          </p:txBody>
        </p:sp>
        <p:sp>
          <p:nvSpPr>
            <p:cNvPr id="64" name="Freeform 79"/>
            <p:cNvSpPr>
              <a:spLocks/>
            </p:cNvSpPr>
            <p:nvPr userDrawn="1"/>
          </p:nvSpPr>
          <p:spPr bwMode="black">
            <a:xfrm>
              <a:off x="5287" y="4208"/>
              <a:ext cx="62" cy="44"/>
            </a:xfrm>
            <a:custGeom>
              <a:avLst/>
              <a:gdLst/>
              <a:ahLst/>
              <a:cxnLst>
                <a:cxn ang="0">
                  <a:pos x="49" y="22"/>
                </a:cxn>
                <a:cxn ang="0">
                  <a:pos x="49" y="22"/>
                </a:cxn>
                <a:cxn ang="0">
                  <a:pos x="35" y="49"/>
                </a:cxn>
                <a:cxn ang="0">
                  <a:pos x="19" y="78"/>
                </a:cxn>
                <a:cxn ang="0">
                  <a:pos x="19" y="78"/>
                </a:cxn>
                <a:cxn ang="0">
                  <a:pos x="14" y="78"/>
                </a:cxn>
                <a:cxn ang="0">
                  <a:pos x="14" y="78"/>
                </a:cxn>
                <a:cxn ang="0">
                  <a:pos x="8" y="78"/>
                </a:cxn>
                <a:cxn ang="0">
                  <a:pos x="8" y="78"/>
                </a:cxn>
                <a:cxn ang="0">
                  <a:pos x="5" y="33"/>
                </a:cxn>
                <a:cxn ang="0">
                  <a:pos x="0" y="0"/>
                </a:cxn>
                <a:cxn ang="0">
                  <a:pos x="0" y="0"/>
                </a:cxn>
                <a:cxn ang="0">
                  <a:pos x="10" y="0"/>
                </a:cxn>
                <a:cxn ang="0">
                  <a:pos x="10" y="0"/>
                </a:cxn>
                <a:cxn ang="0">
                  <a:pos x="19" y="0"/>
                </a:cxn>
                <a:cxn ang="0">
                  <a:pos x="19" y="0"/>
                </a:cxn>
                <a:cxn ang="0">
                  <a:pos x="22" y="57"/>
                </a:cxn>
                <a:cxn ang="0">
                  <a:pos x="24" y="57"/>
                </a:cxn>
                <a:cxn ang="0">
                  <a:pos x="24" y="57"/>
                </a:cxn>
                <a:cxn ang="0">
                  <a:pos x="54" y="0"/>
                </a:cxn>
                <a:cxn ang="0">
                  <a:pos x="54" y="0"/>
                </a:cxn>
                <a:cxn ang="0">
                  <a:pos x="59" y="0"/>
                </a:cxn>
                <a:cxn ang="0">
                  <a:pos x="59" y="0"/>
                </a:cxn>
                <a:cxn ang="0">
                  <a:pos x="65" y="0"/>
                </a:cxn>
                <a:cxn ang="0">
                  <a:pos x="65" y="0"/>
                </a:cxn>
                <a:cxn ang="0">
                  <a:pos x="68" y="27"/>
                </a:cxn>
                <a:cxn ang="0">
                  <a:pos x="72" y="57"/>
                </a:cxn>
                <a:cxn ang="0">
                  <a:pos x="73" y="57"/>
                </a:cxn>
                <a:cxn ang="0">
                  <a:pos x="73" y="57"/>
                </a:cxn>
                <a:cxn ang="0">
                  <a:pos x="100" y="0"/>
                </a:cxn>
                <a:cxn ang="0">
                  <a:pos x="100" y="0"/>
                </a:cxn>
                <a:cxn ang="0">
                  <a:pos x="105" y="0"/>
                </a:cxn>
                <a:cxn ang="0">
                  <a:pos x="105" y="0"/>
                </a:cxn>
                <a:cxn ang="0">
                  <a:pos x="110" y="0"/>
                </a:cxn>
                <a:cxn ang="0">
                  <a:pos x="110" y="0"/>
                </a:cxn>
                <a:cxn ang="0">
                  <a:pos x="92" y="33"/>
                </a:cxn>
                <a:cxn ang="0">
                  <a:pos x="70" y="78"/>
                </a:cxn>
                <a:cxn ang="0">
                  <a:pos x="70" y="78"/>
                </a:cxn>
                <a:cxn ang="0">
                  <a:pos x="64" y="78"/>
                </a:cxn>
                <a:cxn ang="0">
                  <a:pos x="64" y="78"/>
                </a:cxn>
                <a:cxn ang="0">
                  <a:pos x="57" y="78"/>
                </a:cxn>
                <a:cxn ang="0">
                  <a:pos x="57" y="78"/>
                </a:cxn>
                <a:cxn ang="0">
                  <a:pos x="54" y="51"/>
                </a:cxn>
                <a:cxn ang="0">
                  <a:pos x="51" y="22"/>
                </a:cxn>
                <a:cxn ang="0">
                  <a:pos x="49" y="22"/>
                </a:cxn>
              </a:cxnLst>
              <a:rect l="0" t="0" r="r" b="b"/>
              <a:pathLst>
                <a:path w="110" h="78">
                  <a:moveTo>
                    <a:pt x="49" y="22"/>
                  </a:moveTo>
                  <a:lnTo>
                    <a:pt x="49" y="22"/>
                  </a:lnTo>
                  <a:lnTo>
                    <a:pt x="35" y="49"/>
                  </a:lnTo>
                  <a:lnTo>
                    <a:pt x="19" y="78"/>
                  </a:lnTo>
                  <a:lnTo>
                    <a:pt x="19" y="78"/>
                  </a:lnTo>
                  <a:lnTo>
                    <a:pt x="14" y="78"/>
                  </a:lnTo>
                  <a:lnTo>
                    <a:pt x="14" y="78"/>
                  </a:lnTo>
                  <a:lnTo>
                    <a:pt x="8" y="78"/>
                  </a:lnTo>
                  <a:lnTo>
                    <a:pt x="8" y="78"/>
                  </a:lnTo>
                  <a:lnTo>
                    <a:pt x="5" y="33"/>
                  </a:lnTo>
                  <a:lnTo>
                    <a:pt x="0" y="0"/>
                  </a:lnTo>
                  <a:lnTo>
                    <a:pt x="0" y="0"/>
                  </a:lnTo>
                  <a:lnTo>
                    <a:pt x="10" y="0"/>
                  </a:lnTo>
                  <a:lnTo>
                    <a:pt x="10" y="0"/>
                  </a:lnTo>
                  <a:lnTo>
                    <a:pt x="19" y="0"/>
                  </a:lnTo>
                  <a:lnTo>
                    <a:pt x="19" y="0"/>
                  </a:lnTo>
                  <a:lnTo>
                    <a:pt x="22" y="57"/>
                  </a:lnTo>
                  <a:lnTo>
                    <a:pt x="24" y="57"/>
                  </a:lnTo>
                  <a:lnTo>
                    <a:pt x="24" y="57"/>
                  </a:lnTo>
                  <a:lnTo>
                    <a:pt x="54" y="0"/>
                  </a:lnTo>
                  <a:lnTo>
                    <a:pt x="54" y="0"/>
                  </a:lnTo>
                  <a:lnTo>
                    <a:pt x="59" y="0"/>
                  </a:lnTo>
                  <a:lnTo>
                    <a:pt x="59" y="0"/>
                  </a:lnTo>
                  <a:lnTo>
                    <a:pt x="65" y="0"/>
                  </a:lnTo>
                  <a:lnTo>
                    <a:pt x="65" y="0"/>
                  </a:lnTo>
                  <a:lnTo>
                    <a:pt x="68" y="27"/>
                  </a:lnTo>
                  <a:lnTo>
                    <a:pt x="72" y="57"/>
                  </a:lnTo>
                  <a:lnTo>
                    <a:pt x="73" y="57"/>
                  </a:lnTo>
                  <a:lnTo>
                    <a:pt x="73" y="57"/>
                  </a:lnTo>
                  <a:lnTo>
                    <a:pt x="100" y="0"/>
                  </a:lnTo>
                  <a:lnTo>
                    <a:pt x="100" y="0"/>
                  </a:lnTo>
                  <a:lnTo>
                    <a:pt x="105" y="0"/>
                  </a:lnTo>
                  <a:lnTo>
                    <a:pt x="105" y="0"/>
                  </a:lnTo>
                  <a:lnTo>
                    <a:pt x="110" y="0"/>
                  </a:lnTo>
                  <a:lnTo>
                    <a:pt x="110" y="0"/>
                  </a:lnTo>
                  <a:lnTo>
                    <a:pt x="92" y="33"/>
                  </a:lnTo>
                  <a:lnTo>
                    <a:pt x="70" y="78"/>
                  </a:lnTo>
                  <a:lnTo>
                    <a:pt x="70" y="78"/>
                  </a:lnTo>
                  <a:lnTo>
                    <a:pt x="64" y="78"/>
                  </a:lnTo>
                  <a:lnTo>
                    <a:pt x="64" y="78"/>
                  </a:lnTo>
                  <a:lnTo>
                    <a:pt x="57" y="78"/>
                  </a:lnTo>
                  <a:lnTo>
                    <a:pt x="57" y="78"/>
                  </a:lnTo>
                  <a:lnTo>
                    <a:pt x="54" y="51"/>
                  </a:lnTo>
                  <a:lnTo>
                    <a:pt x="51" y="22"/>
                  </a:lnTo>
                  <a:lnTo>
                    <a:pt x="49" y="22"/>
                  </a:lnTo>
                  <a:close/>
                </a:path>
              </a:pathLst>
            </a:custGeom>
            <a:grpFill/>
            <a:ln w="9525">
              <a:noFill/>
              <a:round/>
              <a:headEnd/>
              <a:tailEnd/>
            </a:ln>
          </p:spPr>
          <p:txBody>
            <a:bodyPr/>
            <a:lstStyle/>
            <a:p>
              <a:endParaRPr lang="en-GB" noProof="0" dirty="0"/>
            </a:p>
          </p:txBody>
        </p:sp>
        <p:sp>
          <p:nvSpPr>
            <p:cNvPr id="65" name="Freeform 80"/>
            <p:cNvSpPr>
              <a:spLocks noEditPoints="1"/>
            </p:cNvSpPr>
            <p:nvPr userDrawn="1"/>
          </p:nvSpPr>
          <p:spPr bwMode="black">
            <a:xfrm>
              <a:off x="5341"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6"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7" y="5"/>
                </a:cxn>
                <a:cxn ang="0">
                  <a:pos x="13" y="8"/>
                </a:cxn>
                <a:cxn ang="0">
                  <a:pos x="9" y="13"/>
                </a:cxn>
                <a:cxn ang="0">
                  <a:pos x="6" y="18"/>
                </a:cxn>
                <a:cxn ang="0">
                  <a:pos x="3" y="24"/>
                </a:cxn>
                <a:cxn ang="0">
                  <a:pos x="1" y="31"/>
                </a:cxn>
                <a:cxn ang="0">
                  <a:pos x="1" y="31"/>
                </a:cxn>
                <a:cxn ang="0">
                  <a:pos x="0" y="37"/>
                </a:cxn>
                <a:cxn ang="0">
                  <a:pos x="1" y="43"/>
                </a:cxn>
                <a:cxn ang="0">
                  <a:pos x="3" y="48"/>
                </a:cxn>
                <a:cxn ang="0">
                  <a:pos x="5" y="53"/>
                </a:cxn>
                <a:cxn ang="0">
                  <a:pos x="9" y="56"/>
                </a:cxn>
                <a:cxn ang="0">
                  <a:pos x="13" y="58"/>
                </a:cxn>
                <a:cxn ang="0">
                  <a:pos x="24" y="59"/>
                </a:cxn>
                <a:cxn ang="0">
                  <a:pos x="24" y="59"/>
                </a:cxn>
                <a:cxn ang="0">
                  <a:pos x="35" y="58"/>
                </a:cxn>
                <a:cxn ang="0">
                  <a:pos x="41" y="54"/>
                </a:cxn>
                <a:cxn ang="0">
                  <a:pos x="46" y="48"/>
                </a:cxn>
                <a:cxn ang="0">
                  <a:pos x="44" y="47"/>
                </a:cxn>
                <a:cxn ang="0">
                  <a:pos x="44" y="47"/>
                </a:cxn>
                <a:cxn ang="0">
                  <a:pos x="36" y="51"/>
                </a:cxn>
                <a:cxn ang="0">
                  <a:pos x="28" y="51"/>
                </a:cxn>
                <a:cxn ang="0">
                  <a:pos x="28" y="51"/>
                </a:cxn>
                <a:cxn ang="0">
                  <a:pos x="25" y="51"/>
                </a:cxn>
                <a:cxn ang="0">
                  <a:pos x="22" y="50"/>
                </a:cxn>
                <a:cxn ang="0">
                  <a:pos x="19" y="47"/>
                </a:cxn>
                <a:cxn ang="0">
                  <a:pos x="17"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6"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7" y="5"/>
                  </a:lnTo>
                  <a:lnTo>
                    <a:pt x="13" y="8"/>
                  </a:lnTo>
                  <a:lnTo>
                    <a:pt x="9" y="13"/>
                  </a:lnTo>
                  <a:lnTo>
                    <a:pt x="6" y="18"/>
                  </a:lnTo>
                  <a:lnTo>
                    <a:pt x="3" y="24"/>
                  </a:lnTo>
                  <a:lnTo>
                    <a:pt x="1" y="31"/>
                  </a:lnTo>
                  <a:lnTo>
                    <a:pt x="1" y="31"/>
                  </a:lnTo>
                  <a:lnTo>
                    <a:pt x="0" y="37"/>
                  </a:lnTo>
                  <a:lnTo>
                    <a:pt x="1" y="43"/>
                  </a:lnTo>
                  <a:lnTo>
                    <a:pt x="3" y="48"/>
                  </a:lnTo>
                  <a:lnTo>
                    <a:pt x="5" y="53"/>
                  </a:lnTo>
                  <a:lnTo>
                    <a:pt x="9" y="56"/>
                  </a:lnTo>
                  <a:lnTo>
                    <a:pt x="13" y="58"/>
                  </a:lnTo>
                  <a:lnTo>
                    <a:pt x="24" y="59"/>
                  </a:lnTo>
                  <a:lnTo>
                    <a:pt x="24" y="59"/>
                  </a:lnTo>
                  <a:lnTo>
                    <a:pt x="35" y="58"/>
                  </a:lnTo>
                  <a:lnTo>
                    <a:pt x="41" y="54"/>
                  </a:lnTo>
                  <a:lnTo>
                    <a:pt x="46" y="48"/>
                  </a:lnTo>
                  <a:lnTo>
                    <a:pt x="44" y="47"/>
                  </a:lnTo>
                  <a:lnTo>
                    <a:pt x="44" y="47"/>
                  </a:lnTo>
                  <a:lnTo>
                    <a:pt x="36" y="51"/>
                  </a:lnTo>
                  <a:lnTo>
                    <a:pt x="28" y="51"/>
                  </a:lnTo>
                  <a:lnTo>
                    <a:pt x="28" y="51"/>
                  </a:lnTo>
                  <a:lnTo>
                    <a:pt x="25" y="51"/>
                  </a:lnTo>
                  <a:lnTo>
                    <a:pt x="22" y="50"/>
                  </a:lnTo>
                  <a:lnTo>
                    <a:pt x="19" y="47"/>
                  </a:lnTo>
                  <a:lnTo>
                    <a:pt x="17" y="39"/>
                  </a:lnTo>
                  <a:lnTo>
                    <a:pt x="19" y="31"/>
                  </a:lnTo>
                  <a:lnTo>
                    <a:pt x="51" y="31"/>
                  </a:lnTo>
                  <a:close/>
                </a:path>
              </a:pathLst>
            </a:custGeom>
            <a:grpFill/>
            <a:ln w="9525">
              <a:noFill/>
              <a:round/>
              <a:headEnd/>
              <a:tailEnd/>
            </a:ln>
          </p:spPr>
          <p:txBody>
            <a:bodyPr/>
            <a:lstStyle/>
            <a:p>
              <a:endParaRPr lang="en-GB" noProof="0" dirty="0"/>
            </a:p>
          </p:txBody>
        </p:sp>
        <p:sp>
          <p:nvSpPr>
            <p:cNvPr id="66" name="Freeform 81"/>
            <p:cNvSpPr>
              <a:spLocks noEditPoints="1"/>
            </p:cNvSpPr>
            <p:nvPr userDrawn="1"/>
          </p:nvSpPr>
          <p:spPr bwMode="black">
            <a:xfrm>
              <a:off x="5389" y="4208"/>
              <a:ext cx="46" cy="44"/>
            </a:xfrm>
            <a:custGeom>
              <a:avLst/>
              <a:gdLst/>
              <a:ahLst/>
              <a:cxnLst>
                <a:cxn ang="0">
                  <a:pos x="27" y="28"/>
                </a:cxn>
                <a:cxn ang="0">
                  <a:pos x="27" y="28"/>
                </a:cxn>
                <a:cxn ang="0">
                  <a:pos x="31" y="6"/>
                </a:cxn>
                <a:cxn ang="0">
                  <a:pos x="31" y="6"/>
                </a:cxn>
                <a:cxn ang="0">
                  <a:pos x="42" y="6"/>
                </a:cxn>
                <a:cxn ang="0">
                  <a:pos x="42" y="6"/>
                </a:cxn>
                <a:cxn ang="0">
                  <a:pos x="49" y="6"/>
                </a:cxn>
                <a:cxn ang="0">
                  <a:pos x="54" y="8"/>
                </a:cxn>
                <a:cxn ang="0">
                  <a:pos x="57" y="11"/>
                </a:cxn>
                <a:cxn ang="0">
                  <a:pos x="60" y="14"/>
                </a:cxn>
                <a:cxn ang="0">
                  <a:pos x="63" y="19"/>
                </a:cxn>
                <a:cxn ang="0">
                  <a:pos x="65" y="24"/>
                </a:cxn>
                <a:cxn ang="0">
                  <a:pos x="65" y="30"/>
                </a:cxn>
                <a:cxn ang="0">
                  <a:pos x="63" y="36"/>
                </a:cxn>
                <a:cxn ang="0">
                  <a:pos x="63" y="36"/>
                </a:cxn>
                <a:cxn ang="0">
                  <a:pos x="61" y="44"/>
                </a:cxn>
                <a:cxn ang="0">
                  <a:pos x="58" y="52"/>
                </a:cxn>
                <a:cxn ang="0">
                  <a:pos x="55" y="57"/>
                </a:cxn>
                <a:cxn ang="0">
                  <a:pos x="50" y="63"/>
                </a:cxn>
                <a:cxn ang="0">
                  <a:pos x="46" y="67"/>
                </a:cxn>
                <a:cxn ang="0">
                  <a:pos x="41" y="70"/>
                </a:cxn>
                <a:cxn ang="0">
                  <a:pos x="34" y="71"/>
                </a:cxn>
                <a:cxn ang="0">
                  <a:pos x="28" y="71"/>
                </a:cxn>
                <a:cxn ang="0">
                  <a:pos x="28" y="71"/>
                </a:cxn>
                <a:cxn ang="0">
                  <a:pos x="19" y="71"/>
                </a:cxn>
                <a:cxn ang="0">
                  <a:pos x="19" y="71"/>
                </a:cxn>
                <a:cxn ang="0">
                  <a:pos x="23" y="49"/>
                </a:cxn>
                <a:cxn ang="0">
                  <a:pos x="27" y="28"/>
                </a:cxn>
                <a:cxn ang="0">
                  <a:pos x="6" y="46"/>
                </a:cxn>
                <a:cxn ang="0">
                  <a:pos x="6" y="46"/>
                </a:cxn>
                <a:cxn ang="0">
                  <a:pos x="0" y="78"/>
                </a:cxn>
                <a:cxn ang="0">
                  <a:pos x="0" y="78"/>
                </a:cxn>
                <a:cxn ang="0">
                  <a:pos x="9" y="78"/>
                </a:cxn>
                <a:cxn ang="0">
                  <a:pos x="9" y="78"/>
                </a:cxn>
                <a:cxn ang="0">
                  <a:pos x="34" y="78"/>
                </a:cxn>
                <a:cxn ang="0">
                  <a:pos x="34" y="78"/>
                </a:cxn>
                <a:cxn ang="0">
                  <a:pos x="42" y="78"/>
                </a:cxn>
                <a:cxn ang="0">
                  <a:pos x="50" y="74"/>
                </a:cxn>
                <a:cxn ang="0">
                  <a:pos x="57" y="71"/>
                </a:cxn>
                <a:cxn ang="0">
                  <a:pos x="63" y="67"/>
                </a:cxn>
                <a:cxn ang="0">
                  <a:pos x="69" y="60"/>
                </a:cxn>
                <a:cxn ang="0">
                  <a:pos x="74" y="54"/>
                </a:cxn>
                <a:cxn ang="0">
                  <a:pos x="79" y="46"/>
                </a:cxn>
                <a:cxn ang="0">
                  <a:pos x="82" y="36"/>
                </a:cxn>
                <a:cxn ang="0">
                  <a:pos x="82" y="36"/>
                </a:cxn>
                <a:cxn ang="0">
                  <a:pos x="82" y="27"/>
                </a:cxn>
                <a:cxn ang="0">
                  <a:pos x="82" y="19"/>
                </a:cxn>
                <a:cxn ang="0">
                  <a:pos x="79" y="12"/>
                </a:cxn>
                <a:cxn ang="0">
                  <a:pos x="74" y="8"/>
                </a:cxn>
                <a:cxn ang="0">
                  <a:pos x="69" y="3"/>
                </a:cxn>
                <a:cxn ang="0">
                  <a:pos x="61" y="1"/>
                </a:cxn>
                <a:cxn ang="0">
                  <a:pos x="54" y="0"/>
                </a:cxn>
                <a:cxn ang="0">
                  <a:pos x="44" y="0"/>
                </a:cxn>
                <a:cxn ang="0">
                  <a:pos x="44" y="0"/>
                </a:cxn>
                <a:cxn ang="0">
                  <a:pos x="23" y="0"/>
                </a:cxn>
                <a:cxn ang="0">
                  <a:pos x="23" y="0"/>
                </a:cxn>
                <a:cxn ang="0">
                  <a:pos x="15" y="0"/>
                </a:cxn>
                <a:cxn ang="0">
                  <a:pos x="15" y="0"/>
                </a:cxn>
                <a:cxn ang="0">
                  <a:pos x="9" y="32"/>
                </a:cxn>
                <a:cxn ang="0">
                  <a:pos x="6" y="46"/>
                </a:cxn>
              </a:cxnLst>
              <a:rect l="0" t="0" r="r" b="b"/>
              <a:pathLst>
                <a:path w="82" h="78">
                  <a:moveTo>
                    <a:pt x="27" y="28"/>
                  </a:moveTo>
                  <a:lnTo>
                    <a:pt x="27" y="28"/>
                  </a:lnTo>
                  <a:lnTo>
                    <a:pt x="31" y="6"/>
                  </a:lnTo>
                  <a:lnTo>
                    <a:pt x="31" y="6"/>
                  </a:lnTo>
                  <a:lnTo>
                    <a:pt x="42" y="6"/>
                  </a:lnTo>
                  <a:lnTo>
                    <a:pt x="42" y="6"/>
                  </a:lnTo>
                  <a:lnTo>
                    <a:pt x="49" y="6"/>
                  </a:lnTo>
                  <a:lnTo>
                    <a:pt x="54" y="8"/>
                  </a:lnTo>
                  <a:lnTo>
                    <a:pt x="57" y="11"/>
                  </a:lnTo>
                  <a:lnTo>
                    <a:pt x="60" y="14"/>
                  </a:lnTo>
                  <a:lnTo>
                    <a:pt x="63" y="19"/>
                  </a:lnTo>
                  <a:lnTo>
                    <a:pt x="65" y="24"/>
                  </a:lnTo>
                  <a:lnTo>
                    <a:pt x="65" y="30"/>
                  </a:lnTo>
                  <a:lnTo>
                    <a:pt x="63" y="36"/>
                  </a:lnTo>
                  <a:lnTo>
                    <a:pt x="63" y="36"/>
                  </a:lnTo>
                  <a:lnTo>
                    <a:pt x="61" y="44"/>
                  </a:lnTo>
                  <a:lnTo>
                    <a:pt x="58" y="52"/>
                  </a:lnTo>
                  <a:lnTo>
                    <a:pt x="55" y="57"/>
                  </a:lnTo>
                  <a:lnTo>
                    <a:pt x="50" y="63"/>
                  </a:lnTo>
                  <a:lnTo>
                    <a:pt x="46" y="67"/>
                  </a:lnTo>
                  <a:lnTo>
                    <a:pt x="41" y="70"/>
                  </a:lnTo>
                  <a:lnTo>
                    <a:pt x="34" y="71"/>
                  </a:lnTo>
                  <a:lnTo>
                    <a:pt x="28" y="71"/>
                  </a:lnTo>
                  <a:lnTo>
                    <a:pt x="28" y="71"/>
                  </a:lnTo>
                  <a:lnTo>
                    <a:pt x="19" y="71"/>
                  </a:lnTo>
                  <a:lnTo>
                    <a:pt x="19" y="71"/>
                  </a:lnTo>
                  <a:lnTo>
                    <a:pt x="23" y="49"/>
                  </a:lnTo>
                  <a:lnTo>
                    <a:pt x="27" y="28"/>
                  </a:lnTo>
                  <a:close/>
                  <a:moveTo>
                    <a:pt x="6" y="46"/>
                  </a:moveTo>
                  <a:lnTo>
                    <a:pt x="6" y="46"/>
                  </a:lnTo>
                  <a:lnTo>
                    <a:pt x="0" y="78"/>
                  </a:lnTo>
                  <a:lnTo>
                    <a:pt x="0" y="78"/>
                  </a:lnTo>
                  <a:lnTo>
                    <a:pt x="9" y="78"/>
                  </a:lnTo>
                  <a:lnTo>
                    <a:pt x="9" y="78"/>
                  </a:lnTo>
                  <a:lnTo>
                    <a:pt x="34" y="78"/>
                  </a:lnTo>
                  <a:lnTo>
                    <a:pt x="34" y="78"/>
                  </a:lnTo>
                  <a:lnTo>
                    <a:pt x="42" y="78"/>
                  </a:lnTo>
                  <a:lnTo>
                    <a:pt x="50" y="74"/>
                  </a:lnTo>
                  <a:lnTo>
                    <a:pt x="57" y="71"/>
                  </a:lnTo>
                  <a:lnTo>
                    <a:pt x="63" y="67"/>
                  </a:lnTo>
                  <a:lnTo>
                    <a:pt x="69" y="60"/>
                  </a:lnTo>
                  <a:lnTo>
                    <a:pt x="74" y="54"/>
                  </a:lnTo>
                  <a:lnTo>
                    <a:pt x="79" y="46"/>
                  </a:lnTo>
                  <a:lnTo>
                    <a:pt x="82" y="36"/>
                  </a:lnTo>
                  <a:lnTo>
                    <a:pt x="82" y="36"/>
                  </a:lnTo>
                  <a:lnTo>
                    <a:pt x="82" y="27"/>
                  </a:lnTo>
                  <a:lnTo>
                    <a:pt x="82" y="19"/>
                  </a:lnTo>
                  <a:lnTo>
                    <a:pt x="79" y="12"/>
                  </a:lnTo>
                  <a:lnTo>
                    <a:pt x="74" y="8"/>
                  </a:lnTo>
                  <a:lnTo>
                    <a:pt x="69" y="3"/>
                  </a:lnTo>
                  <a:lnTo>
                    <a:pt x="61" y="1"/>
                  </a:lnTo>
                  <a:lnTo>
                    <a:pt x="54" y="0"/>
                  </a:lnTo>
                  <a:lnTo>
                    <a:pt x="44" y="0"/>
                  </a:lnTo>
                  <a:lnTo>
                    <a:pt x="44" y="0"/>
                  </a:lnTo>
                  <a:lnTo>
                    <a:pt x="23" y="0"/>
                  </a:lnTo>
                  <a:lnTo>
                    <a:pt x="23" y="0"/>
                  </a:lnTo>
                  <a:lnTo>
                    <a:pt x="15" y="0"/>
                  </a:lnTo>
                  <a:lnTo>
                    <a:pt x="15" y="0"/>
                  </a:lnTo>
                  <a:lnTo>
                    <a:pt x="9" y="32"/>
                  </a:lnTo>
                  <a:lnTo>
                    <a:pt x="6" y="46"/>
                  </a:lnTo>
                  <a:close/>
                </a:path>
              </a:pathLst>
            </a:custGeom>
            <a:grpFill/>
            <a:ln w="9525">
              <a:noFill/>
              <a:round/>
              <a:headEnd/>
              <a:tailEnd/>
            </a:ln>
          </p:spPr>
          <p:txBody>
            <a:bodyPr/>
            <a:lstStyle/>
            <a:p>
              <a:endParaRPr lang="en-GB" noProof="0" dirty="0"/>
            </a:p>
          </p:txBody>
        </p:sp>
        <p:sp>
          <p:nvSpPr>
            <p:cNvPr id="67" name="Freeform 82"/>
            <p:cNvSpPr>
              <a:spLocks noEditPoints="1"/>
            </p:cNvSpPr>
            <p:nvPr userDrawn="1"/>
          </p:nvSpPr>
          <p:spPr bwMode="black">
            <a:xfrm>
              <a:off x="5436" y="4219"/>
              <a:ext cx="32" cy="33"/>
            </a:xfrm>
            <a:custGeom>
              <a:avLst/>
              <a:gdLst/>
              <a:ahLst/>
              <a:cxnLst>
                <a:cxn ang="0">
                  <a:pos x="40" y="27"/>
                </a:cxn>
                <a:cxn ang="0">
                  <a:pos x="40" y="27"/>
                </a:cxn>
                <a:cxn ang="0">
                  <a:pos x="38" y="39"/>
                </a:cxn>
                <a:cxn ang="0">
                  <a:pos x="34" y="48"/>
                </a:cxn>
                <a:cxn ang="0">
                  <a:pos x="29" y="53"/>
                </a:cxn>
                <a:cxn ang="0">
                  <a:pos x="24" y="54"/>
                </a:cxn>
                <a:cxn ang="0">
                  <a:pos x="24" y="54"/>
                </a:cxn>
                <a:cxn ang="0">
                  <a:pos x="22" y="54"/>
                </a:cxn>
                <a:cxn ang="0">
                  <a:pos x="19" y="53"/>
                </a:cxn>
                <a:cxn ang="0">
                  <a:pos x="18" y="48"/>
                </a:cxn>
                <a:cxn ang="0">
                  <a:pos x="16" y="40"/>
                </a:cxn>
                <a:cxn ang="0">
                  <a:pos x="18" y="32"/>
                </a:cxn>
                <a:cxn ang="0">
                  <a:pos x="18" y="32"/>
                </a:cxn>
                <a:cxn ang="0">
                  <a:pos x="21" y="21"/>
                </a:cxn>
                <a:cxn ang="0">
                  <a:pos x="24" y="13"/>
                </a:cxn>
                <a:cxn ang="0">
                  <a:pos x="29" y="8"/>
                </a:cxn>
                <a:cxn ang="0">
                  <a:pos x="34" y="7"/>
                </a:cxn>
                <a:cxn ang="0">
                  <a:pos x="34" y="7"/>
                </a:cxn>
                <a:cxn ang="0">
                  <a:pos x="38" y="8"/>
                </a:cxn>
                <a:cxn ang="0">
                  <a:pos x="41" y="12"/>
                </a:cxn>
                <a:cxn ang="0">
                  <a:pos x="41" y="18"/>
                </a:cxn>
                <a:cxn ang="0">
                  <a:pos x="40" y="27"/>
                </a:cxn>
                <a:cxn ang="0">
                  <a:pos x="40" y="27"/>
                </a:cxn>
                <a:cxn ang="0">
                  <a:pos x="0" y="32"/>
                </a:cxn>
                <a:cxn ang="0">
                  <a:pos x="0" y="32"/>
                </a:cxn>
                <a:cxn ang="0">
                  <a:pos x="0" y="39"/>
                </a:cxn>
                <a:cxn ang="0">
                  <a:pos x="0" y="45"/>
                </a:cxn>
                <a:cxn ang="0">
                  <a:pos x="3" y="50"/>
                </a:cxn>
                <a:cxn ang="0">
                  <a:pos x="5" y="53"/>
                </a:cxn>
                <a:cxn ang="0">
                  <a:pos x="10" y="56"/>
                </a:cxn>
                <a:cxn ang="0">
                  <a:pos x="13" y="58"/>
                </a:cxn>
                <a:cxn ang="0">
                  <a:pos x="24" y="59"/>
                </a:cxn>
                <a:cxn ang="0">
                  <a:pos x="24" y="59"/>
                </a:cxn>
                <a:cxn ang="0">
                  <a:pos x="29" y="59"/>
                </a:cxn>
                <a:cxn ang="0">
                  <a:pos x="35" y="58"/>
                </a:cxn>
                <a:cxn ang="0">
                  <a:pos x="40" y="54"/>
                </a:cxn>
                <a:cxn ang="0">
                  <a:pos x="45" y="51"/>
                </a:cxn>
                <a:cxn ang="0">
                  <a:pos x="49" y="47"/>
                </a:cxn>
                <a:cxn ang="0">
                  <a:pos x="53" y="42"/>
                </a:cxn>
                <a:cxn ang="0">
                  <a:pos x="56" y="35"/>
                </a:cxn>
                <a:cxn ang="0">
                  <a:pos x="57" y="29"/>
                </a:cxn>
                <a:cxn ang="0">
                  <a:pos x="57" y="29"/>
                </a:cxn>
                <a:cxn ang="0">
                  <a:pos x="57" y="23"/>
                </a:cxn>
                <a:cxn ang="0">
                  <a:pos x="57" y="18"/>
                </a:cxn>
                <a:cxn ang="0">
                  <a:pos x="56" y="13"/>
                </a:cxn>
                <a:cxn ang="0">
                  <a:pos x="54" y="8"/>
                </a:cxn>
                <a:cxn ang="0">
                  <a:pos x="51" y="5"/>
                </a:cxn>
                <a:cxn ang="0">
                  <a:pos x="46" y="4"/>
                </a:cxn>
                <a:cxn ang="0">
                  <a:pos x="41" y="2"/>
                </a:cxn>
                <a:cxn ang="0">
                  <a:pos x="35" y="0"/>
                </a:cxn>
                <a:cxn ang="0">
                  <a:pos x="35" y="0"/>
                </a:cxn>
                <a:cxn ang="0">
                  <a:pos x="24" y="4"/>
                </a:cxn>
                <a:cxn ang="0">
                  <a:pos x="19" y="5"/>
                </a:cxn>
                <a:cxn ang="0">
                  <a:pos x="15" y="8"/>
                </a:cxn>
                <a:cxn ang="0">
                  <a:pos x="10" y="13"/>
                </a:cxn>
                <a:cxn ang="0">
                  <a:pos x="7" y="18"/>
                </a:cxn>
                <a:cxn ang="0">
                  <a:pos x="3" y="24"/>
                </a:cxn>
                <a:cxn ang="0">
                  <a:pos x="0" y="32"/>
                </a:cxn>
                <a:cxn ang="0">
                  <a:pos x="0" y="32"/>
                </a:cxn>
              </a:cxnLst>
              <a:rect l="0" t="0" r="r" b="b"/>
              <a:pathLst>
                <a:path w="57" h="59">
                  <a:moveTo>
                    <a:pt x="40" y="27"/>
                  </a:moveTo>
                  <a:lnTo>
                    <a:pt x="40" y="27"/>
                  </a:lnTo>
                  <a:lnTo>
                    <a:pt x="38" y="39"/>
                  </a:lnTo>
                  <a:lnTo>
                    <a:pt x="34" y="48"/>
                  </a:lnTo>
                  <a:lnTo>
                    <a:pt x="29" y="53"/>
                  </a:lnTo>
                  <a:lnTo>
                    <a:pt x="24" y="54"/>
                  </a:lnTo>
                  <a:lnTo>
                    <a:pt x="24" y="54"/>
                  </a:lnTo>
                  <a:lnTo>
                    <a:pt x="22" y="54"/>
                  </a:lnTo>
                  <a:lnTo>
                    <a:pt x="19" y="53"/>
                  </a:lnTo>
                  <a:lnTo>
                    <a:pt x="18" y="48"/>
                  </a:lnTo>
                  <a:lnTo>
                    <a:pt x="16" y="40"/>
                  </a:lnTo>
                  <a:lnTo>
                    <a:pt x="18" y="32"/>
                  </a:lnTo>
                  <a:lnTo>
                    <a:pt x="18" y="32"/>
                  </a:lnTo>
                  <a:lnTo>
                    <a:pt x="21" y="21"/>
                  </a:lnTo>
                  <a:lnTo>
                    <a:pt x="24" y="13"/>
                  </a:lnTo>
                  <a:lnTo>
                    <a:pt x="29" y="8"/>
                  </a:lnTo>
                  <a:lnTo>
                    <a:pt x="34" y="7"/>
                  </a:lnTo>
                  <a:lnTo>
                    <a:pt x="34" y="7"/>
                  </a:lnTo>
                  <a:lnTo>
                    <a:pt x="38" y="8"/>
                  </a:lnTo>
                  <a:lnTo>
                    <a:pt x="41" y="12"/>
                  </a:lnTo>
                  <a:lnTo>
                    <a:pt x="41" y="18"/>
                  </a:lnTo>
                  <a:lnTo>
                    <a:pt x="40" y="27"/>
                  </a:lnTo>
                  <a:lnTo>
                    <a:pt x="40" y="27"/>
                  </a:lnTo>
                  <a:close/>
                  <a:moveTo>
                    <a:pt x="0" y="32"/>
                  </a:moveTo>
                  <a:lnTo>
                    <a:pt x="0" y="32"/>
                  </a:lnTo>
                  <a:lnTo>
                    <a:pt x="0" y="39"/>
                  </a:lnTo>
                  <a:lnTo>
                    <a:pt x="0" y="45"/>
                  </a:lnTo>
                  <a:lnTo>
                    <a:pt x="3" y="50"/>
                  </a:lnTo>
                  <a:lnTo>
                    <a:pt x="5" y="53"/>
                  </a:lnTo>
                  <a:lnTo>
                    <a:pt x="10" y="56"/>
                  </a:lnTo>
                  <a:lnTo>
                    <a:pt x="13" y="58"/>
                  </a:lnTo>
                  <a:lnTo>
                    <a:pt x="24" y="59"/>
                  </a:lnTo>
                  <a:lnTo>
                    <a:pt x="24" y="59"/>
                  </a:lnTo>
                  <a:lnTo>
                    <a:pt x="29" y="59"/>
                  </a:lnTo>
                  <a:lnTo>
                    <a:pt x="35" y="58"/>
                  </a:lnTo>
                  <a:lnTo>
                    <a:pt x="40" y="54"/>
                  </a:lnTo>
                  <a:lnTo>
                    <a:pt x="45" y="51"/>
                  </a:lnTo>
                  <a:lnTo>
                    <a:pt x="49" y="47"/>
                  </a:lnTo>
                  <a:lnTo>
                    <a:pt x="53" y="42"/>
                  </a:lnTo>
                  <a:lnTo>
                    <a:pt x="56" y="35"/>
                  </a:lnTo>
                  <a:lnTo>
                    <a:pt x="57" y="29"/>
                  </a:lnTo>
                  <a:lnTo>
                    <a:pt x="57" y="29"/>
                  </a:lnTo>
                  <a:lnTo>
                    <a:pt x="57" y="23"/>
                  </a:lnTo>
                  <a:lnTo>
                    <a:pt x="57" y="18"/>
                  </a:lnTo>
                  <a:lnTo>
                    <a:pt x="56" y="13"/>
                  </a:lnTo>
                  <a:lnTo>
                    <a:pt x="54" y="8"/>
                  </a:lnTo>
                  <a:lnTo>
                    <a:pt x="51" y="5"/>
                  </a:lnTo>
                  <a:lnTo>
                    <a:pt x="46" y="4"/>
                  </a:lnTo>
                  <a:lnTo>
                    <a:pt x="41" y="2"/>
                  </a:lnTo>
                  <a:lnTo>
                    <a:pt x="35" y="0"/>
                  </a:lnTo>
                  <a:lnTo>
                    <a:pt x="35" y="0"/>
                  </a:lnTo>
                  <a:lnTo>
                    <a:pt x="24" y="4"/>
                  </a:lnTo>
                  <a:lnTo>
                    <a:pt x="19" y="5"/>
                  </a:lnTo>
                  <a:lnTo>
                    <a:pt x="15" y="8"/>
                  </a:lnTo>
                  <a:lnTo>
                    <a:pt x="10" y="13"/>
                  </a:lnTo>
                  <a:lnTo>
                    <a:pt x="7" y="18"/>
                  </a:lnTo>
                  <a:lnTo>
                    <a:pt x="3" y="24"/>
                  </a:lnTo>
                  <a:lnTo>
                    <a:pt x="0" y="32"/>
                  </a:lnTo>
                  <a:lnTo>
                    <a:pt x="0" y="32"/>
                  </a:lnTo>
                  <a:close/>
                </a:path>
              </a:pathLst>
            </a:custGeom>
            <a:grpFill/>
            <a:ln w="9525">
              <a:noFill/>
              <a:round/>
              <a:headEnd/>
              <a:tailEnd/>
            </a:ln>
          </p:spPr>
          <p:txBody>
            <a:bodyPr/>
            <a:lstStyle/>
            <a:p>
              <a:endParaRPr lang="en-GB" noProof="0" dirty="0"/>
            </a:p>
          </p:txBody>
        </p:sp>
      </p:grpSp>
      <p:sp>
        <p:nvSpPr>
          <p:cNvPr id="33" name="Folded Corner 32"/>
          <p:cNvSpPr/>
          <p:nvPr userDrawn="1"/>
        </p:nvSpPr>
        <p:spPr>
          <a:xfrm>
            <a:off x="-2316481" y="7938"/>
            <a:ext cx="2175193" cy="3167062"/>
          </a:xfrm>
          <a:prstGeom prst="foldedCorner">
            <a:avLst>
              <a:gd name="adj" fmla="val 6814"/>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nchorCtr="0"/>
          <a:lstStyle/>
          <a:p>
            <a:pPr algn="l">
              <a:spcAft>
                <a:spcPts val="100"/>
              </a:spcAft>
            </a:pPr>
            <a:r>
              <a:rPr lang="en-GB" sz="1000" b="1" noProof="0" dirty="0" smtClean="0">
                <a:solidFill>
                  <a:srgbClr val="000000"/>
                </a:solidFill>
              </a:rPr>
              <a:t>Change</a:t>
            </a:r>
            <a:r>
              <a:rPr lang="en-GB" sz="1000" b="1" baseline="0" noProof="0" dirty="0" smtClean="0">
                <a:solidFill>
                  <a:srgbClr val="000000"/>
                </a:solidFill>
              </a:rPr>
              <a:t> the colour scheme:</a:t>
            </a:r>
          </a:p>
          <a:p>
            <a:pPr marL="177800" lvl="1" indent="-177800">
              <a:spcAft>
                <a:spcPts val="100"/>
              </a:spcAft>
              <a:buSzPct val="75000"/>
              <a:buFont typeface="Arial" pitchFamily="34" charset="0"/>
              <a:buChar char="►"/>
            </a:pPr>
            <a:r>
              <a:rPr lang="en-GB" sz="800" noProof="0" dirty="0" smtClean="0">
                <a:solidFill>
                  <a:srgbClr val="000000"/>
                </a:solidFill>
              </a:rPr>
              <a:t>Go to the </a:t>
            </a:r>
            <a:r>
              <a:rPr lang="en-GB" sz="800" b="1" noProof="0" dirty="0" smtClean="0">
                <a:solidFill>
                  <a:srgbClr val="000000"/>
                </a:solidFill>
              </a:rPr>
              <a:t>Design </a:t>
            </a:r>
            <a:r>
              <a:rPr lang="en-GB" sz="800" noProof="0" dirty="0" smtClean="0">
                <a:solidFill>
                  <a:srgbClr val="000000"/>
                </a:solidFill>
              </a:rPr>
              <a:t>tab</a:t>
            </a:r>
          </a:p>
          <a:p>
            <a:pPr marL="177800" lvl="1" indent="-177800">
              <a:spcAft>
                <a:spcPts val="100"/>
              </a:spcAft>
              <a:buSzPct val="75000"/>
              <a:buFont typeface="Arial" pitchFamily="34" charset="0"/>
              <a:buChar char="►"/>
            </a:pPr>
            <a:r>
              <a:rPr lang="en-GB" sz="800" baseline="0" noProof="0" dirty="0" smtClean="0">
                <a:solidFill>
                  <a:srgbClr val="000000"/>
                </a:solidFill>
              </a:rPr>
              <a:t>Select the </a:t>
            </a:r>
            <a:r>
              <a:rPr lang="en-GB" sz="800" b="1" baseline="0" noProof="0" dirty="0" smtClean="0">
                <a:solidFill>
                  <a:srgbClr val="000000"/>
                </a:solidFill>
              </a:rPr>
              <a:t>Colors</a:t>
            </a:r>
            <a:r>
              <a:rPr lang="en-GB" sz="800" baseline="0" noProof="0" dirty="0" smtClean="0">
                <a:solidFill>
                  <a:srgbClr val="000000"/>
                </a:solidFill>
              </a:rPr>
              <a:t> drop-down menu from the </a:t>
            </a:r>
            <a:r>
              <a:rPr lang="en-GB" sz="800" b="1" baseline="0" noProof="0" dirty="0" smtClean="0">
                <a:solidFill>
                  <a:srgbClr val="000000"/>
                </a:solidFill>
              </a:rPr>
              <a:t>Themes </a:t>
            </a:r>
            <a:r>
              <a:rPr lang="en-GB" sz="800" baseline="0" noProof="0" dirty="0" smtClean="0">
                <a:solidFill>
                  <a:srgbClr val="000000"/>
                </a:solidFill>
              </a:rPr>
              <a:t>group</a:t>
            </a:r>
          </a:p>
          <a:p>
            <a:pPr marL="177800" lvl="1" indent="-177800">
              <a:spcAft>
                <a:spcPts val="100"/>
              </a:spcAft>
              <a:buSzPct val="75000"/>
              <a:buFont typeface="Arial" pitchFamily="34" charset="0"/>
              <a:buChar char="►"/>
            </a:pPr>
            <a:r>
              <a:rPr lang="en-GB" sz="800" noProof="0" dirty="0" smtClean="0">
                <a:solidFill>
                  <a:srgbClr val="000000"/>
                </a:solidFill>
              </a:rPr>
              <a:t>From the </a:t>
            </a:r>
            <a:r>
              <a:rPr lang="en-GB" sz="800" b="1" noProof="0" dirty="0" smtClean="0">
                <a:solidFill>
                  <a:srgbClr val="000000"/>
                </a:solidFill>
              </a:rPr>
              <a:t>Custom</a:t>
            </a:r>
            <a:r>
              <a:rPr lang="en-GB" sz="800" noProof="0" dirty="0" smtClean="0">
                <a:solidFill>
                  <a:srgbClr val="000000"/>
                </a:solidFill>
              </a:rPr>
              <a:t> menu, choose </a:t>
            </a:r>
            <a:br>
              <a:rPr lang="en-GB" sz="800" noProof="0" dirty="0" smtClean="0">
                <a:solidFill>
                  <a:srgbClr val="000000"/>
                </a:solidFill>
              </a:rPr>
            </a:br>
            <a:r>
              <a:rPr lang="en-GB" sz="800" b="1" noProof="0" dirty="0" smtClean="0">
                <a:solidFill>
                  <a:srgbClr val="000000"/>
                </a:solidFill>
              </a:rPr>
              <a:t>EY Onscreen (Dark) </a:t>
            </a:r>
            <a:r>
              <a:rPr lang="en-GB" sz="800" noProof="0" dirty="0" smtClean="0">
                <a:solidFill>
                  <a:srgbClr val="000000"/>
                </a:solidFill>
              </a:rPr>
              <a:t>for a dark grey background or </a:t>
            </a:r>
            <a:r>
              <a:rPr lang="en-GB" sz="800" b="1" noProof="0" dirty="0" smtClean="0">
                <a:solidFill>
                  <a:srgbClr val="000000"/>
                </a:solidFill>
              </a:rPr>
              <a:t>EY Onscreen (White) </a:t>
            </a:r>
            <a:r>
              <a:rPr lang="en-GB" sz="800" noProof="0" dirty="0" smtClean="0">
                <a:solidFill>
                  <a:srgbClr val="000000"/>
                </a:solidFill>
              </a:rPr>
              <a:t>for a white background or handouts of your presentation. All slides will be updated with the selected colour palette</a:t>
            </a:r>
            <a:endParaRPr lang="en-GB" sz="800" baseline="0" noProof="0" dirty="0" smtClean="0">
              <a:solidFill>
                <a:srgbClr val="000000"/>
              </a:solidFill>
            </a:endParaRPr>
          </a:p>
          <a:p>
            <a:pPr marL="177800" lvl="1" indent="-177800">
              <a:spcAft>
                <a:spcPts val="100"/>
              </a:spcAft>
              <a:buSzPct val="75000"/>
            </a:pPr>
            <a:endParaRPr lang="en-GB" sz="800" b="1" baseline="0" noProof="0" dirty="0" smtClean="0">
              <a:solidFill>
                <a:srgbClr val="000000"/>
              </a:solidFill>
            </a:endParaRPr>
          </a:p>
          <a:p>
            <a:pPr marL="177800" lvl="1" indent="-177800">
              <a:spcAft>
                <a:spcPts val="100"/>
              </a:spcAft>
              <a:buSzPct val="75000"/>
            </a:pPr>
            <a:endParaRPr lang="en-GB" sz="800" b="1" noProof="0" dirty="0" smtClean="0">
              <a:solidFill>
                <a:srgbClr val="000000"/>
              </a:solidFill>
            </a:endParaRPr>
          </a:p>
          <a:p>
            <a:pPr marL="177800" lvl="1" indent="-177800">
              <a:spcAft>
                <a:spcPts val="100"/>
              </a:spcAft>
              <a:buSzPct val="75000"/>
            </a:pPr>
            <a:endParaRPr lang="en-GB" sz="800" b="1" baseline="0" noProof="0" dirty="0" smtClean="0">
              <a:solidFill>
                <a:srgbClr val="000000"/>
              </a:solidFill>
            </a:endParaRPr>
          </a:p>
          <a:p>
            <a:pPr marL="177800" lvl="1" indent="-177800">
              <a:spcAft>
                <a:spcPts val="100"/>
              </a:spcAft>
              <a:buSzPct val="75000"/>
            </a:pPr>
            <a:endParaRPr lang="en-GB" sz="800" b="1" noProof="0" dirty="0" smtClean="0">
              <a:solidFill>
                <a:srgbClr val="000000"/>
              </a:solidFill>
            </a:endParaRPr>
          </a:p>
          <a:p>
            <a:pPr marL="177800" lvl="1" indent="-177800">
              <a:spcAft>
                <a:spcPts val="100"/>
              </a:spcAft>
              <a:buSzPct val="75000"/>
            </a:pPr>
            <a:endParaRPr lang="en-GB" sz="800" b="1" baseline="0" noProof="0" dirty="0" smtClean="0">
              <a:solidFill>
                <a:srgbClr val="000000"/>
              </a:solidFill>
            </a:endParaRPr>
          </a:p>
          <a:p>
            <a:pPr marL="177800" lvl="1" indent="-177800">
              <a:spcAft>
                <a:spcPts val="100"/>
              </a:spcAft>
              <a:buSzPct val="75000"/>
            </a:pPr>
            <a:endParaRPr lang="en-GB" sz="800" b="1" noProof="0" dirty="0" smtClean="0">
              <a:solidFill>
                <a:srgbClr val="000000"/>
              </a:solidFill>
            </a:endParaRPr>
          </a:p>
          <a:p>
            <a:pPr marL="177800" lvl="1" indent="-177800">
              <a:spcAft>
                <a:spcPts val="100"/>
              </a:spcAft>
              <a:buSzPct val="75000"/>
            </a:pPr>
            <a:endParaRPr lang="en-GB" sz="800" b="1" baseline="0" noProof="0" dirty="0" smtClean="0">
              <a:solidFill>
                <a:srgbClr val="000000"/>
              </a:solidFill>
            </a:endParaRPr>
          </a:p>
          <a:p>
            <a:pPr marL="177800" lvl="1" indent="-177800">
              <a:spcAft>
                <a:spcPts val="100"/>
              </a:spcAft>
              <a:buSzPct val="75000"/>
            </a:pPr>
            <a:r>
              <a:rPr lang="en-GB" sz="800" b="1" baseline="0" noProof="0" dirty="0" smtClean="0">
                <a:solidFill>
                  <a:srgbClr val="000000"/>
                </a:solidFill>
              </a:rPr>
              <a:t>Note:</a:t>
            </a:r>
          </a:p>
          <a:p>
            <a:pPr marL="0" lvl="1">
              <a:spcAft>
                <a:spcPts val="100"/>
              </a:spcAft>
              <a:buSzPct val="75000"/>
            </a:pPr>
            <a:r>
              <a:rPr lang="en-GB" sz="800" noProof="0" dirty="0" smtClean="0">
                <a:solidFill>
                  <a:srgbClr val="000000"/>
                </a:solidFill>
              </a:rPr>
              <a:t>This template should be</a:t>
            </a:r>
            <a:r>
              <a:rPr lang="en-GB" sz="800" baseline="0" noProof="0" dirty="0" smtClean="0">
                <a:solidFill>
                  <a:srgbClr val="000000"/>
                </a:solidFill>
              </a:rPr>
              <a:t> used</a:t>
            </a:r>
            <a:r>
              <a:rPr lang="en-GB" sz="800" noProof="0" dirty="0" smtClean="0">
                <a:solidFill>
                  <a:srgbClr val="000000"/>
                </a:solidFill>
              </a:rPr>
              <a:t> for onscreen projection. Print only documents should be created using one of the </a:t>
            </a:r>
            <a:r>
              <a:rPr lang="en-GB" sz="800" b="1" noProof="0" dirty="0" smtClean="0">
                <a:solidFill>
                  <a:srgbClr val="000000"/>
                </a:solidFill>
              </a:rPr>
              <a:t>Printed Proposal </a:t>
            </a:r>
            <a:r>
              <a:rPr lang="en-GB" sz="800" noProof="0" dirty="0" smtClean="0">
                <a:solidFill>
                  <a:srgbClr val="000000"/>
                </a:solidFill>
              </a:rPr>
              <a:t>templates available from the </a:t>
            </a:r>
            <a:br>
              <a:rPr lang="en-GB" sz="800" noProof="0" dirty="0" smtClean="0">
                <a:solidFill>
                  <a:srgbClr val="000000"/>
                </a:solidFill>
              </a:rPr>
            </a:br>
            <a:r>
              <a:rPr lang="en-GB" sz="800" b="1" noProof="0" dirty="0" smtClean="0">
                <a:solidFill>
                  <a:srgbClr val="000000"/>
                </a:solidFill>
              </a:rPr>
              <a:t>EY Presentations </a:t>
            </a:r>
            <a:r>
              <a:rPr lang="en-GB" sz="800" noProof="0" dirty="0" smtClean="0">
                <a:solidFill>
                  <a:srgbClr val="000000"/>
                </a:solidFill>
              </a:rPr>
              <a:t>tab.</a:t>
            </a:r>
            <a:endParaRPr lang="en-GB" sz="800" baseline="0" noProof="0" dirty="0" smtClean="0">
              <a:solidFill>
                <a:srgbClr val="000000"/>
              </a:solidFill>
            </a:endParaRPr>
          </a:p>
          <a:p>
            <a:pPr algn="l">
              <a:spcAft>
                <a:spcPts val="100"/>
              </a:spcAft>
            </a:pPr>
            <a:endParaRPr lang="en-GB" sz="800" baseline="0" noProof="0" dirty="0" smtClean="0">
              <a:solidFill>
                <a:srgbClr val="000000"/>
              </a:solidFill>
            </a:endParaRPr>
          </a:p>
          <a:p>
            <a:pPr algn="l">
              <a:spcAft>
                <a:spcPts val="100"/>
              </a:spcAft>
            </a:pPr>
            <a:endParaRPr lang="en-GB" sz="800" noProof="0" dirty="0">
              <a:solidFill>
                <a:srgbClr val="000000"/>
              </a:solidFill>
            </a:endParaRPr>
          </a:p>
        </p:txBody>
      </p:sp>
      <p:pic>
        <p:nvPicPr>
          <p:cNvPr id="34" name="Picture 2"/>
          <p:cNvPicPr>
            <a:picLocks noChangeAspect="1" noChangeArrowheads="1"/>
          </p:cNvPicPr>
          <p:nvPr userDrawn="1"/>
        </p:nvPicPr>
        <p:blipFill>
          <a:blip r:embed="rId3" cstate="print"/>
          <a:srcRect/>
          <a:stretch>
            <a:fillRect/>
          </a:stretch>
        </p:blipFill>
        <p:spPr bwMode="auto">
          <a:xfrm>
            <a:off x="-2076387" y="1406904"/>
            <a:ext cx="1722502" cy="798948"/>
          </a:xfrm>
          <a:prstGeom prst="rect">
            <a:avLst/>
          </a:prstGeom>
          <a:noFill/>
          <a:ln w="9525">
            <a:noFill/>
            <a:miter lim="800000"/>
            <a:headEnd/>
            <a:tailEnd/>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Single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GB" noProof="0" smtClean="0"/>
              <a:t>Click to edit Master title style</a:t>
            </a:r>
            <a:endParaRPr lang="en-GB" noProof="0"/>
          </a:p>
        </p:txBody>
      </p:sp>
      <p:sp>
        <p:nvSpPr>
          <p:cNvPr id="3" name="Content Placeholder 2"/>
          <p:cNvSpPr>
            <a:spLocks noGrp="1"/>
          </p:cNvSpPr>
          <p:nvPr>
            <p:ph idx="1" hasCustomPrompt="1"/>
          </p:nvPr>
        </p:nvSpPr>
        <p:spPr/>
        <p:txBody>
          <a:bodyPr/>
          <a:lstStyle>
            <a:lvl2pPr>
              <a:defRPr>
                <a:solidFill>
                  <a:schemeClr val="tx2"/>
                </a:solidFill>
              </a:defRPr>
            </a:lvl2pPr>
          </a:lstStyle>
          <a:p>
            <a:pPr lvl="0"/>
            <a:r>
              <a:rPr lang="en-GB" noProof="0" smtClean="0"/>
              <a:t>Body text – Arial 24 point</a:t>
            </a:r>
          </a:p>
          <a:p>
            <a:pPr lvl="1"/>
            <a:r>
              <a:rPr lang="en-GB" noProof="0" smtClean="0"/>
              <a:t>Heading – Arial 24 point bold</a:t>
            </a:r>
          </a:p>
          <a:p>
            <a:pPr lvl="2"/>
            <a:r>
              <a:rPr lang="en-GB" noProof="0" smtClean="0"/>
              <a:t>Bullet 1 – Arial 24 point</a:t>
            </a:r>
          </a:p>
          <a:p>
            <a:pPr lvl="3"/>
            <a:r>
              <a:rPr lang="en-GB" noProof="0" smtClean="0"/>
              <a:t>Bullet 2 – Arial 20 point</a:t>
            </a:r>
          </a:p>
          <a:p>
            <a:pPr lvl="4"/>
            <a:r>
              <a:rPr lang="en-GB" noProof="0" smtClean="0"/>
              <a:t>Bullet 3 – Arial 18 point</a:t>
            </a:r>
            <a:endParaRPr lang="en-GB" noProof="0"/>
          </a:p>
        </p:txBody>
      </p:sp>
      <p:sp>
        <p:nvSpPr>
          <p:cNvPr id="4" name="Date Placeholder 3"/>
          <p:cNvSpPr>
            <a:spLocks noGrp="1"/>
          </p:cNvSpPr>
          <p:nvPr>
            <p:ph type="dt" sz="half" idx="10"/>
          </p:nvPr>
        </p:nvSpPr>
        <p:spPr/>
        <p:txBody>
          <a:bodyPr/>
          <a:lstStyle/>
          <a:p>
            <a:endParaRPr lang="en-GB" noProof="0" dirty="0"/>
          </a:p>
        </p:txBody>
      </p:sp>
      <p:sp>
        <p:nvSpPr>
          <p:cNvPr id="5" name="Footer Placeholder 4"/>
          <p:cNvSpPr>
            <a:spLocks noGrp="1"/>
          </p:cNvSpPr>
          <p:nvPr>
            <p:ph type="ftr" sz="quarter" idx="11"/>
          </p:nvPr>
        </p:nvSpPr>
        <p:spPr/>
        <p:txBody>
          <a:bodyPr/>
          <a:lstStyle/>
          <a:p>
            <a:r>
              <a:rPr lang="en-GB" noProof="0" dirty="0" smtClean="0"/>
              <a:t>MIMA Conference 2013</a:t>
            </a:r>
            <a:endParaRPr lang="en-GB" noProof="0" dirty="0"/>
          </a:p>
        </p:txBody>
      </p:sp>
      <p:sp>
        <p:nvSpPr>
          <p:cNvPr id="6" name="Slide Number Placeholder 5"/>
          <p:cNvSpPr>
            <a:spLocks noGrp="1"/>
          </p:cNvSpPr>
          <p:nvPr>
            <p:ph type="sldNum" sz="quarter" idx="12"/>
          </p:nvPr>
        </p:nvSpPr>
        <p:spPr/>
        <p:txBody>
          <a:bodyPr/>
          <a:lstStyle/>
          <a:p>
            <a:r>
              <a:rPr lang="en-GB" dirty="0" smtClean="0"/>
              <a:t>Page 1</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Double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smtClean="0"/>
              <a:t>Click to edit Master title style</a:t>
            </a:r>
            <a:endParaRPr lang="en-GB" noProof="0"/>
          </a:p>
        </p:txBody>
      </p:sp>
      <p:sp>
        <p:nvSpPr>
          <p:cNvPr id="3" name="Content Placeholder 2"/>
          <p:cNvSpPr>
            <a:spLocks noGrp="1"/>
          </p:cNvSpPr>
          <p:nvPr>
            <p:ph idx="1" hasCustomPrompt="1"/>
          </p:nvPr>
        </p:nvSpPr>
        <p:spPr>
          <a:xfrm>
            <a:off x="457201" y="1411288"/>
            <a:ext cx="4006849" cy="4503737"/>
          </a:xfrm>
        </p:spPr>
        <p:txBody>
          <a:bodyPr/>
          <a:lstStyle>
            <a:lvl2pPr>
              <a:defRPr>
                <a:solidFill>
                  <a:schemeClr val="tx2"/>
                </a:solidFill>
              </a:defRPr>
            </a:lvl2pPr>
          </a:lstStyle>
          <a:p>
            <a:pPr lvl="0"/>
            <a:r>
              <a:rPr lang="en-GB" noProof="0" smtClean="0"/>
              <a:t>Body text – Arial 24 point</a:t>
            </a:r>
          </a:p>
          <a:p>
            <a:pPr lvl="1"/>
            <a:r>
              <a:rPr lang="en-GB" noProof="0" smtClean="0"/>
              <a:t>Heading – Arial 24 point bold</a:t>
            </a:r>
          </a:p>
          <a:p>
            <a:pPr lvl="2"/>
            <a:r>
              <a:rPr lang="en-GB" noProof="0" smtClean="0"/>
              <a:t>Bullet 1 – Arial 24 point</a:t>
            </a:r>
          </a:p>
          <a:p>
            <a:pPr lvl="3"/>
            <a:r>
              <a:rPr lang="en-GB" noProof="0" smtClean="0"/>
              <a:t>Bullet 2 – Arial 20 point</a:t>
            </a:r>
          </a:p>
          <a:p>
            <a:pPr lvl="4"/>
            <a:r>
              <a:rPr lang="en-GB" noProof="0" smtClean="0"/>
              <a:t>Bullet 3 – Arial 18 point</a:t>
            </a:r>
            <a:endParaRPr lang="en-GB" noProof="0"/>
          </a:p>
        </p:txBody>
      </p:sp>
      <p:sp>
        <p:nvSpPr>
          <p:cNvPr id="4" name="Date Placeholder 3"/>
          <p:cNvSpPr>
            <a:spLocks noGrp="1"/>
          </p:cNvSpPr>
          <p:nvPr>
            <p:ph type="dt" sz="half" idx="10"/>
          </p:nvPr>
        </p:nvSpPr>
        <p:spPr/>
        <p:txBody>
          <a:bodyPr/>
          <a:lstStyle/>
          <a:p>
            <a:endParaRPr lang="en-GB" noProof="0" dirty="0"/>
          </a:p>
        </p:txBody>
      </p:sp>
      <p:sp>
        <p:nvSpPr>
          <p:cNvPr id="5" name="Footer Placeholder 4"/>
          <p:cNvSpPr>
            <a:spLocks noGrp="1"/>
          </p:cNvSpPr>
          <p:nvPr>
            <p:ph type="ftr" sz="quarter" idx="11"/>
          </p:nvPr>
        </p:nvSpPr>
        <p:spPr/>
        <p:txBody>
          <a:bodyPr/>
          <a:lstStyle/>
          <a:p>
            <a:r>
              <a:rPr lang="en-GB" noProof="0" dirty="0" smtClean="0"/>
              <a:t>MIMA Conference 2013</a:t>
            </a:r>
            <a:endParaRPr lang="en-GB" noProof="0" dirty="0"/>
          </a:p>
        </p:txBody>
      </p:sp>
      <p:sp>
        <p:nvSpPr>
          <p:cNvPr id="6" name="Slide Number Placeholder 5"/>
          <p:cNvSpPr>
            <a:spLocks noGrp="1"/>
          </p:cNvSpPr>
          <p:nvPr>
            <p:ph type="sldNum" sz="quarter" idx="12"/>
          </p:nvPr>
        </p:nvSpPr>
        <p:spPr/>
        <p:txBody>
          <a:bodyPr/>
          <a:lstStyle/>
          <a:p>
            <a:r>
              <a:rPr lang="en-GB" noProof="0" dirty="0" smtClean="0"/>
              <a:t>Page </a:t>
            </a:r>
            <a:fld id="{E5A1EDF7-6110-42C0-A4FC-CB56AF1E2FBC}" type="slidenum">
              <a:rPr lang="en-GB" noProof="0" smtClean="0"/>
              <a:pPr/>
              <a:t>‹#›</a:t>
            </a:fld>
            <a:endParaRPr lang="en-GB" noProof="0" dirty="0"/>
          </a:p>
        </p:txBody>
      </p:sp>
      <p:sp>
        <p:nvSpPr>
          <p:cNvPr id="7" name="Content Placeholder 2"/>
          <p:cNvSpPr>
            <a:spLocks noGrp="1"/>
          </p:cNvSpPr>
          <p:nvPr>
            <p:ph idx="13" hasCustomPrompt="1"/>
          </p:nvPr>
        </p:nvSpPr>
        <p:spPr>
          <a:xfrm>
            <a:off x="4679950" y="1411288"/>
            <a:ext cx="4006849" cy="4503737"/>
          </a:xfrm>
        </p:spPr>
        <p:txBody>
          <a:bodyPr/>
          <a:lstStyle>
            <a:lvl2pPr>
              <a:defRPr>
                <a:solidFill>
                  <a:schemeClr val="tx2"/>
                </a:solidFill>
              </a:defRPr>
            </a:lvl2pPr>
          </a:lstStyle>
          <a:p>
            <a:pPr lvl="0"/>
            <a:r>
              <a:rPr lang="en-GB" noProof="0" smtClean="0"/>
              <a:t>Body text – Arial 24 point</a:t>
            </a:r>
          </a:p>
          <a:p>
            <a:pPr lvl="1"/>
            <a:r>
              <a:rPr lang="en-GB" noProof="0" smtClean="0"/>
              <a:t>Heading – Arial 24 point bold</a:t>
            </a:r>
          </a:p>
          <a:p>
            <a:pPr lvl="2"/>
            <a:r>
              <a:rPr lang="en-GB" noProof="0" smtClean="0"/>
              <a:t>Bullet 1 – Arial 24 point</a:t>
            </a:r>
          </a:p>
          <a:p>
            <a:pPr lvl="3"/>
            <a:r>
              <a:rPr lang="en-GB" noProof="0" smtClean="0"/>
              <a:t>Bullet 2 – Arial 20 point</a:t>
            </a:r>
          </a:p>
          <a:p>
            <a:pPr lvl="4"/>
            <a:r>
              <a:rPr lang="en-GB" noProof="0" smtClean="0"/>
              <a:t>Bullet 3 – Arial 18 point</a:t>
            </a:r>
            <a:endParaRPr lang="en-GB" noProof="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Double Column Content (Horizont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GB" noProof="0" smtClean="0"/>
              <a:t>Click to edit Master title style</a:t>
            </a:r>
            <a:endParaRPr lang="en-GB" noProof="0"/>
          </a:p>
        </p:txBody>
      </p:sp>
      <p:sp>
        <p:nvSpPr>
          <p:cNvPr id="3" name="Content Placeholder 2"/>
          <p:cNvSpPr>
            <a:spLocks noGrp="1"/>
          </p:cNvSpPr>
          <p:nvPr>
            <p:ph idx="1" hasCustomPrompt="1"/>
          </p:nvPr>
        </p:nvSpPr>
        <p:spPr>
          <a:xfrm>
            <a:off x="457200" y="1411288"/>
            <a:ext cx="8220075" cy="2147923"/>
          </a:xfrm>
        </p:spPr>
        <p:txBody>
          <a:bodyPr/>
          <a:lstStyle>
            <a:lvl2pPr>
              <a:defRPr>
                <a:solidFill>
                  <a:schemeClr val="tx2"/>
                </a:solidFill>
              </a:defRPr>
            </a:lvl2pPr>
          </a:lstStyle>
          <a:p>
            <a:pPr lvl="0"/>
            <a:r>
              <a:rPr lang="en-GB" noProof="0" smtClean="0"/>
              <a:t>Body text – Arial 24 point</a:t>
            </a:r>
          </a:p>
          <a:p>
            <a:pPr lvl="1"/>
            <a:r>
              <a:rPr lang="en-GB" noProof="0" smtClean="0"/>
              <a:t>Heading – Arial 24 point bold</a:t>
            </a:r>
          </a:p>
          <a:p>
            <a:pPr lvl="2"/>
            <a:r>
              <a:rPr lang="en-GB" noProof="0" smtClean="0"/>
              <a:t>Bullet 1 – Arial 24 point</a:t>
            </a:r>
          </a:p>
          <a:p>
            <a:pPr lvl="3"/>
            <a:r>
              <a:rPr lang="en-GB" noProof="0" smtClean="0"/>
              <a:t>Bullet 2 – Arial 20 point</a:t>
            </a:r>
          </a:p>
          <a:p>
            <a:pPr lvl="4"/>
            <a:r>
              <a:rPr lang="en-GB" noProof="0" smtClean="0"/>
              <a:t>Bullet 3 – Arial 18 point</a:t>
            </a:r>
            <a:endParaRPr lang="en-GB" noProof="0"/>
          </a:p>
        </p:txBody>
      </p:sp>
      <p:sp>
        <p:nvSpPr>
          <p:cNvPr id="4" name="Date Placeholder 3"/>
          <p:cNvSpPr>
            <a:spLocks noGrp="1"/>
          </p:cNvSpPr>
          <p:nvPr>
            <p:ph type="dt" sz="half" idx="10"/>
          </p:nvPr>
        </p:nvSpPr>
        <p:spPr/>
        <p:txBody>
          <a:bodyPr/>
          <a:lstStyle/>
          <a:p>
            <a:endParaRPr lang="en-GB" noProof="0" dirty="0"/>
          </a:p>
        </p:txBody>
      </p:sp>
      <p:sp>
        <p:nvSpPr>
          <p:cNvPr id="5" name="Footer Placeholder 4"/>
          <p:cNvSpPr>
            <a:spLocks noGrp="1"/>
          </p:cNvSpPr>
          <p:nvPr>
            <p:ph type="ftr" sz="quarter" idx="11"/>
          </p:nvPr>
        </p:nvSpPr>
        <p:spPr/>
        <p:txBody>
          <a:bodyPr/>
          <a:lstStyle/>
          <a:p>
            <a:r>
              <a:rPr lang="en-GB" noProof="0" dirty="0" smtClean="0"/>
              <a:t>MIMA Conference 2013</a:t>
            </a:r>
            <a:endParaRPr lang="en-GB" noProof="0" dirty="0"/>
          </a:p>
        </p:txBody>
      </p:sp>
      <p:sp>
        <p:nvSpPr>
          <p:cNvPr id="6" name="Slide Number Placeholder 5"/>
          <p:cNvSpPr>
            <a:spLocks noGrp="1"/>
          </p:cNvSpPr>
          <p:nvPr>
            <p:ph type="sldNum" sz="quarter" idx="12"/>
          </p:nvPr>
        </p:nvSpPr>
        <p:spPr/>
        <p:txBody>
          <a:bodyPr/>
          <a:lstStyle/>
          <a:p>
            <a:r>
              <a:rPr lang="en-GB" noProof="0" dirty="0" smtClean="0"/>
              <a:t>Page </a:t>
            </a:r>
            <a:fld id="{E5A1EDF7-6110-42C0-A4FC-CB56AF1E2FBC}" type="slidenum">
              <a:rPr lang="en-GB" noProof="0" smtClean="0"/>
              <a:pPr/>
              <a:t>‹#›</a:t>
            </a:fld>
            <a:endParaRPr lang="en-GB" noProof="0" dirty="0"/>
          </a:p>
        </p:txBody>
      </p:sp>
      <p:sp>
        <p:nvSpPr>
          <p:cNvPr id="7" name="Content Placeholder 2"/>
          <p:cNvSpPr>
            <a:spLocks noGrp="1"/>
          </p:cNvSpPr>
          <p:nvPr>
            <p:ph idx="13" hasCustomPrompt="1"/>
          </p:nvPr>
        </p:nvSpPr>
        <p:spPr>
          <a:xfrm>
            <a:off x="457200" y="3767102"/>
            <a:ext cx="8220075" cy="2147923"/>
          </a:xfrm>
        </p:spPr>
        <p:txBody>
          <a:bodyPr/>
          <a:lstStyle>
            <a:lvl2pPr>
              <a:defRPr>
                <a:solidFill>
                  <a:schemeClr val="tx2"/>
                </a:solidFill>
              </a:defRPr>
            </a:lvl2pPr>
          </a:lstStyle>
          <a:p>
            <a:pPr lvl="0"/>
            <a:r>
              <a:rPr lang="en-GB" noProof="0" smtClean="0"/>
              <a:t>Body text – Arial 24 point</a:t>
            </a:r>
          </a:p>
          <a:p>
            <a:pPr lvl="1"/>
            <a:r>
              <a:rPr lang="en-GB" noProof="0" smtClean="0"/>
              <a:t>Heading – Arial 24 point bold</a:t>
            </a:r>
          </a:p>
          <a:p>
            <a:pPr lvl="2"/>
            <a:r>
              <a:rPr lang="en-GB" noProof="0" smtClean="0"/>
              <a:t>Bullet 1 – Arial 24 point</a:t>
            </a:r>
          </a:p>
          <a:p>
            <a:pPr lvl="3"/>
            <a:r>
              <a:rPr lang="en-GB" noProof="0" smtClean="0"/>
              <a:t>Bullet 2 – Arial 20 point</a:t>
            </a:r>
          </a:p>
          <a:p>
            <a:pPr lvl="4"/>
            <a:r>
              <a:rPr lang="en-GB" noProof="0" smtClean="0"/>
              <a:t>Bullet 3 – Arial 18 point</a:t>
            </a:r>
            <a:endParaRPr lang="en-GB"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GB" noProof="0" dirty="0"/>
          </a:p>
        </p:txBody>
      </p:sp>
      <p:sp>
        <p:nvSpPr>
          <p:cNvPr id="5" name="Footer Placeholder 4"/>
          <p:cNvSpPr>
            <a:spLocks noGrp="1"/>
          </p:cNvSpPr>
          <p:nvPr>
            <p:ph type="ftr" sz="quarter" idx="11"/>
          </p:nvPr>
        </p:nvSpPr>
        <p:spPr/>
        <p:txBody>
          <a:bodyPr/>
          <a:lstStyle/>
          <a:p>
            <a:r>
              <a:rPr lang="en-GB" noProof="0" dirty="0" smtClean="0"/>
              <a:t>MIMA Conference 2013</a:t>
            </a:r>
            <a:endParaRPr lang="en-GB" noProof="0" dirty="0"/>
          </a:p>
        </p:txBody>
      </p:sp>
      <p:sp>
        <p:nvSpPr>
          <p:cNvPr id="6" name="Slide Number Placeholder 5"/>
          <p:cNvSpPr>
            <a:spLocks noGrp="1"/>
          </p:cNvSpPr>
          <p:nvPr>
            <p:ph type="sldNum" sz="quarter" idx="12"/>
          </p:nvPr>
        </p:nvSpPr>
        <p:spPr/>
        <p:txBody>
          <a:bodyPr/>
          <a:lstStyle/>
          <a:p>
            <a:r>
              <a:rPr lang="en-GB" noProof="0" dirty="0" smtClean="0"/>
              <a:t>Page </a:t>
            </a:r>
            <a:fld id="{E5A1EDF7-6110-42C0-A4FC-CB56AF1E2FBC}" type="slidenum">
              <a:rPr lang="en-GB" noProof="0" smtClean="0"/>
              <a:pPr/>
              <a:t>‹#›</a:t>
            </a:fld>
            <a:endParaRPr lang="en-GB" noProof="0" dirty="0"/>
          </a:p>
        </p:txBody>
      </p:sp>
      <p:grpSp>
        <p:nvGrpSpPr>
          <p:cNvPr id="3" name="Group 62"/>
          <p:cNvGrpSpPr>
            <a:grpSpLocks/>
          </p:cNvGrpSpPr>
          <p:nvPr userDrawn="1"/>
        </p:nvGrpSpPr>
        <p:grpSpPr bwMode="black">
          <a:xfrm>
            <a:off x="7191375" y="6380163"/>
            <a:ext cx="1484313" cy="334962"/>
            <a:chOff x="4554" y="4058"/>
            <a:chExt cx="935" cy="211"/>
          </a:xfrm>
          <a:solidFill>
            <a:schemeClr val="bg1"/>
          </a:solidFill>
        </p:grpSpPr>
        <p:sp>
          <p:nvSpPr>
            <p:cNvPr id="9" name="Freeform 37"/>
            <p:cNvSpPr>
              <a:spLocks noEditPoints="1"/>
            </p:cNvSpPr>
            <p:nvPr userDrawn="1"/>
          </p:nvSpPr>
          <p:spPr bwMode="black">
            <a:xfrm>
              <a:off x="4554" y="4058"/>
              <a:ext cx="118" cy="99"/>
            </a:xfrm>
            <a:custGeom>
              <a:avLst/>
              <a:gdLst/>
              <a:ahLst/>
              <a:cxnLst>
                <a:cxn ang="0">
                  <a:pos x="164" y="0"/>
                </a:cxn>
                <a:cxn ang="0">
                  <a:pos x="138" y="129"/>
                </a:cxn>
                <a:cxn ang="0">
                  <a:pos x="108" y="129"/>
                </a:cxn>
                <a:cxn ang="0">
                  <a:pos x="132" y="0"/>
                </a:cxn>
                <a:cxn ang="0">
                  <a:pos x="164" y="0"/>
                </a:cxn>
                <a:cxn ang="0">
                  <a:pos x="116" y="0"/>
                </a:cxn>
                <a:cxn ang="0">
                  <a:pos x="110" y="32"/>
                </a:cxn>
                <a:cxn ang="0">
                  <a:pos x="27" y="32"/>
                </a:cxn>
                <a:cxn ang="0">
                  <a:pos x="33" y="0"/>
                </a:cxn>
                <a:cxn ang="0">
                  <a:pos x="116" y="0"/>
                </a:cxn>
                <a:cxn ang="0">
                  <a:pos x="211" y="0"/>
                </a:cxn>
                <a:cxn ang="0">
                  <a:pos x="176" y="177"/>
                </a:cxn>
                <a:cxn ang="0">
                  <a:pos x="0" y="177"/>
                </a:cxn>
                <a:cxn ang="0">
                  <a:pos x="7" y="145"/>
                </a:cxn>
                <a:cxn ang="0">
                  <a:pos x="152" y="145"/>
                </a:cxn>
                <a:cxn ang="0">
                  <a:pos x="181" y="0"/>
                </a:cxn>
                <a:cxn ang="0">
                  <a:pos x="211" y="0"/>
                </a:cxn>
                <a:cxn ang="0">
                  <a:pos x="106" y="48"/>
                </a:cxn>
                <a:cxn ang="0">
                  <a:pos x="100" y="80"/>
                </a:cxn>
                <a:cxn ang="0">
                  <a:pos x="18" y="80"/>
                </a:cxn>
                <a:cxn ang="0">
                  <a:pos x="24" y="48"/>
                </a:cxn>
                <a:cxn ang="0">
                  <a:pos x="106" y="48"/>
                </a:cxn>
                <a:cxn ang="0">
                  <a:pos x="97" y="97"/>
                </a:cxn>
                <a:cxn ang="0">
                  <a:pos x="91" y="129"/>
                </a:cxn>
                <a:cxn ang="0">
                  <a:pos x="10" y="129"/>
                </a:cxn>
                <a:cxn ang="0">
                  <a:pos x="14" y="97"/>
                </a:cxn>
                <a:cxn ang="0">
                  <a:pos x="97" y="97"/>
                </a:cxn>
              </a:cxnLst>
              <a:rect l="0" t="0" r="r" b="b"/>
              <a:pathLst>
                <a:path w="211" h="177">
                  <a:moveTo>
                    <a:pt x="164" y="0"/>
                  </a:moveTo>
                  <a:lnTo>
                    <a:pt x="138" y="129"/>
                  </a:lnTo>
                  <a:lnTo>
                    <a:pt x="108" y="129"/>
                  </a:lnTo>
                  <a:lnTo>
                    <a:pt x="132" y="0"/>
                  </a:lnTo>
                  <a:lnTo>
                    <a:pt x="164" y="0"/>
                  </a:lnTo>
                  <a:close/>
                  <a:moveTo>
                    <a:pt x="116" y="0"/>
                  </a:moveTo>
                  <a:lnTo>
                    <a:pt x="110" y="32"/>
                  </a:lnTo>
                  <a:lnTo>
                    <a:pt x="27" y="32"/>
                  </a:lnTo>
                  <a:lnTo>
                    <a:pt x="33" y="0"/>
                  </a:lnTo>
                  <a:lnTo>
                    <a:pt x="116" y="0"/>
                  </a:lnTo>
                  <a:close/>
                  <a:moveTo>
                    <a:pt x="211" y="0"/>
                  </a:moveTo>
                  <a:lnTo>
                    <a:pt x="176" y="177"/>
                  </a:lnTo>
                  <a:lnTo>
                    <a:pt x="0" y="177"/>
                  </a:lnTo>
                  <a:lnTo>
                    <a:pt x="7" y="145"/>
                  </a:lnTo>
                  <a:lnTo>
                    <a:pt x="152" y="145"/>
                  </a:lnTo>
                  <a:lnTo>
                    <a:pt x="181" y="0"/>
                  </a:lnTo>
                  <a:lnTo>
                    <a:pt x="211" y="0"/>
                  </a:lnTo>
                  <a:close/>
                  <a:moveTo>
                    <a:pt x="106" y="48"/>
                  </a:moveTo>
                  <a:lnTo>
                    <a:pt x="100" y="80"/>
                  </a:lnTo>
                  <a:lnTo>
                    <a:pt x="18" y="80"/>
                  </a:lnTo>
                  <a:lnTo>
                    <a:pt x="24" y="48"/>
                  </a:lnTo>
                  <a:lnTo>
                    <a:pt x="106" y="48"/>
                  </a:lnTo>
                  <a:close/>
                  <a:moveTo>
                    <a:pt x="97" y="97"/>
                  </a:moveTo>
                  <a:lnTo>
                    <a:pt x="91" y="129"/>
                  </a:lnTo>
                  <a:lnTo>
                    <a:pt x="10" y="129"/>
                  </a:lnTo>
                  <a:lnTo>
                    <a:pt x="14" y="97"/>
                  </a:lnTo>
                  <a:lnTo>
                    <a:pt x="97" y="97"/>
                  </a:lnTo>
                  <a:close/>
                </a:path>
              </a:pathLst>
            </a:custGeom>
            <a:grpFill/>
            <a:ln w="9525">
              <a:noFill/>
              <a:round/>
              <a:headEnd/>
              <a:tailEnd/>
            </a:ln>
          </p:spPr>
          <p:txBody>
            <a:bodyPr/>
            <a:lstStyle/>
            <a:p>
              <a:endParaRPr lang="en-GB" noProof="0" dirty="0"/>
            </a:p>
          </p:txBody>
        </p:sp>
        <p:sp>
          <p:nvSpPr>
            <p:cNvPr id="10" name="Freeform 38"/>
            <p:cNvSpPr>
              <a:spLocks noEditPoints="1"/>
            </p:cNvSpPr>
            <p:nvPr userDrawn="1"/>
          </p:nvSpPr>
          <p:spPr bwMode="black">
            <a:xfrm>
              <a:off x="4690" y="4058"/>
              <a:ext cx="799" cy="102"/>
            </a:xfrm>
            <a:custGeom>
              <a:avLst/>
              <a:gdLst/>
              <a:ahLst/>
              <a:cxnLst>
                <a:cxn ang="0">
                  <a:pos x="909" y="167"/>
                </a:cxn>
                <a:cxn ang="0">
                  <a:pos x="895" y="108"/>
                </a:cxn>
                <a:cxn ang="0">
                  <a:pos x="955" y="56"/>
                </a:cxn>
                <a:cxn ang="0">
                  <a:pos x="979" y="94"/>
                </a:cxn>
                <a:cxn ang="0">
                  <a:pos x="1351" y="49"/>
                </a:cxn>
                <a:cxn ang="0">
                  <a:pos x="1295" y="140"/>
                </a:cxn>
                <a:cxn ang="0">
                  <a:pos x="1357" y="181"/>
                </a:cxn>
                <a:cxn ang="0">
                  <a:pos x="1384" y="162"/>
                </a:cxn>
                <a:cxn ang="0">
                  <a:pos x="1338" y="162"/>
                </a:cxn>
                <a:cxn ang="0">
                  <a:pos x="1328" y="103"/>
                </a:cxn>
                <a:cxn ang="0">
                  <a:pos x="1395" y="56"/>
                </a:cxn>
                <a:cxn ang="0">
                  <a:pos x="1420" y="49"/>
                </a:cxn>
                <a:cxn ang="0">
                  <a:pos x="1192" y="46"/>
                </a:cxn>
                <a:cxn ang="0">
                  <a:pos x="1282" y="46"/>
                </a:cxn>
                <a:cxn ang="0">
                  <a:pos x="1111" y="153"/>
                </a:cxn>
                <a:cxn ang="0">
                  <a:pos x="1067" y="167"/>
                </a:cxn>
                <a:cxn ang="0">
                  <a:pos x="1049" y="134"/>
                </a:cxn>
                <a:cxn ang="0">
                  <a:pos x="1021" y="143"/>
                </a:cxn>
                <a:cxn ang="0">
                  <a:pos x="1071" y="181"/>
                </a:cxn>
                <a:cxn ang="0">
                  <a:pos x="1132" y="143"/>
                </a:cxn>
                <a:cxn ang="0">
                  <a:pos x="975" y="46"/>
                </a:cxn>
                <a:cxn ang="0">
                  <a:pos x="878" y="80"/>
                </a:cxn>
                <a:cxn ang="0">
                  <a:pos x="879" y="167"/>
                </a:cxn>
                <a:cxn ang="0">
                  <a:pos x="984" y="156"/>
                </a:cxn>
                <a:cxn ang="0">
                  <a:pos x="1000" y="64"/>
                </a:cxn>
                <a:cxn ang="0">
                  <a:pos x="829" y="80"/>
                </a:cxn>
                <a:cxn ang="0">
                  <a:pos x="795" y="100"/>
                </a:cxn>
                <a:cxn ang="0">
                  <a:pos x="721" y="99"/>
                </a:cxn>
                <a:cxn ang="0">
                  <a:pos x="698" y="65"/>
                </a:cxn>
                <a:cxn ang="0">
                  <a:pos x="668" y="40"/>
                </a:cxn>
                <a:cxn ang="0">
                  <a:pos x="630" y="69"/>
                </a:cxn>
                <a:cxn ang="0">
                  <a:pos x="603" y="126"/>
                </a:cxn>
                <a:cxn ang="0">
                  <a:pos x="602" y="172"/>
                </a:cxn>
                <a:cxn ang="0">
                  <a:pos x="659" y="170"/>
                </a:cxn>
                <a:cxn ang="0">
                  <a:pos x="478" y="45"/>
                </a:cxn>
                <a:cxn ang="0">
                  <a:pos x="559" y="61"/>
                </a:cxn>
                <a:cxn ang="0">
                  <a:pos x="435" y="43"/>
                </a:cxn>
                <a:cxn ang="0">
                  <a:pos x="383" y="81"/>
                </a:cxn>
                <a:cxn ang="0">
                  <a:pos x="416" y="129"/>
                </a:cxn>
                <a:cxn ang="0">
                  <a:pos x="421" y="162"/>
                </a:cxn>
                <a:cxn ang="0">
                  <a:pos x="378" y="148"/>
                </a:cxn>
                <a:cxn ang="0">
                  <a:pos x="407" y="180"/>
                </a:cxn>
                <a:cxn ang="0">
                  <a:pos x="453" y="130"/>
                </a:cxn>
                <a:cxn ang="0">
                  <a:pos x="410" y="84"/>
                </a:cxn>
                <a:cxn ang="0">
                  <a:pos x="422" y="56"/>
                </a:cxn>
                <a:cxn ang="0">
                  <a:pos x="464" y="53"/>
                </a:cxn>
                <a:cxn ang="0">
                  <a:pos x="273" y="46"/>
                </a:cxn>
                <a:cxn ang="0">
                  <a:pos x="364" y="46"/>
                </a:cxn>
                <a:cxn ang="0">
                  <a:pos x="216" y="177"/>
                </a:cxn>
                <a:cxn ang="0">
                  <a:pos x="226" y="73"/>
                </a:cxn>
                <a:cxn ang="0">
                  <a:pos x="194" y="46"/>
                </a:cxn>
                <a:cxn ang="0">
                  <a:pos x="102" y="156"/>
                </a:cxn>
                <a:cxn ang="0">
                  <a:pos x="118" y="73"/>
                </a:cxn>
                <a:cxn ang="0">
                  <a:pos x="127" y="22"/>
                </a:cxn>
                <a:cxn ang="0">
                  <a:pos x="654" y="69"/>
                </a:cxn>
                <a:cxn ang="0">
                  <a:pos x="679" y="53"/>
                </a:cxn>
                <a:cxn ang="0">
                  <a:pos x="645" y="164"/>
                </a:cxn>
                <a:cxn ang="0">
                  <a:pos x="621" y="132"/>
                </a:cxn>
                <a:cxn ang="0">
                  <a:pos x="645" y="164"/>
                </a:cxn>
                <a:cxn ang="0">
                  <a:pos x="181" y="59"/>
                </a:cxn>
                <a:cxn ang="0">
                  <a:pos x="192" y="94"/>
                </a:cxn>
              </a:cxnLst>
              <a:rect l="0" t="0" r="r" b="b"/>
              <a:pathLst>
                <a:path w="1430" h="181">
                  <a:moveTo>
                    <a:pt x="965" y="143"/>
                  </a:moveTo>
                  <a:lnTo>
                    <a:pt x="965" y="143"/>
                  </a:lnTo>
                  <a:lnTo>
                    <a:pt x="955" y="154"/>
                  </a:lnTo>
                  <a:lnTo>
                    <a:pt x="946" y="164"/>
                  </a:lnTo>
                  <a:lnTo>
                    <a:pt x="935" y="169"/>
                  </a:lnTo>
                  <a:lnTo>
                    <a:pt x="924" y="170"/>
                  </a:lnTo>
                  <a:lnTo>
                    <a:pt x="924" y="170"/>
                  </a:lnTo>
                  <a:lnTo>
                    <a:pt x="916" y="170"/>
                  </a:lnTo>
                  <a:lnTo>
                    <a:pt x="909" y="167"/>
                  </a:lnTo>
                  <a:lnTo>
                    <a:pt x="905" y="165"/>
                  </a:lnTo>
                  <a:lnTo>
                    <a:pt x="900" y="161"/>
                  </a:lnTo>
                  <a:lnTo>
                    <a:pt x="897" y="156"/>
                  </a:lnTo>
                  <a:lnTo>
                    <a:pt x="894" y="150"/>
                  </a:lnTo>
                  <a:lnTo>
                    <a:pt x="892" y="143"/>
                  </a:lnTo>
                  <a:lnTo>
                    <a:pt x="892" y="134"/>
                  </a:lnTo>
                  <a:lnTo>
                    <a:pt x="892" y="134"/>
                  </a:lnTo>
                  <a:lnTo>
                    <a:pt x="892" y="121"/>
                  </a:lnTo>
                  <a:lnTo>
                    <a:pt x="895" y="108"/>
                  </a:lnTo>
                  <a:lnTo>
                    <a:pt x="900" y="96"/>
                  </a:lnTo>
                  <a:lnTo>
                    <a:pt x="906" y="83"/>
                  </a:lnTo>
                  <a:lnTo>
                    <a:pt x="906" y="83"/>
                  </a:lnTo>
                  <a:lnTo>
                    <a:pt x="916" y="72"/>
                  </a:lnTo>
                  <a:lnTo>
                    <a:pt x="925" y="62"/>
                  </a:lnTo>
                  <a:lnTo>
                    <a:pt x="936" y="57"/>
                  </a:lnTo>
                  <a:lnTo>
                    <a:pt x="949" y="56"/>
                  </a:lnTo>
                  <a:lnTo>
                    <a:pt x="949" y="56"/>
                  </a:lnTo>
                  <a:lnTo>
                    <a:pt x="955" y="56"/>
                  </a:lnTo>
                  <a:lnTo>
                    <a:pt x="962" y="59"/>
                  </a:lnTo>
                  <a:lnTo>
                    <a:pt x="968" y="62"/>
                  </a:lnTo>
                  <a:lnTo>
                    <a:pt x="973" y="67"/>
                  </a:lnTo>
                  <a:lnTo>
                    <a:pt x="973" y="67"/>
                  </a:lnTo>
                  <a:lnTo>
                    <a:pt x="976" y="73"/>
                  </a:lnTo>
                  <a:lnTo>
                    <a:pt x="978" y="80"/>
                  </a:lnTo>
                  <a:lnTo>
                    <a:pt x="979" y="86"/>
                  </a:lnTo>
                  <a:lnTo>
                    <a:pt x="979" y="94"/>
                  </a:lnTo>
                  <a:lnTo>
                    <a:pt x="979" y="94"/>
                  </a:lnTo>
                  <a:lnTo>
                    <a:pt x="979" y="107"/>
                  </a:lnTo>
                  <a:lnTo>
                    <a:pt x="976" y="119"/>
                  </a:lnTo>
                  <a:lnTo>
                    <a:pt x="971" y="132"/>
                  </a:lnTo>
                  <a:lnTo>
                    <a:pt x="965" y="143"/>
                  </a:lnTo>
                  <a:lnTo>
                    <a:pt x="965" y="143"/>
                  </a:lnTo>
                  <a:close/>
                  <a:moveTo>
                    <a:pt x="1385" y="43"/>
                  </a:moveTo>
                  <a:lnTo>
                    <a:pt x="1385" y="43"/>
                  </a:lnTo>
                  <a:lnTo>
                    <a:pt x="1366" y="45"/>
                  </a:lnTo>
                  <a:lnTo>
                    <a:pt x="1351" y="49"/>
                  </a:lnTo>
                  <a:lnTo>
                    <a:pt x="1335" y="56"/>
                  </a:lnTo>
                  <a:lnTo>
                    <a:pt x="1322" y="67"/>
                  </a:lnTo>
                  <a:lnTo>
                    <a:pt x="1322" y="67"/>
                  </a:lnTo>
                  <a:lnTo>
                    <a:pt x="1309" y="80"/>
                  </a:lnTo>
                  <a:lnTo>
                    <a:pt x="1301" y="94"/>
                  </a:lnTo>
                  <a:lnTo>
                    <a:pt x="1295" y="111"/>
                  </a:lnTo>
                  <a:lnTo>
                    <a:pt x="1293" y="129"/>
                  </a:lnTo>
                  <a:lnTo>
                    <a:pt x="1293" y="129"/>
                  </a:lnTo>
                  <a:lnTo>
                    <a:pt x="1295" y="140"/>
                  </a:lnTo>
                  <a:lnTo>
                    <a:pt x="1298" y="151"/>
                  </a:lnTo>
                  <a:lnTo>
                    <a:pt x="1305" y="161"/>
                  </a:lnTo>
                  <a:lnTo>
                    <a:pt x="1314" y="169"/>
                  </a:lnTo>
                  <a:lnTo>
                    <a:pt x="1314" y="169"/>
                  </a:lnTo>
                  <a:lnTo>
                    <a:pt x="1324" y="173"/>
                  </a:lnTo>
                  <a:lnTo>
                    <a:pt x="1333" y="178"/>
                  </a:lnTo>
                  <a:lnTo>
                    <a:pt x="1344" y="180"/>
                  </a:lnTo>
                  <a:lnTo>
                    <a:pt x="1357" y="181"/>
                  </a:lnTo>
                  <a:lnTo>
                    <a:pt x="1357" y="181"/>
                  </a:lnTo>
                  <a:lnTo>
                    <a:pt x="1368" y="180"/>
                  </a:lnTo>
                  <a:lnTo>
                    <a:pt x="1381" y="178"/>
                  </a:lnTo>
                  <a:lnTo>
                    <a:pt x="1409" y="170"/>
                  </a:lnTo>
                  <a:lnTo>
                    <a:pt x="1420" y="119"/>
                  </a:lnTo>
                  <a:lnTo>
                    <a:pt x="1420" y="119"/>
                  </a:lnTo>
                  <a:lnTo>
                    <a:pt x="1408" y="121"/>
                  </a:lnTo>
                  <a:lnTo>
                    <a:pt x="1408" y="121"/>
                  </a:lnTo>
                  <a:lnTo>
                    <a:pt x="1392" y="119"/>
                  </a:lnTo>
                  <a:lnTo>
                    <a:pt x="1384" y="162"/>
                  </a:lnTo>
                  <a:lnTo>
                    <a:pt x="1384" y="162"/>
                  </a:lnTo>
                  <a:lnTo>
                    <a:pt x="1381" y="165"/>
                  </a:lnTo>
                  <a:lnTo>
                    <a:pt x="1374" y="167"/>
                  </a:lnTo>
                  <a:lnTo>
                    <a:pt x="1368" y="169"/>
                  </a:lnTo>
                  <a:lnTo>
                    <a:pt x="1357" y="169"/>
                  </a:lnTo>
                  <a:lnTo>
                    <a:pt x="1357" y="169"/>
                  </a:lnTo>
                  <a:lnTo>
                    <a:pt x="1351" y="167"/>
                  </a:lnTo>
                  <a:lnTo>
                    <a:pt x="1343" y="165"/>
                  </a:lnTo>
                  <a:lnTo>
                    <a:pt x="1338" y="162"/>
                  </a:lnTo>
                  <a:lnTo>
                    <a:pt x="1333" y="158"/>
                  </a:lnTo>
                  <a:lnTo>
                    <a:pt x="1333" y="158"/>
                  </a:lnTo>
                  <a:lnTo>
                    <a:pt x="1330" y="153"/>
                  </a:lnTo>
                  <a:lnTo>
                    <a:pt x="1327" y="146"/>
                  </a:lnTo>
                  <a:lnTo>
                    <a:pt x="1325" y="138"/>
                  </a:lnTo>
                  <a:lnTo>
                    <a:pt x="1325" y="130"/>
                  </a:lnTo>
                  <a:lnTo>
                    <a:pt x="1325" y="130"/>
                  </a:lnTo>
                  <a:lnTo>
                    <a:pt x="1325" y="118"/>
                  </a:lnTo>
                  <a:lnTo>
                    <a:pt x="1328" y="103"/>
                  </a:lnTo>
                  <a:lnTo>
                    <a:pt x="1333" y="92"/>
                  </a:lnTo>
                  <a:lnTo>
                    <a:pt x="1341" y="80"/>
                  </a:lnTo>
                  <a:lnTo>
                    <a:pt x="1341" y="80"/>
                  </a:lnTo>
                  <a:lnTo>
                    <a:pt x="1351" y="69"/>
                  </a:lnTo>
                  <a:lnTo>
                    <a:pt x="1360" y="61"/>
                  </a:lnTo>
                  <a:lnTo>
                    <a:pt x="1373" y="56"/>
                  </a:lnTo>
                  <a:lnTo>
                    <a:pt x="1385" y="54"/>
                  </a:lnTo>
                  <a:lnTo>
                    <a:pt x="1385" y="54"/>
                  </a:lnTo>
                  <a:lnTo>
                    <a:pt x="1395" y="56"/>
                  </a:lnTo>
                  <a:lnTo>
                    <a:pt x="1404" y="59"/>
                  </a:lnTo>
                  <a:lnTo>
                    <a:pt x="1404" y="59"/>
                  </a:lnTo>
                  <a:lnTo>
                    <a:pt x="1414" y="65"/>
                  </a:lnTo>
                  <a:lnTo>
                    <a:pt x="1417" y="70"/>
                  </a:lnTo>
                  <a:lnTo>
                    <a:pt x="1419" y="73"/>
                  </a:lnTo>
                  <a:lnTo>
                    <a:pt x="1422" y="73"/>
                  </a:lnTo>
                  <a:lnTo>
                    <a:pt x="1430" y="56"/>
                  </a:lnTo>
                  <a:lnTo>
                    <a:pt x="1430" y="56"/>
                  </a:lnTo>
                  <a:lnTo>
                    <a:pt x="1420" y="49"/>
                  </a:lnTo>
                  <a:lnTo>
                    <a:pt x="1411" y="46"/>
                  </a:lnTo>
                  <a:lnTo>
                    <a:pt x="1398" y="45"/>
                  </a:lnTo>
                  <a:lnTo>
                    <a:pt x="1385" y="43"/>
                  </a:lnTo>
                  <a:lnTo>
                    <a:pt x="1385" y="43"/>
                  </a:lnTo>
                  <a:close/>
                  <a:moveTo>
                    <a:pt x="1282" y="46"/>
                  </a:moveTo>
                  <a:lnTo>
                    <a:pt x="1282" y="46"/>
                  </a:lnTo>
                  <a:lnTo>
                    <a:pt x="1276" y="46"/>
                  </a:lnTo>
                  <a:lnTo>
                    <a:pt x="1257" y="134"/>
                  </a:lnTo>
                  <a:lnTo>
                    <a:pt x="1192" y="46"/>
                  </a:lnTo>
                  <a:lnTo>
                    <a:pt x="1174" y="46"/>
                  </a:lnTo>
                  <a:lnTo>
                    <a:pt x="1149" y="177"/>
                  </a:lnTo>
                  <a:lnTo>
                    <a:pt x="1165" y="177"/>
                  </a:lnTo>
                  <a:lnTo>
                    <a:pt x="1182" y="83"/>
                  </a:lnTo>
                  <a:lnTo>
                    <a:pt x="1249" y="177"/>
                  </a:lnTo>
                  <a:lnTo>
                    <a:pt x="1263" y="177"/>
                  </a:lnTo>
                  <a:lnTo>
                    <a:pt x="1290" y="46"/>
                  </a:lnTo>
                  <a:lnTo>
                    <a:pt x="1290" y="46"/>
                  </a:lnTo>
                  <a:lnTo>
                    <a:pt x="1282" y="46"/>
                  </a:lnTo>
                  <a:lnTo>
                    <a:pt x="1282" y="46"/>
                  </a:lnTo>
                  <a:close/>
                  <a:moveTo>
                    <a:pt x="1144" y="48"/>
                  </a:moveTo>
                  <a:lnTo>
                    <a:pt x="1144" y="48"/>
                  </a:lnTo>
                  <a:lnTo>
                    <a:pt x="1138" y="46"/>
                  </a:lnTo>
                  <a:lnTo>
                    <a:pt x="1120" y="132"/>
                  </a:lnTo>
                  <a:lnTo>
                    <a:pt x="1120" y="132"/>
                  </a:lnTo>
                  <a:lnTo>
                    <a:pt x="1117" y="140"/>
                  </a:lnTo>
                  <a:lnTo>
                    <a:pt x="1114" y="146"/>
                  </a:lnTo>
                  <a:lnTo>
                    <a:pt x="1111" y="153"/>
                  </a:lnTo>
                  <a:lnTo>
                    <a:pt x="1105" y="158"/>
                  </a:lnTo>
                  <a:lnTo>
                    <a:pt x="1105" y="158"/>
                  </a:lnTo>
                  <a:lnTo>
                    <a:pt x="1100" y="162"/>
                  </a:lnTo>
                  <a:lnTo>
                    <a:pt x="1092" y="165"/>
                  </a:lnTo>
                  <a:lnTo>
                    <a:pt x="1086" y="167"/>
                  </a:lnTo>
                  <a:lnTo>
                    <a:pt x="1078" y="169"/>
                  </a:lnTo>
                  <a:lnTo>
                    <a:pt x="1078" y="169"/>
                  </a:lnTo>
                  <a:lnTo>
                    <a:pt x="1071" y="169"/>
                  </a:lnTo>
                  <a:lnTo>
                    <a:pt x="1067" y="167"/>
                  </a:lnTo>
                  <a:lnTo>
                    <a:pt x="1062" y="164"/>
                  </a:lnTo>
                  <a:lnTo>
                    <a:pt x="1057" y="161"/>
                  </a:lnTo>
                  <a:lnTo>
                    <a:pt x="1057" y="161"/>
                  </a:lnTo>
                  <a:lnTo>
                    <a:pt x="1054" y="158"/>
                  </a:lnTo>
                  <a:lnTo>
                    <a:pt x="1051" y="153"/>
                  </a:lnTo>
                  <a:lnTo>
                    <a:pt x="1049" y="146"/>
                  </a:lnTo>
                  <a:lnTo>
                    <a:pt x="1049" y="142"/>
                  </a:lnTo>
                  <a:lnTo>
                    <a:pt x="1049" y="142"/>
                  </a:lnTo>
                  <a:lnTo>
                    <a:pt x="1049" y="134"/>
                  </a:lnTo>
                  <a:lnTo>
                    <a:pt x="1067" y="48"/>
                  </a:lnTo>
                  <a:lnTo>
                    <a:pt x="1067" y="48"/>
                  </a:lnTo>
                  <a:lnTo>
                    <a:pt x="1055" y="48"/>
                  </a:lnTo>
                  <a:lnTo>
                    <a:pt x="1055" y="48"/>
                  </a:lnTo>
                  <a:lnTo>
                    <a:pt x="1038" y="48"/>
                  </a:lnTo>
                  <a:lnTo>
                    <a:pt x="1022" y="134"/>
                  </a:lnTo>
                  <a:lnTo>
                    <a:pt x="1022" y="134"/>
                  </a:lnTo>
                  <a:lnTo>
                    <a:pt x="1021" y="143"/>
                  </a:lnTo>
                  <a:lnTo>
                    <a:pt x="1021" y="143"/>
                  </a:lnTo>
                  <a:lnTo>
                    <a:pt x="1022" y="153"/>
                  </a:lnTo>
                  <a:lnTo>
                    <a:pt x="1025" y="161"/>
                  </a:lnTo>
                  <a:lnTo>
                    <a:pt x="1030" y="167"/>
                  </a:lnTo>
                  <a:lnTo>
                    <a:pt x="1036" y="173"/>
                  </a:lnTo>
                  <a:lnTo>
                    <a:pt x="1036" y="173"/>
                  </a:lnTo>
                  <a:lnTo>
                    <a:pt x="1044" y="177"/>
                  </a:lnTo>
                  <a:lnTo>
                    <a:pt x="1052" y="178"/>
                  </a:lnTo>
                  <a:lnTo>
                    <a:pt x="1062" y="180"/>
                  </a:lnTo>
                  <a:lnTo>
                    <a:pt x="1071" y="181"/>
                  </a:lnTo>
                  <a:lnTo>
                    <a:pt x="1071" y="181"/>
                  </a:lnTo>
                  <a:lnTo>
                    <a:pt x="1082" y="180"/>
                  </a:lnTo>
                  <a:lnTo>
                    <a:pt x="1094" y="178"/>
                  </a:lnTo>
                  <a:lnTo>
                    <a:pt x="1103" y="173"/>
                  </a:lnTo>
                  <a:lnTo>
                    <a:pt x="1113" y="169"/>
                  </a:lnTo>
                  <a:lnTo>
                    <a:pt x="1113" y="169"/>
                  </a:lnTo>
                  <a:lnTo>
                    <a:pt x="1120" y="161"/>
                  </a:lnTo>
                  <a:lnTo>
                    <a:pt x="1127" y="153"/>
                  </a:lnTo>
                  <a:lnTo>
                    <a:pt x="1132" y="143"/>
                  </a:lnTo>
                  <a:lnTo>
                    <a:pt x="1135" y="132"/>
                  </a:lnTo>
                  <a:lnTo>
                    <a:pt x="1152" y="48"/>
                  </a:lnTo>
                  <a:lnTo>
                    <a:pt x="1152" y="48"/>
                  </a:lnTo>
                  <a:lnTo>
                    <a:pt x="1144" y="48"/>
                  </a:lnTo>
                  <a:lnTo>
                    <a:pt x="1144" y="48"/>
                  </a:lnTo>
                  <a:close/>
                  <a:moveTo>
                    <a:pt x="994" y="56"/>
                  </a:moveTo>
                  <a:lnTo>
                    <a:pt x="994" y="56"/>
                  </a:lnTo>
                  <a:lnTo>
                    <a:pt x="984" y="51"/>
                  </a:lnTo>
                  <a:lnTo>
                    <a:pt x="975" y="46"/>
                  </a:lnTo>
                  <a:lnTo>
                    <a:pt x="963" y="45"/>
                  </a:lnTo>
                  <a:lnTo>
                    <a:pt x="951" y="43"/>
                  </a:lnTo>
                  <a:lnTo>
                    <a:pt x="951" y="43"/>
                  </a:lnTo>
                  <a:lnTo>
                    <a:pt x="933" y="45"/>
                  </a:lnTo>
                  <a:lnTo>
                    <a:pt x="917" y="49"/>
                  </a:lnTo>
                  <a:lnTo>
                    <a:pt x="903" y="56"/>
                  </a:lnTo>
                  <a:lnTo>
                    <a:pt x="890" y="67"/>
                  </a:lnTo>
                  <a:lnTo>
                    <a:pt x="890" y="67"/>
                  </a:lnTo>
                  <a:lnTo>
                    <a:pt x="878" y="80"/>
                  </a:lnTo>
                  <a:lnTo>
                    <a:pt x="870" y="94"/>
                  </a:lnTo>
                  <a:lnTo>
                    <a:pt x="865" y="110"/>
                  </a:lnTo>
                  <a:lnTo>
                    <a:pt x="863" y="127"/>
                  </a:lnTo>
                  <a:lnTo>
                    <a:pt x="863" y="127"/>
                  </a:lnTo>
                  <a:lnTo>
                    <a:pt x="863" y="138"/>
                  </a:lnTo>
                  <a:lnTo>
                    <a:pt x="867" y="150"/>
                  </a:lnTo>
                  <a:lnTo>
                    <a:pt x="871" y="159"/>
                  </a:lnTo>
                  <a:lnTo>
                    <a:pt x="879" y="167"/>
                  </a:lnTo>
                  <a:lnTo>
                    <a:pt x="879" y="167"/>
                  </a:lnTo>
                  <a:lnTo>
                    <a:pt x="887" y="173"/>
                  </a:lnTo>
                  <a:lnTo>
                    <a:pt x="897" y="177"/>
                  </a:lnTo>
                  <a:lnTo>
                    <a:pt x="908" y="180"/>
                  </a:lnTo>
                  <a:lnTo>
                    <a:pt x="921" y="181"/>
                  </a:lnTo>
                  <a:lnTo>
                    <a:pt x="921" y="181"/>
                  </a:lnTo>
                  <a:lnTo>
                    <a:pt x="938" y="180"/>
                  </a:lnTo>
                  <a:lnTo>
                    <a:pt x="954" y="175"/>
                  </a:lnTo>
                  <a:lnTo>
                    <a:pt x="970" y="167"/>
                  </a:lnTo>
                  <a:lnTo>
                    <a:pt x="984" y="156"/>
                  </a:lnTo>
                  <a:lnTo>
                    <a:pt x="984" y="156"/>
                  </a:lnTo>
                  <a:lnTo>
                    <a:pt x="995" y="143"/>
                  </a:lnTo>
                  <a:lnTo>
                    <a:pt x="1003" y="129"/>
                  </a:lnTo>
                  <a:lnTo>
                    <a:pt x="1008" y="113"/>
                  </a:lnTo>
                  <a:lnTo>
                    <a:pt x="1009" y="96"/>
                  </a:lnTo>
                  <a:lnTo>
                    <a:pt x="1009" y="96"/>
                  </a:lnTo>
                  <a:lnTo>
                    <a:pt x="1009" y="84"/>
                  </a:lnTo>
                  <a:lnTo>
                    <a:pt x="1006" y="73"/>
                  </a:lnTo>
                  <a:lnTo>
                    <a:pt x="1000" y="64"/>
                  </a:lnTo>
                  <a:lnTo>
                    <a:pt x="994" y="56"/>
                  </a:lnTo>
                  <a:lnTo>
                    <a:pt x="994" y="56"/>
                  </a:lnTo>
                  <a:close/>
                  <a:moveTo>
                    <a:pt x="894" y="2"/>
                  </a:moveTo>
                  <a:lnTo>
                    <a:pt x="894" y="2"/>
                  </a:lnTo>
                  <a:lnTo>
                    <a:pt x="889" y="2"/>
                  </a:lnTo>
                  <a:lnTo>
                    <a:pt x="883" y="0"/>
                  </a:lnTo>
                  <a:lnTo>
                    <a:pt x="883" y="0"/>
                  </a:lnTo>
                  <a:lnTo>
                    <a:pt x="856" y="43"/>
                  </a:lnTo>
                  <a:lnTo>
                    <a:pt x="829" y="80"/>
                  </a:lnTo>
                  <a:lnTo>
                    <a:pt x="829" y="80"/>
                  </a:lnTo>
                  <a:lnTo>
                    <a:pt x="805" y="0"/>
                  </a:lnTo>
                  <a:lnTo>
                    <a:pt x="805" y="0"/>
                  </a:lnTo>
                  <a:lnTo>
                    <a:pt x="795" y="2"/>
                  </a:lnTo>
                  <a:lnTo>
                    <a:pt x="786" y="2"/>
                  </a:lnTo>
                  <a:lnTo>
                    <a:pt x="786" y="2"/>
                  </a:lnTo>
                  <a:lnTo>
                    <a:pt x="773" y="2"/>
                  </a:lnTo>
                  <a:lnTo>
                    <a:pt x="760" y="0"/>
                  </a:lnTo>
                  <a:lnTo>
                    <a:pt x="795" y="100"/>
                  </a:lnTo>
                  <a:lnTo>
                    <a:pt x="781" y="177"/>
                  </a:lnTo>
                  <a:lnTo>
                    <a:pt x="819" y="177"/>
                  </a:lnTo>
                  <a:lnTo>
                    <a:pt x="833" y="97"/>
                  </a:lnTo>
                  <a:lnTo>
                    <a:pt x="833" y="97"/>
                  </a:lnTo>
                  <a:lnTo>
                    <a:pt x="908" y="0"/>
                  </a:lnTo>
                  <a:lnTo>
                    <a:pt x="908" y="0"/>
                  </a:lnTo>
                  <a:lnTo>
                    <a:pt x="894" y="2"/>
                  </a:lnTo>
                  <a:lnTo>
                    <a:pt x="894" y="2"/>
                  </a:lnTo>
                  <a:close/>
                  <a:moveTo>
                    <a:pt x="721" y="99"/>
                  </a:moveTo>
                  <a:lnTo>
                    <a:pt x="721" y="99"/>
                  </a:lnTo>
                  <a:lnTo>
                    <a:pt x="705" y="119"/>
                  </a:lnTo>
                  <a:lnTo>
                    <a:pt x="691" y="135"/>
                  </a:lnTo>
                  <a:lnTo>
                    <a:pt x="667" y="99"/>
                  </a:lnTo>
                  <a:lnTo>
                    <a:pt x="667" y="99"/>
                  </a:lnTo>
                  <a:lnTo>
                    <a:pt x="681" y="89"/>
                  </a:lnTo>
                  <a:lnTo>
                    <a:pt x="691" y="80"/>
                  </a:lnTo>
                  <a:lnTo>
                    <a:pt x="697" y="70"/>
                  </a:lnTo>
                  <a:lnTo>
                    <a:pt x="698" y="65"/>
                  </a:lnTo>
                  <a:lnTo>
                    <a:pt x="698" y="62"/>
                  </a:lnTo>
                  <a:lnTo>
                    <a:pt x="698" y="62"/>
                  </a:lnTo>
                  <a:lnTo>
                    <a:pt x="698" y="56"/>
                  </a:lnTo>
                  <a:lnTo>
                    <a:pt x="697" y="53"/>
                  </a:lnTo>
                  <a:lnTo>
                    <a:pt x="695" y="48"/>
                  </a:lnTo>
                  <a:lnTo>
                    <a:pt x="692" y="45"/>
                  </a:lnTo>
                  <a:lnTo>
                    <a:pt x="687" y="43"/>
                  </a:lnTo>
                  <a:lnTo>
                    <a:pt x="683" y="41"/>
                  </a:lnTo>
                  <a:lnTo>
                    <a:pt x="668" y="40"/>
                  </a:lnTo>
                  <a:lnTo>
                    <a:pt x="668" y="40"/>
                  </a:lnTo>
                  <a:lnTo>
                    <a:pt x="660" y="40"/>
                  </a:lnTo>
                  <a:lnTo>
                    <a:pt x="654" y="41"/>
                  </a:lnTo>
                  <a:lnTo>
                    <a:pt x="646" y="45"/>
                  </a:lnTo>
                  <a:lnTo>
                    <a:pt x="641" y="49"/>
                  </a:lnTo>
                  <a:lnTo>
                    <a:pt x="641" y="49"/>
                  </a:lnTo>
                  <a:lnTo>
                    <a:pt x="635" y="56"/>
                  </a:lnTo>
                  <a:lnTo>
                    <a:pt x="632" y="62"/>
                  </a:lnTo>
                  <a:lnTo>
                    <a:pt x="630" y="69"/>
                  </a:lnTo>
                  <a:lnTo>
                    <a:pt x="629" y="76"/>
                  </a:lnTo>
                  <a:lnTo>
                    <a:pt x="629" y="76"/>
                  </a:lnTo>
                  <a:lnTo>
                    <a:pt x="629" y="83"/>
                  </a:lnTo>
                  <a:lnTo>
                    <a:pt x="630" y="89"/>
                  </a:lnTo>
                  <a:lnTo>
                    <a:pt x="637" y="103"/>
                  </a:lnTo>
                  <a:lnTo>
                    <a:pt x="637" y="103"/>
                  </a:lnTo>
                  <a:lnTo>
                    <a:pt x="618" y="115"/>
                  </a:lnTo>
                  <a:lnTo>
                    <a:pt x="610" y="119"/>
                  </a:lnTo>
                  <a:lnTo>
                    <a:pt x="603" y="126"/>
                  </a:lnTo>
                  <a:lnTo>
                    <a:pt x="599" y="132"/>
                  </a:lnTo>
                  <a:lnTo>
                    <a:pt x="595" y="137"/>
                  </a:lnTo>
                  <a:lnTo>
                    <a:pt x="592" y="143"/>
                  </a:lnTo>
                  <a:lnTo>
                    <a:pt x="592" y="150"/>
                  </a:lnTo>
                  <a:lnTo>
                    <a:pt x="592" y="150"/>
                  </a:lnTo>
                  <a:lnTo>
                    <a:pt x="592" y="156"/>
                  </a:lnTo>
                  <a:lnTo>
                    <a:pt x="595" y="162"/>
                  </a:lnTo>
                  <a:lnTo>
                    <a:pt x="599" y="167"/>
                  </a:lnTo>
                  <a:lnTo>
                    <a:pt x="602" y="172"/>
                  </a:lnTo>
                  <a:lnTo>
                    <a:pt x="602" y="172"/>
                  </a:lnTo>
                  <a:lnTo>
                    <a:pt x="606" y="175"/>
                  </a:lnTo>
                  <a:lnTo>
                    <a:pt x="613" y="177"/>
                  </a:lnTo>
                  <a:lnTo>
                    <a:pt x="619" y="178"/>
                  </a:lnTo>
                  <a:lnTo>
                    <a:pt x="626" y="178"/>
                  </a:lnTo>
                  <a:lnTo>
                    <a:pt x="626" y="178"/>
                  </a:lnTo>
                  <a:lnTo>
                    <a:pt x="637" y="178"/>
                  </a:lnTo>
                  <a:lnTo>
                    <a:pt x="648" y="175"/>
                  </a:lnTo>
                  <a:lnTo>
                    <a:pt x="659" y="170"/>
                  </a:lnTo>
                  <a:lnTo>
                    <a:pt x="672" y="162"/>
                  </a:lnTo>
                  <a:lnTo>
                    <a:pt x="679" y="177"/>
                  </a:lnTo>
                  <a:lnTo>
                    <a:pt x="718" y="177"/>
                  </a:lnTo>
                  <a:lnTo>
                    <a:pt x="695" y="145"/>
                  </a:lnTo>
                  <a:lnTo>
                    <a:pt x="695" y="145"/>
                  </a:lnTo>
                  <a:lnTo>
                    <a:pt x="730" y="110"/>
                  </a:lnTo>
                  <a:lnTo>
                    <a:pt x="721" y="99"/>
                  </a:lnTo>
                  <a:close/>
                  <a:moveTo>
                    <a:pt x="478" y="45"/>
                  </a:moveTo>
                  <a:lnTo>
                    <a:pt x="478" y="45"/>
                  </a:lnTo>
                  <a:lnTo>
                    <a:pt x="476" y="54"/>
                  </a:lnTo>
                  <a:lnTo>
                    <a:pt x="475" y="61"/>
                  </a:lnTo>
                  <a:lnTo>
                    <a:pt x="475" y="61"/>
                  </a:lnTo>
                  <a:lnTo>
                    <a:pt x="510" y="59"/>
                  </a:lnTo>
                  <a:lnTo>
                    <a:pt x="488" y="177"/>
                  </a:lnTo>
                  <a:lnTo>
                    <a:pt x="514" y="177"/>
                  </a:lnTo>
                  <a:lnTo>
                    <a:pt x="538" y="59"/>
                  </a:lnTo>
                  <a:lnTo>
                    <a:pt x="538" y="59"/>
                  </a:lnTo>
                  <a:lnTo>
                    <a:pt x="559" y="61"/>
                  </a:lnTo>
                  <a:lnTo>
                    <a:pt x="572" y="62"/>
                  </a:lnTo>
                  <a:lnTo>
                    <a:pt x="572" y="62"/>
                  </a:lnTo>
                  <a:lnTo>
                    <a:pt x="572" y="53"/>
                  </a:lnTo>
                  <a:lnTo>
                    <a:pt x="575" y="45"/>
                  </a:lnTo>
                  <a:lnTo>
                    <a:pt x="478" y="45"/>
                  </a:lnTo>
                  <a:close/>
                  <a:moveTo>
                    <a:pt x="449" y="46"/>
                  </a:moveTo>
                  <a:lnTo>
                    <a:pt x="449" y="46"/>
                  </a:lnTo>
                  <a:lnTo>
                    <a:pt x="441" y="43"/>
                  </a:lnTo>
                  <a:lnTo>
                    <a:pt x="435" y="43"/>
                  </a:lnTo>
                  <a:lnTo>
                    <a:pt x="435" y="43"/>
                  </a:lnTo>
                  <a:lnTo>
                    <a:pt x="424" y="45"/>
                  </a:lnTo>
                  <a:lnTo>
                    <a:pt x="415" y="46"/>
                  </a:lnTo>
                  <a:lnTo>
                    <a:pt x="407" y="51"/>
                  </a:lnTo>
                  <a:lnTo>
                    <a:pt x="399" y="56"/>
                  </a:lnTo>
                  <a:lnTo>
                    <a:pt x="399" y="56"/>
                  </a:lnTo>
                  <a:lnTo>
                    <a:pt x="391" y="64"/>
                  </a:lnTo>
                  <a:lnTo>
                    <a:pt x="386" y="72"/>
                  </a:lnTo>
                  <a:lnTo>
                    <a:pt x="383" y="81"/>
                  </a:lnTo>
                  <a:lnTo>
                    <a:pt x="383" y="91"/>
                  </a:lnTo>
                  <a:lnTo>
                    <a:pt x="383" y="91"/>
                  </a:lnTo>
                  <a:lnTo>
                    <a:pt x="383" y="97"/>
                  </a:lnTo>
                  <a:lnTo>
                    <a:pt x="386" y="103"/>
                  </a:lnTo>
                  <a:lnTo>
                    <a:pt x="389" y="110"/>
                  </a:lnTo>
                  <a:lnTo>
                    <a:pt x="394" y="115"/>
                  </a:lnTo>
                  <a:lnTo>
                    <a:pt x="394" y="115"/>
                  </a:lnTo>
                  <a:lnTo>
                    <a:pt x="416" y="129"/>
                  </a:lnTo>
                  <a:lnTo>
                    <a:pt x="416" y="129"/>
                  </a:lnTo>
                  <a:lnTo>
                    <a:pt x="421" y="132"/>
                  </a:lnTo>
                  <a:lnTo>
                    <a:pt x="426" y="137"/>
                  </a:lnTo>
                  <a:lnTo>
                    <a:pt x="427" y="142"/>
                  </a:lnTo>
                  <a:lnTo>
                    <a:pt x="429" y="145"/>
                  </a:lnTo>
                  <a:lnTo>
                    <a:pt x="429" y="145"/>
                  </a:lnTo>
                  <a:lnTo>
                    <a:pt x="427" y="150"/>
                  </a:lnTo>
                  <a:lnTo>
                    <a:pt x="426" y="154"/>
                  </a:lnTo>
                  <a:lnTo>
                    <a:pt x="424" y="159"/>
                  </a:lnTo>
                  <a:lnTo>
                    <a:pt x="421" y="162"/>
                  </a:lnTo>
                  <a:lnTo>
                    <a:pt x="421" y="162"/>
                  </a:lnTo>
                  <a:lnTo>
                    <a:pt x="411" y="167"/>
                  </a:lnTo>
                  <a:lnTo>
                    <a:pt x="402" y="169"/>
                  </a:lnTo>
                  <a:lnTo>
                    <a:pt x="402" y="169"/>
                  </a:lnTo>
                  <a:lnTo>
                    <a:pt x="391" y="167"/>
                  </a:lnTo>
                  <a:lnTo>
                    <a:pt x="384" y="164"/>
                  </a:lnTo>
                  <a:lnTo>
                    <a:pt x="381" y="161"/>
                  </a:lnTo>
                  <a:lnTo>
                    <a:pt x="380" y="158"/>
                  </a:lnTo>
                  <a:lnTo>
                    <a:pt x="378" y="148"/>
                  </a:lnTo>
                  <a:lnTo>
                    <a:pt x="376" y="148"/>
                  </a:lnTo>
                  <a:lnTo>
                    <a:pt x="365" y="172"/>
                  </a:lnTo>
                  <a:lnTo>
                    <a:pt x="365" y="172"/>
                  </a:lnTo>
                  <a:lnTo>
                    <a:pt x="370" y="177"/>
                  </a:lnTo>
                  <a:lnTo>
                    <a:pt x="378" y="178"/>
                  </a:lnTo>
                  <a:lnTo>
                    <a:pt x="386" y="180"/>
                  </a:lnTo>
                  <a:lnTo>
                    <a:pt x="395" y="181"/>
                  </a:lnTo>
                  <a:lnTo>
                    <a:pt x="395" y="181"/>
                  </a:lnTo>
                  <a:lnTo>
                    <a:pt x="407" y="180"/>
                  </a:lnTo>
                  <a:lnTo>
                    <a:pt x="418" y="178"/>
                  </a:lnTo>
                  <a:lnTo>
                    <a:pt x="427" y="173"/>
                  </a:lnTo>
                  <a:lnTo>
                    <a:pt x="435" y="167"/>
                  </a:lnTo>
                  <a:lnTo>
                    <a:pt x="435" y="167"/>
                  </a:lnTo>
                  <a:lnTo>
                    <a:pt x="443" y="161"/>
                  </a:lnTo>
                  <a:lnTo>
                    <a:pt x="449" y="151"/>
                  </a:lnTo>
                  <a:lnTo>
                    <a:pt x="453" y="142"/>
                  </a:lnTo>
                  <a:lnTo>
                    <a:pt x="453" y="130"/>
                  </a:lnTo>
                  <a:lnTo>
                    <a:pt x="453" y="130"/>
                  </a:lnTo>
                  <a:lnTo>
                    <a:pt x="453" y="124"/>
                  </a:lnTo>
                  <a:lnTo>
                    <a:pt x="449" y="118"/>
                  </a:lnTo>
                  <a:lnTo>
                    <a:pt x="446" y="111"/>
                  </a:lnTo>
                  <a:lnTo>
                    <a:pt x="441" y="107"/>
                  </a:lnTo>
                  <a:lnTo>
                    <a:pt x="441" y="107"/>
                  </a:lnTo>
                  <a:lnTo>
                    <a:pt x="419" y="92"/>
                  </a:lnTo>
                  <a:lnTo>
                    <a:pt x="419" y="92"/>
                  </a:lnTo>
                  <a:lnTo>
                    <a:pt x="415" y="89"/>
                  </a:lnTo>
                  <a:lnTo>
                    <a:pt x="410" y="84"/>
                  </a:lnTo>
                  <a:lnTo>
                    <a:pt x="408" y="80"/>
                  </a:lnTo>
                  <a:lnTo>
                    <a:pt x="407" y="75"/>
                  </a:lnTo>
                  <a:lnTo>
                    <a:pt x="407" y="75"/>
                  </a:lnTo>
                  <a:lnTo>
                    <a:pt x="408" y="72"/>
                  </a:lnTo>
                  <a:lnTo>
                    <a:pt x="408" y="67"/>
                  </a:lnTo>
                  <a:lnTo>
                    <a:pt x="411" y="64"/>
                  </a:lnTo>
                  <a:lnTo>
                    <a:pt x="415" y="61"/>
                  </a:lnTo>
                  <a:lnTo>
                    <a:pt x="415" y="61"/>
                  </a:lnTo>
                  <a:lnTo>
                    <a:pt x="422" y="56"/>
                  </a:lnTo>
                  <a:lnTo>
                    <a:pt x="432" y="54"/>
                  </a:lnTo>
                  <a:lnTo>
                    <a:pt x="432" y="54"/>
                  </a:lnTo>
                  <a:lnTo>
                    <a:pt x="438" y="56"/>
                  </a:lnTo>
                  <a:lnTo>
                    <a:pt x="445" y="59"/>
                  </a:lnTo>
                  <a:lnTo>
                    <a:pt x="445" y="59"/>
                  </a:lnTo>
                  <a:lnTo>
                    <a:pt x="449" y="64"/>
                  </a:lnTo>
                  <a:lnTo>
                    <a:pt x="451" y="72"/>
                  </a:lnTo>
                  <a:lnTo>
                    <a:pt x="454" y="72"/>
                  </a:lnTo>
                  <a:lnTo>
                    <a:pt x="464" y="53"/>
                  </a:lnTo>
                  <a:lnTo>
                    <a:pt x="464" y="53"/>
                  </a:lnTo>
                  <a:lnTo>
                    <a:pt x="459" y="49"/>
                  </a:lnTo>
                  <a:lnTo>
                    <a:pt x="449" y="46"/>
                  </a:lnTo>
                  <a:lnTo>
                    <a:pt x="449" y="46"/>
                  </a:lnTo>
                  <a:close/>
                  <a:moveTo>
                    <a:pt x="364" y="46"/>
                  </a:moveTo>
                  <a:lnTo>
                    <a:pt x="364" y="46"/>
                  </a:lnTo>
                  <a:lnTo>
                    <a:pt x="357" y="46"/>
                  </a:lnTo>
                  <a:lnTo>
                    <a:pt x="340" y="135"/>
                  </a:lnTo>
                  <a:lnTo>
                    <a:pt x="273" y="46"/>
                  </a:lnTo>
                  <a:lnTo>
                    <a:pt x="257" y="46"/>
                  </a:lnTo>
                  <a:lnTo>
                    <a:pt x="231" y="177"/>
                  </a:lnTo>
                  <a:lnTo>
                    <a:pt x="246" y="177"/>
                  </a:lnTo>
                  <a:lnTo>
                    <a:pt x="264" y="83"/>
                  </a:lnTo>
                  <a:lnTo>
                    <a:pt x="330" y="177"/>
                  </a:lnTo>
                  <a:lnTo>
                    <a:pt x="346" y="177"/>
                  </a:lnTo>
                  <a:lnTo>
                    <a:pt x="372" y="46"/>
                  </a:lnTo>
                  <a:lnTo>
                    <a:pt x="372" y="46"/>
                  </a:lnTo>
                  <a:lnTo>
                    <a:pt x="364" y="46"/>
                  </a:lnTo>
                  <a:lnTo>
                    <a:pt x="364" y="46"/>
                  </a:lnTo>
                  <a:close/>
                  <a:moveTo>
                    <a:pt x="194" y="46"/>
                  </a:moveTo>
                  <a:lnTo>
                    <a:pt x="143" y="46"/>
                  </a:lnTo>
                  <a:lnTo>
                    <a:pt x="118" y="177"/>
                  </a:lnTo>
                  <a:lnTo>
                    <a:pt x="146" y="177"/>
                  </a:lnTo>
                  <a:lnTo>
                    <a:pt x="158" y="118"/>
                  </a:lnTo>
                  <a:lnTo>
                    <a:pt x="161" y="118"/>
                  </a:lnTo>
                  <a:lnTo>
                    <a:pt x="183" y="177"/>
                  </a:lnTo>
                  <a:lnTo>
                    <a:pt x="216" y="177"/>
                  </a:lnTo>
                  <a:lnTo>
                    <a:pt x="188" y="113"/>
                  </a:lnTo>
                  <a:lnTo>
                    <a:pt x="188" y="113"/>
                  </a:lnTo>
                  <a:lnTo>
                    <a:pt x="204" y="107"/>
                  </a:lnTo>
                  <a:lnTo>
                    <a:pt x="215" y="99"/>
                  </a:lnTo>
                  <a:lnTo>
                    <a:pt x="215" y="99"/>
                  </a:lnTo>
                  <a:lnTo>
                    <a:pt x="219" y="94"/>
                  </a:lnTo>
                  <a:lnTo>
                    <a:pt x="223" y="88"/>
                  </a:lnTo>
                  <a:lnTo>
                    <a:pt x="226" y="81"/>
                  </a:lnTo>
                  <a:lnTo>
                    <a:pt x="226" y="73"/>
                  </a:lnTo>
                  <a:lnTo>
                    <a:pt x="226" y="73"/>
                  </a:lnTo>
                  <a:lnTo>
                    <a:pt x="226" y="67"/>
                  </a:lnTo>
                  <a:lnTo>
                    <a:pt x="224" y="61"/>
                  </a:lnTo>
                  <a:lnTo>
                    <a:pt x="221" y="57"/>
                  </a:lnTo>
                  <a:lnTo>
                    <a:pt x="218" y="53"/>
                  </a:lnTo>
                  <a:lnTo>
                    <a:pt x="213" y="49"/>
                  </a:lnTo>
                  <a:lnTo>
                    <a:pt x="208" y="48"/>
                  </a:lnTo>
                  <a:lnTo>
                    <a:pt x="194" y="46"/>
                  </a:lnTo>
                  <a:lnTo>
                    <a:pt x="194" y="46"/>
                  </a:lnTo>
                  <a:close/>
                  <a:moveTo>
                    <a:pt x="34" y="0"/>
                  </a:moveTo>
                  <a:lnTo>
                    <a:pt x="0" y="177"/>
                  </a:lnTo>
                  <a:lnTo>
                    <a:pt x="99" y="177"/>
                  </a:lnTo>
                  <a:lnTo>
                    <a:pt x="99" y="177"/>
                  </a:lnTo>
                  <a:lnTo>
                    <a:pt x="97" y="170"/>
                  </a:lnTo>
                  <a:lnTo>
                    <a:pt x="97" y="165"/>
                  </a:lnTo>
                  <a:lnTo>
                    <a:pt x="99" y="161"/>
                  </a:lnTo>
                  <a:lnTo>
                    <a:pt x="102" y="156"/>
                  </a:lnTo>
                  <a:lnTo>
                    <a:pt x="102" y="156"/>
                  </a:lnTo>
                  <a:lnTo>
                    <a:pt x="50" y="159"/>
                  </a:lnTo>
                  <a:lnTo>
                    <a:pt x="42" y="159"/>
                  </a:lnTo>
                  <a:lnTo>
                    <a:pt x="54" y="91"/>
                  </a:lnTo>
                  <a:lnTo>
                    <a:pt x="54" y="91"/>
                  </a:lnTo>
                  <a:lnTo>
                    <a:pt x="88" y="92"/>
                  </a:lnTo>
                  <a:lnTo>
                    <a:pt x="113" y="96"/>
                  </a:lnTo>
                  <a:lnTo>
                    <a:pt x="113" y="96"/>
                  </a:lnTo>
                  <a:lnTo>
                    <a:pt x="113" y="81"/>
                  </a:lnTo>
                  <a:lnTo>
                    <a:pt x="118" y="73"/>
                  </a:lnTo>
                  <a:lnTo>
                    <a:pt x="118" y="73"/>
                  </a:lnTo>
                  <a:lnTo>
                    <a:pt x="75" y="75"/>
                  </a:lnTo>
                  <a:lnTo>
                    <a:pt x="75" y="75"/>
                  </a:lnTo>
                  <a:lnTo>
                    <a:pt x="59" y="75"/>
                  </a:lnTo>
                  <a:lnTo>
                    <a:pt x="69" y="19"/>
                  </a:lnTo>
                  <a:lnTo>
                    <a:pt x="83" y="19"/>
                  </a:lnTo>
                  <a:lnTo>
                    <a:pt x="83" y="19"/>
                  </a:lnTo>
                  <a:lnTo>
                    <a:pt x="105" y="19"/>
                  </a:lnTo>
                  <a:lnTo>
                    <a:pt x="127" y="22"/>
                  </a:lnTo>
                  <a:lnTo>
                    <a:pt x="127" y="22"/>
                  </a:lnTo>
                  <a:lnTo>
                    <a:pt x="129" y="10"/>
                  </a:lnTo>
                  <a:lnTo>
                    <a:pt x="132" y="0"/>
                  </a:lnTo>
                  <a:lnTo>
                    <a:pt x="34" y="0"/>
                  </a:lnTo>
                  <a:close/>
                  <a:moveTo>
                    <a:pt x="662" y="91"/>
                  </a:moveTo>
                  <a:lnTo>
                    <a:pt x="662" y="91"/>
                  </a:lnTo>
                  <a:lnTo>
                    <a:pt x="657" y="78"/>
                  </a:lnTo>
                  <a:lnTo>
                    <a:pt x="654" y="69"/>
                  </a:lnTo>
                  <a:lnTo>
                    <a:pt x="654" y="69"/>
                  </a:lnTo>
                  <a:lnTo>
                    <a:pt x="656" y="61"/>
                  </a:lnTo>
                  <a:lnTo>
                    <a:pt x="659" y="56"/>
                  </a:lnTo>
                  <a:lnTo>
                    <a:pt x="659" y="56"/>
                  </a:lnTo>
                  <a:lnTo>
                    <a:pt x="665" y="51"/>
                  </a:lnTo>
                  <a:lnTo>
                    <a:pt x="672" y="49"/>
                  </a:lnTo>
                  <a:lnTo>
                    <a:pt x="672" y="49"/>
                  </a:lnTo>
                  <a:lnTo>
                    <a:pt x="676" y="51"/>
                  </a:lnTo>
                  <a:lnTo>
                    <a:pt x="679" y="53"/>
                  </a:lnTo>
                  <a:lnTo>
                    <a:pt x="679" y="53"/>
                  </a:lnTo>
                  <a:lnTo>
                    <a:pt x="683" y="57"/>
                  </a:lnTo>
                  <a:lnTo>
                    <a:pt x="683" y="62"/>
                  </a:lnTo>
                  <a:lnTo>
                    <a:pt x="683" y="62"/>
                  </a:lnTo>
                  <a:lnTo>
                    <a:pt x="683" y="70"/>
                  </a:lnTo>
                  <a:lnTo>
                    <a:pt x="678" y="76"/>
                  </a:lnTo>
                  <a:lnTo>
                    <a:pt x="672" y="84"/>
                  </a:lnTo>
                  <a:lnTo>
                    <a:pt x="662" y="91"/>
                  </a:lnTo>
                  <a:lnTo>
                    <a:pt x="662" y="91"/>
                  </a:lnTo>
                  <a:close/>
                  <a:moveTo>
                    <a:pt x="645" y="164"/>
                  </a:moveTo>
                  <a:lnTo>
                    <a:pt x="645" y="164"/>
                  </a:lnTo>
                  <a:lnTo>
                    <a:pt x="633" y="162"/>
                  </a:lnTo>
                  <a:lnTo>
                    <a:pt x="629" y="161"/>
                  </a:lnTo>
                  <a:lnTo>
                    <a:pt x="626" y="158"/>
                  </a:lnTo>
                  <a:lnTo>
                    <a:pt x="624" y="154"/>
                  </a:lnTo>
                  <a:lnTo>
                    <a:pt x="621" y="151"/>
                  </a:lnTo>
                  <a:lnTo>
                    <a:pt x="619" y="140"/>
                  </a:lnTo>
                  <a:lnTo>
                    <a:pt x="619" y="140"/>
                  </a:lnTo>
                  <a:lnTo>
                    <a:pt x="621" y="132"/>
                  </a:lnTo>
                  <a:lnTo>
                    <a:pt x="627" y="124"/>
                  </a:lnTo>
                  <a:lnTo>
                    <a:pt x="627" y="124"/>
                  </a:lnTo>
                  <a:lnTo>
                    <a:pt x="633" y="116"/>
                  </a:lnTo>
                  <a:lnTo>
                    <a:pt x="640" y="113"/>
                  </a:lnTo>
                  <a:lnTo>
                    <a:pt x="667" y="156"/>
                  </a:lnTo>
                  <a:lnTo>
                    <a:pt x="667" y="156"/>
                  </a:lnTo>
                  <a:lnTo>
                    <a:pt x="654" y="162"/>
                  </a:lnTo>
                  <a:lnTo>
                    <a:pt x="645" y="164"/>
                  </a:lnTo>
                  <a:lnTo>
                    <a:pt x="645" y="164"/>
                  </a:lnTo>
                  <a:close/>
                  <a:moveTo>
                    <a:pt x="189" y="99"/>
                  </a:moveTo>
                  <a:lnTo>
                    <a:pt x="189" y="99"/>
                  </a:lnTo>
                  <a:lnTo>
                    <a:pt x="185" y="103"/>
                  </a:lnTo>
                  <a:lnTo>
                    <a:pt x="180" y="107"/>
                  </a:lnTo>
                  <a:lnTo>
                    <a:pt x="173" y="108"/>
                  </a:lnTo>
                  <a:lnTo>
                    <a:pt x="165" y="110"/>
                  </a:lnTo>
                  <a:lnTo>
                    <a:pt x="161" y="110"/>
                  </a:lnTo>
                  <a:lnTo>
                    <a:pt x="170" y="59"/>
                  </a:lnTo>
                  <a:lnTo>
                    <a:pt x="181" y="59"/>
                  </a:lnTo>
                  <a:lnTo>
                    <a:pt x="181" y="59"/>
                  </a:lnTo>
                  <a:lnTo>
                    <a:pt x="188" y="61"/>
                  </a:lnTo>
                  <a:lnTo>
                    <a:pt x="192" y="62"/>
                  </a:lnTo>
                  <a:lnTo>
                    <a:pt x="196" y="67"/>
                  </a:lnTo>
                  <a:lnTo>
                    <a:pt x="197" y="73"/>
                  </a:lnTo>
                  <a:lnTo>
                    <a:pt x="197" y="73"/>
                  </a:lnTo>
                  <a:lnTo>
                    <a:pt x="196" y="81"/>
                  </a:lnTo>
                  <a:lnTo>
                    <a:pt x="194" y="88"/>
                  </a:lnTo>
                  <a:lnTo>
                    <a:pt x="192" y="94"/>
                  </a:lnTo>
                  <a:lnTo>
                    <a:pt x="189" y="99"/>
                  </a:lnTo>
                  <a:lnTo>
                    <a:pt x="189" y="99"/>
                  </a:lnTo>
                  <a:close/>
                </a:path>
              </a:pathLst>
            </a:custGeom>
            <a:grpFill/>
            <a:ln w="9525">
              <a:noFill/>
              <a:round/>
              <a:headEnd/>
              <a:tailEnd/>
            </a:ln>
          </p:spPr>
          <p:txBody>
            <a:bodyPr/>
            <a:lstStyle/>
            <a:p>
              <a:endParaRPr lang="en-GB" noProof="0" dirty="0"/>
            </a:p>
          </p:txBody>
        </p:sp>
        <p:sp>
          <p:nvSpPr>
            <p:cNvPr id="11" name="Freeform 39"/>
            <p:cNvSpPr>
              <a:spLocks noEditPoints="1"/>
            </p:cNvSpPr>
            <p:nvPr userDrawn="1"/>
          </p:nvSpPr>
          <p:spPr bwMode="black">
            <a:xfrm>
              <a:off x="4673" y="4207"/>
              <a:ext cx="50" cy="58"/>
            </a:xfrm>
            <a:custGeom>
              <a:avLst/>
              <a:gdLst/>
              <a:ahLst/>
              <a:cxnLst>
                <a:cxn ang="0">
                  <a:pos x="70" y="38"/>
                </a:cxn>
                <a:cxn ang="0">
                  <a:pos x="65" y="54"/>
                </a:cxn>
                <a:cxn ang="0">
                  <a:pos x="57" y="65"/>
                </a:cxn>
                <a:cxn ang="0">
                  <a:pos x="47" y="72"/>
                </a:cxn>
                <a:cxn ang="0">
                  <a:pos x="36" y="75"/>
                </a:cxn>
                <a:cxn ang="0">
                  <a:pos x="31" y="73"/>
                </a:cxn>
                <a:cxn ang="0">
                  <a:pos x="24" y="70"/>
                </a:cxn>
                <a:cxn ang="0">
                  <a:pos x="19" y="62"/>
                </a:cxn>
                <a:cxn ang="0">
                  <a:pos x="19" y="49"/>
                </a:cxn>
                <a:cxn ang="0">
                  <a:pos x="19" y="41"/>
                </a:cxn>
                <a:cxn ang="0">
                  <a:pos x="30" y="16"/>
                </a:cxn>
                <a:cxn ang="0">
                  <a:pos x="39" y="10"/>
                </a:cxn>
                <a:cxn ang="0">
                  <a:pos x="51" y="7"/>
                </a:cxn>
                <a:cxn ang="0">
                  <a:pos x="55" y="7"/>
                </a:cxn>
                <a:cxn ang="0">
                  <a:pos x="65" y="11"/>
                </a:cxn>
                <a:cxn ang="0">
                  <a:pos x="70" y="19"/>
                </a:cxn>
                <a:cxn ang="0">
                  <a:pos x="70" y="30"/>
                </a:cxn>
                <a:cxn ang="0">
                  <a:pos x="70" y="38"/>
                </a:cxn>
                <a:cxn ang="0">
                  <a:pos x="52" y="0"/>
                </a:cxn>
                <a:cxn ang="0">
                  <a:pos x="33" y="3"/>
                </a:cxn>
                <a:cxn ang="0">
                  <a:pos x="19" y="11"/>
                </a:cxn>
                <a:cxn ang="0">
                  <a:pos x="8" y="24"/>
                </a:cxn>
                <a:cxn ang="0">
                  <a:pos x="1" y="40"/>
                </a:cxn>
                <a:cxn ang="0">
                  <a:pos x="0" y="51"/>
                </a:cxn>
                <a:cxn ang="0">
                  <a:pos x="3" y="65"/>
                </a:cxn>
                <a:cxn ang="0">
                  <a:pos x="12" y="76"/>
                </a:cxn>
                <a:cxn ang="0">
                  <a:pos x="27" y="81"/>
                </a:cxn>
                <a:cxn ang="0">
                  <a:pos x="35" y="81"/>
                </a:cxn>
                <a:cxn ang="0">
                  <a:pos x="60" y="103"/>
                </a:cxn>
                <a:cxn ang="0">
                  <a:pos x="70" y="99"/>
                </a:cxn>
                <a:cxn ang="0">
                  <a:pos x="77" y="97"/>
                </a:cxn>
                <a:cxn ang="0">
                  <a:pos x="51" y="80"/>
                </a:cxn>
                <a:cxn ang="0">
                  <a:pos x="76" y="64"/>
                </a:cxn>
                <a:cxn ang="0">
                  <a:pos x="85" y="46"/>
                </a:cxn>
                <a:cxn ang="0">
                  <a:pos x="87" y="40"/>
                </a:cxn>
                <a:cxn ang="0">
                  <a:pos x="87" y="22"/>
                </a:cxn>
                <a:cxn ang="0">
                  <a:pos x="81" y="10"/>
                </a:cxn>
                <a:cxn ang="0">
                  <a:pos x="70" y="2"/>
                </a:cxn>
                <a:cxn ang="0">
                  <a:pos x="52" y="0"/>
                </a:cxn>
              </a:cxnLst>
              <a:rect l="0" t="0" r="r" b="b"/>
              <a:pathLst>
                <a:path w="89" h="103">
                  <a:moveTo>
                    <a:pt x="70" y="38"/>
                  </a:moveTo>
                  <a:lnTo>
                    <a:pt x="70" y="38"/>
                  </a:lnTo>
                  <a:lnTo>
                    <a:pt x="66" y="46"/>
                  </a:lnTo>
                  <a:lnTo>
                    <a:pt x="65" y="54"/>
                  </a:lnTo>
                  <a:lnTo>
                    <a:pt x="60" y="61"/>
                  </a:lnTo>
                  <a:lnTo>
                    <a:pt x="57" y="65"/>
                  </a:lnTo>
                  <a:lnTo>
                    <a:pt x="52" y="70"/>
                  </a:lnTo>
                  <a:lnTo>
                    <a:pt x="47" y="72"/>
                  </a:lnTo>
                  <a:lnTo>
                    <a:pt x="43" y="73"/>
                  </a:lnTo>
                  <a:lnTo>
                    <a:pt x="36" y="75"/>
                  </a:lnTo>
                  <a:lnTo>
                    <a:pt x="36" y="75"/>
                  </a:lnTo>
                  <a:lnTo>
                    <a:pt x="31" y="73"/>
                  </a:lnTo>
                  <a:lnTo>
                    <a:pt x="28" y="73"/>
                  </a:lnTo>
                  <a:lnTo>
                    <a:pt x="24" y="70"/>
                  </a:lnTo>
                  <a:lnTo>
                    <a:pt x="22" y="67"/>
                  </a:lnTo>
                  <a:lnTo>
                    <a:pt x="19" y="62"/>
                  </a:lnTo>
                  <a:lnTo>
                    <a:pt x="19" y="57"/>
                  </a:lnTo>
                  <a:lnTo>
                    <a:pt x="19" y="49"/>
                  </a:lnTo>
                  <a:lnTo>
                    <a:pt x="19" y="41"/>
                  </a:lnTo>
                  <a:lnTo>
                    <a:pt x="19" y="41"/>
                  </a:lnTo>
                  <a:lnTo>
                    <a:pt x="24" y="27"/>
                  </a:lnTo>
                  <a:lnTo>
                    <a:pt x="30" y="16"/>
                  </a:lnTo>
                  <a:lnTo>
                    <a:pt x="35" y="13"/>
                  </a:lnTo>
                  <a:lnTo>
                    <a:pt x="39" y="10"/>
                  </a:lnTo>
                  <a:lnTo>
                    <a:pt x="46" y="7"/>
                  </a:lnTo>
                  <a:lnTo>
                    <a:pt x="51" y="7"/>
                  </a:lnTo>
                  <a:lnTo>
                    <a:pt x="51" y="7"/>
                  </a:lnTo>
                  <a:lnTo>
                    <a:pt x="55" y="7"/>
                  </a:lnTo>
                  <a:lnTo>
                    <a:pt x="60" y="8"/>
                  </a:lnTo>
                  <a:lnTo>
                    <a:pt x="65" y="11"/>
                  </a:lnTo>
                  <a:lnTo>
                    <a:pt x="66" y="14"/>
                  </a:lnTo>
                  <a:lnTo>
                    <a:pt x="70" y="19"/>
                  </a:lnTo>
                  <a:lnTo>
                    <a:pt x="70" y="24"/>
                  </a:lnTo>
                  <a:lnTo>
                    <a:pt x="70" y="30"/>
                  </a:lnTo>
                  <a:lnTo>
                    <a:pt x="70" y="38"/>
                  </a:lnTo>
                  <a:lnTo>
                    <a:pt x="70" y="38"/>
                  </a:lnTo>
                  <a:close/>
                  <a:moveTo>
                    <a:pt x="52" y="0"/>
                  </a:moveTo>
                  <a:lnTo>
                    <a:pt x="52" y="0"/>
                  </a:lnTo>
                  <a:lnTo>
                    <a:pt x="43" y="0"/>
                  </a:lnTo>
                  <a:lnTo>
                    <a:pt x="33" y="3"/>
                  </a:lnTo>
                  <a:lnTo>
                    <a:pt x="25" y="7"/>
                  </a:lnTo>
                  <a:lnTo>
                    <a:pt x="19" y="11"/>
                  </a:lnTo>
                  <a:lnTo>
                    <a:pt x="12" y="18"/>
                  </a:lnTo>
                  <a:lnTo>
                    <a:pt x="8" y="24"/>
                  </a:lnTo>
                  <a:lnTo>
                    <a:pt x="3" y="32"/>
                  </a:lnTo>
                  <a:lnTo>
                    <a:pt x="1" y="40"/>
                  </a:lnTo>
                  <a:lnTo>
                    <a:pt x="1" y="40"/>
                  </a:lnTo>
                  <a:lnTo>
                    <a:pt x="0" y="51"/>
                  </a:lnTo>
                  <a:lnTo>
                    <a:pt x="0" y="59"/>
                  </a:lnTo>
                  <a:lnTo>
                    <a:pt x="3" y="65"/>
                  </a:lnTo>
                  <a:lnTo>
                    <a:pt x="8" y="72"/>
                  </a:lnTo>
                  <a:lnTo>
                    <a:pt x="12" y="76"/>
                  </a:lnTo>
                  <a:lnTo>
                    <a:pt x="19" y="80"/>
                  </a:lnTo>
                  <a:lnTo>
                    <a:pt x="27" y="81"/>
                  </a:lnTo>
                  <a:lnTo>
                    <a:pt x="35" y="81"/>
                  </a:lnTo>
                  <a:lnTo>
                    <a:pt x="35" y="81"/>
                  </a:lnTo>
                  <a:lnTo>
                    <a:pt x="49" y="92"/>
                  </a:lnTo>
                  <a:lnTo>
                    <a:pt x="60" y="103"/>
                  </a:lnTo>
                  <a:lnTo>
                    <a:pt x="60" y="103"/>
                  </a:lnTo>
                  <a:lnTo>
                    <a:pt x="70" y="99"/>
                  </a:lnTo>
                  <a:lnTo>
                    <a:pt x="77" y="97"/>
                  </a:lnTo>
                  <a:lnTo>
                    <a:pt x="77" y="97"/>
                  </a:lnTo>
                  <a:lnTo>
                    <a:pt x="51" y="80"/>
                  </a:lnTo>
                  <a:lnTo>
                    <a:pt x="51" y="80"/>
                  </a:lnTo>
                  <a:lnTo>
                    <a:pt x="65" y="73"/>
                  </a:lnTo>
                  <a:lnTo>
                    <a:pt x="76" y="64"/>
                  </a:lnTo>
                  <a:lnTo>
                    <a:pt x="84" y="53"/>
                  </a:lnTo>
                  <a:lnTo>
                    <a:pt x="85" y="46"/>
                  </a:lnTo>
                  <a:lnTo>
                    <a:pt x="87" y="40"/>
                  </a:lnTo>
                  <a:lnTo>
                    <a:pt x="87" y="40"/>
                  </a:lnTo>
                  <a:lnTo>
                    <a:pt x="89" y="30"/>
                  </a:lnTo>
                  <a:lnTo>
                    <a:pt x="87" y="22"/>
                  </a:lnTo>
                  <a:lnTo>
                    <a:pt x="85" y="16"/>
                  </a:lnTo>
                  <a:lnTo>
                    <a:pt x="81" y="10"/>
                  </a:lnTo>
                  <a:lnTo>
                    <a:pt x="76" y="5"/>
                  </a:lnTo>
                  <a:lnTo>
                    <a:pt x="70" y="2"/>
                  </a:lnTo>
                  <a:lnTo>
                    <a:pt x="62" y="0"/>
                  </a:lnTo>
                  <a:lnTo>
                    <a:pt x="52" y="0"/>
                  </a:lnTo>
                  <a:lnTo>
                    <a:pt x="52" y="0"/>
                  </a:lnTo>
                  <a:close/>
                </a:path>
              </a:pathLst>
            </a:custGeom>
            <a:grpFill/>
            <a:ln w="9525">
              <a:noFill/>
              <a:round/>
              <a:headEnd/>
              <a:tailEnd/>
            </a:ln>
          </p:spPr>
          <p:txBody>
            <a:bodyPr/>
            <a:lstStyle/>
            <a:p>
              <a:endParaRPr lang="en-GB" noProof="0" dirty="0"/>
            </a:p>
          </p:txBody>
        </p:sp>
        <p:sp>
          <p:nvSpPr>
            <p:cNvPr id="12" name="Freeform 40"/>
            <p:cNvSpPr>
              <a:spLocks/>
            </p:cNvSpPr>
            <p:nvPr userDrawn="1"/>
          </p:nvSpPr>
          <p:spPr bwMode="black">
            <a:xfrm>
              <a:off x="4726" y="4221"/>
              <a:ext cx="33" cy="31"/>
            </a:xfrm>
            <a:custGeom>
              <a:avLst/>
              <a:gdLst/>
              <a:ahLst/>
              <a:cxnLst>
                <a:cxn ang="0">
                  <a:pos x="33" y="48"/>
                </a:cxn>
                <a:cxn ang="0">
                  <a:pos x="33" y="48"/>
                </a:cxn>
                <a:cxn ang="0">
                  <a:pos x="33" y="48"/>
                </a:cxn>
                <a:cxn ang="0">
                  <a:pos x="28" y="51"/>
                </a:cxn>
                <a:cxn ang="0">
                  <a:pos x="24" y="54"/>
                </a:cxn>
                <a:cxn ang="0">
                  <a:pos x="19" y="57"/>
                </a:cxn>
                <a:cxn ang="0">
                  <a:pos x="14" y="57"/>
                </a:cxn>
                <a:cxn ang="0">
                  <a:pos x="14" y="57"/>
                </a:cxn>
                <a:cxn ang="0">
                  <a:pos x="6" y="56"/>
                </a:cxn>
                <a:cxn ang="0">
                  <a:pos x="2" y="52"/>
                </a:cxn>
                <a:cxn ang="0">
                  <a:pos x="0" y="46"/>
                </a:cxn>
                <a:cxn ang="0">
                  <a:pos x="0" y="37"/>
                </a:cxn>
                <a:cxn ang="0">
                  <a:pos x="0" y="37"/>
                </a:cxn>
                <a:cxn ang="0">
                  <a:pos x="5" y="17"/>
                </a:cxn>
                <a:cxn ang="0">
                  <a:pos x="5" y="17"/>
                </a:cxn>
                <a:cxn ang="0">
                  <a:pos x="8" y="0"/>
                </a:cxn>
                <a:cxn ang="0">
                  <a:pos x="8" y="0"/>
                </a:cxn>
                <a:cxn ang="0">
                  <a:pos x="16" y="2"/>
                </a:cxn>
                <a:cxn ang="0">
                  <a:pos x="16" y="2"/>
                </a:cxn>
                <a:cxn ang="0">
                  <a:pos x="24" y="0"/>
                </a:cxn>
                <a:cxn ang="0">
                  <a:pos x="24" y="0"/>
                </a:cxn>
                <a:cxn ang="0">
                  <a:pos x="21" y="14"/>
                </a:cxn>
                <a:cxn ang="0">
                  <a:pos x="17" y="33"/>
                </a:cxn>
                <a:cxn ang="0">
                  <a:pos x="17" y="33"/>
                </a:cxn>
                <a:cxn ang="0">
                  <a:pos x="16" y="40"/>
                </a:cxn>
                <a:cxn ang="0">
                  <a:pos x="17" y="45"/>
                </a:cxn>
                <a:cxn ang="0">
                  <a:pos x="19" y="46"/>
                </a:cxn>
                <a:cxn ang="0">
                  <a:pos x="24" y="48"/>
                </a:cxn>
                <a:cxn ang="0">
                  <a:pos x="24" y="48"/>
                </a:cxn>
                <a:cxn ang="0">
                  <a:pos x="28" y="46"/>
                </a:cxn>
                <a:cxn ang="0">
                  <a:pos x="32" y="43"/>
                </a:cxn>
                <a:cxn ang="0">
                  <a:pos x="35" y="38"/>
                </a:cxn>
                <a:cxn ang="0">
                  <a:pos x="36" y="30"/>
                </a:cxn>
                <a:cxn ang="0">
                  <a:pos x="38" y="25"/>
                </a:cxn>
                <a:cxn ang="0">
                  <a:pos x="38" y="25"/>
                </a:cxn>
                <a:cxn ang="0">
                  <a:pos x="41" y="0"/>
                </a:cxn>
                <a:cxn ang="0">
                  <a:pos x="41" y="0"/>
                </a:cxn>
                <a:cxn ang="0">
                  <a:pos x="51" y="2"/>
                </a:cxn>
                <a:cxn ang="0">
                  <a:pos x="51" y="2"/>
                </a:cxn>
                <a:cxn ang="0">
                  <a:pos x="59" y="0"/>
                </a:cxn>
                <a:cxn ang="0">
                  <a:pos x="59" y="0"/>
                </a:cxn>
                <a:cxn ang="0">
                  <a:pos x="52" y="25"/>
                </a:cxn>
                <a:cxn ang="0">
                  <a:pos x="52" y="30"/>
                </a:cxn>
                <a:cxn ang="0">
                  <a:pos x="52" y="30"/>
                </a:cxn>
                <a:cxn ang="0">
                  <a:pos x="48" y="56"/>
                </a:cxn>
                <a:cxn ang="0">
                  <a:pos x="48" y="56"/>
                </a:cxn>
                <a:cxn ang="0">
                  <a:pos x="40" y="56"/>
                </a:cxn>
                <a:cxn ang="0">
                  <a:pos x="40" y="56"/>
                </a:cxn>
                <a:cxn ang="0">
                  <a:pos x="32" y="56"/>
                </a:cxn>
                <a:cxn ang="0">
                  <a:pos x="33" y="48"/>
                </a:cxn>
              </a:cxnLst>
              <a:rect l="0" t="0" r="r" b="b"/>
              <a:pathLst>
                <a:path w="59" h="57">
                  <a:moveTo>
                    <a:pt x="33" y="48"/>
                  </a:moveTo>
                  <a:lnTo>
                    <a:pt x="33" y="48"/>
                  </a:lnTo>
                  <a:lnTo>
                    <a:pt x="33" y="48"/>
                  </a:lnTo>
                  <a:lnTo>
                    <a:pt x="28" y="51"/>
                  </a:lnTo>
                  <a:lnTo>
                    <a:pt x="24" y="54"/>
                  </a:lnTo>
                  <a:lnTo>
                    <a:pt x="19" y="57"/>
                  </a:lnTo>
                  <a:lnTo>
                    <a:pt x="14" y="57"/>
                  </a:lnTo>
                  <a:lnTo>
                    <a:pt x="14" y="57"/>
                  </a:lnTo>
                  <a:lnTo>
                    <a:pt x="6" y="56"/>
                  </a:lnTo>
                  <a:lnTo>
                    <a:pt x="2" y="52"/>
                  </a:lnTo>
                  <a:lnTo>
                    <a:pt x="0" y="46"/>
                  </a:lnTo>
                  <a:lnTo>
                    <a:pt x="0" y="37"/>
                  </a:lnTo>
                  <a:lnTo>
                    <a:pt x="0" y="37"/>
                  </a:lnTo>
                  <a:lnTo>
                    <a:pt x="5" y="17"/>
                  </a:lnTo>
                  <a:lnTo>
                    <a:pt x="5" y="17"/>
                  </a:lnTo>
                  <a:lnTo>
                    <a:pt x="8" y="0"/>
                  </a:lnTo>
                  <a:lnTo>
                    <a:pt x="8" y="0"/>
                  </a:lnTo>
                  <a:lnTo>
                    <a:pt x="16" y="2"/>
                  </a:lnTo>
                  <a:lnTo>
                    <a:pt x="16" y="2"/>
                  </a:lnTo>
                  <a:lnTo>
                    <a:pt x="24" y="0"/>
                  </a:lnTo>
                  <a:lnTo>
                    <a:pt x="24" y="0"/>
                  </a:lnTo>
                  <a:lnTo>
                    <a:pt x="21" y="14"/>
                  </a:lnTo>
                  <a:lnTo>
                    <a:pt x="17" y="33"/>
                  </a:lnTo>
                  <a:lnTo>
                    <a:pt x="17" y="33"/>
                  </a:lnTo>
                  <a:lnTo>
                    <a:pt x="16" y="40"/>
                  </a:lnTo>
                  <a:lnTo>
                    <a:pt x="17" y="45"/>
                  </a:lnTo>
                  <a:lnTo>
                    <a:pt x="19" y="46"/>
                  </a:lnTo>
                  <a:lnTo>
                    <a:pt x="24" y="48"/>
                  </a:lnTo>
                  <a:lnTo>
                    <a:pt x="24" y="48"/>
                  </a:lnTo>
                  <a:lnTo>
                    <a:pt x="28" y="46"/>
                  </a:lnTo>
                  <a:lnTo>
                    <a:pt x="32" y="43"/>
                  </a:lnTo>
                  <a:lnTo>
                    <a:pt x="35" y="38"/>
                  </a:lnTo>
                  <a:lnTo>
                    <a:pt x="36" y="30"/>
                  </a:lnTo>
                  <a:lnTo>
                    <a:pt x="38" y="25"/>
                  </a:lnTo>
                  <a:lnTo>
                    <a:pt x="38" y="25"/>
                  </a:lnTo>
                  <a:lnTo>
                    <a:pt x="41" y="0"/>
                  </a:lnTo>
                  <a:lnTo>
                    <a:pt x="41" y="0"/>
                  </a:lnTo>
                  <a:lnTo>
                    <a:pt x="51" y="2"/>
                  </a:lnTo>
                  <a:lnTo>
                    <a:pt x="51" y="2"/>
                  </a:lnTo>
                  <a:lnTo>
                    <a:pt x="59" y="0"/>
                  </a:lnTo>
                  <a:lnTo>
                    <a:pt x="59" y="0"/>
                  </a:lnTo>
                  <a:lnTo>
                    <a:pt x="52" y="25"/>
                  </a:lnTo>
                  <a:lnTo>
                    <a:pt x="52" y="30"/>
                  </a:lnTo>
                  <a:lnTo>
                    <a:pt x="52" y="30"/>
                  </a:lnTo>
                  <a:lnTo>
                    <a:pt x="48" y="56"/>
                  </a:lnTo>
                  <a:lnTo>
                    <a:pt x="48" y="56"/>
                  </a:lnTo>
                  <a:lnTo>
                    <a:pt x="40" y="56"/>
                  </a:lnTo>
                  <a:lnTo>
                    <a:pt x="40" y="56"/>
                  </a:lnTo>
                  <a:lnTo>
                    <a:pt x="32" y="56"/>
                  </a:lnTo>
                  <a:lnTo>
                    <a:pt x="33" y="48"/>
                  </a:lnTo>
                  <a:close/>
                </a:path>
              </a:pathLst>
            </a:custGeom>
            <a:grpFill/>
            <a:ln w="9525">
              <a:noFill/>
              <a:round/>
              <a:headEnd/>
              <a:tailEnd/>
            </a:ln>
          </p:spPr>
          <p:txBody>
            <a:bodyPr/>
            <a:lstStyle/>
            <a:p>
              <a:endParaRPr lang="en-GB" noProof="0" dirty="0"/>
            </a:p>
          </p:txBody>
        </p:sp>
        <p:sp>
          <p:nvSpPr>
            <p:cNvPr id="13" name="Freeform 41"/>
            <p:cNvSpPr>
              <a:spLocks noEditPoints="1"/>
            </p:cNvSpPr>
            <p:nvPr userDrawn="1"/>
          </p:nvSpPr>
          <p:spPr bwMode="black">
            <a:xfrm>
              <a:off x="4760" y="4219"/>
              <a:ext cx="29" cy="33"/>
            </a:xfrm>
            <a:custGeom>
              <a:avLst/>
              <a:gdLst/>
              <a:ahLst/>
              <a:cxnLst>
                <a:cxn ang="0">
                  <a:pos x="32" y="40"/>
                </a:cxn>
                <a:cxn ang="0">
                  <a:pos x="28" y="48"/>
                </a:cxn>
                <a:cxn ang="0">
                  <a:pos x="20" y="51"/>
                </a:cxn>
                <a:cxn ang="0">
                  <a:pos x="19" y="51"/>
                </a:cxn>
                <a:cxn ang="0">
                  <a:pos x="16" y="47"/>
                </a:cxn>
                <a:cxn ang="0">
                  <a:pos x="16" y="43"/>
                </a:cxn>
                <a:cxn ang="0">
                  <a:pos x="24" y="32"/>
                </a:cxn>
                <a:cxn ang="0">
                  <a:pos x="35" y="27"/>
                </a:cxn>
                <a:cxn ang="0">
                  <a:pos x="32" y="40"/>
                </a:cxn>
                <a:cxn ang="0">
                  <a:pos x="12" y="16"/>
                </a:cxn>
                <a:cxn ang="0">
                  <a:pos x="19" y="12"/>
                </a:cxn>
                <a:cxn ang="0">
                  <a:pos x="27" y="10"/>
                </a:cxn>
                <a:cxn ang="0">
                  <a:pos x="35" y="13"/>
                </a:cxn>
                <a:cxn ang="0">
                  <a:pos x="36" y="19"/>
                </a:cxn>
                <a:cxn ang="0">
                  <a:pos x="35" y="23"/>
                </a:cxn>
                <a:cxn ang="0">
                  <a:pos x="20" y="27"/>
                </a:cxn>
                <a:cxn ang="0">
                  <a:pos x="12" y="31"/>
                </a:cxn>
                <a:cxn ang="0">
                  <a:pos x="3" y="39"/>
                </a:cxn>
                <a:cxn ang="0">
                  <a:pos x="0" y="45"/>
                </a:cxn>
                <a:cxn ang="0">
                  <a:pos x="1" y="54"/>
                </a:cxn>
                <a:cxn ang="0">
                  <a:pos x="14" y="59"/>
                </a:cxn>
                <a:cxn ang="0">
                  <a:pos x="19" y="59"/>
                </a:cxn>
                <a:cxn ang="0">
                  <a:pos x="30" y="51"/>
                </a:cxn>
                <a:cxn ang="0">
                  <a:pos x="32" y="54"/>
                </a:cxn>
                <a:cxn ang="0">
                  <a:pos x="35" y="59"/>
                </a:cxn>
                <a:cxn ang="0">
                  <a:pos x="39" y="59"/>
                </a:cxn>
                <a:cxn ang="0">
                  <a:pos x="51" y="56"/>
                </a:cxn>
                <a:cxn ang="0">
                  <a:pos x="51" y="53"/>
                </a:cxn>
                <a:cxn ang="0">
                  <a:pos x="46" y="53"/>
                </a:cxn>
                <a:cxn ang="0">
                  <a:pos x="46" y="45"/>
                </a:cxn>
                <a:cxn ang="0">
                  <a:pos x="51" y="19"/>
                </a:cxn>
                <a:cxn ang="0">
                  <a:pos x="51" y="12"/>
                </a:cxn>
                <a:cxn ang="0">
                  <a:pos x="47" y="5"/>
                </a:cxn>
                <a:cxn ang="0">
                  <a:pos x="33" y="0"/>
                </a:cxn>
                <a:cxn ang="0">
                  <a:pos x="28" y="2"/>
                </a:cxn>
                <a:cxn ang="0">
                  <a:pos x="11" y="10"/>
                </a:cxn>
              </a:cxnLst>
              <a:rect l="0" t="0" r="r" b="b"/>
              <a:pathLst>
                <a:path w="51" h="59">
                  <a:moveTo>
                    <a:pt x="32" y="40"/>
                  </a:moveTo>
                  <a:lnTo>
                    <a:pt x="32" y="40"/>
                  </a:lnTo>
                  <a:lnTo>
                    <a:pt x="30" y="45"/>
                  </a:lnTo>
                  <a:lnTo>
                    <a:pt x="28" y="48"/>
                  </a:lnTo>
                  <a:lnTo>
                    <a:pt x="25" y="51"/>
                  </a:lnTo>
                  <a:lnTo>
                    <a:pt x="20" y="51"/>
                  </a:lnTo>
                  <a:lnTo>
                    <a:pt x="20" y="51"/>
                  </a:lnTo>
                  <a:lnTo>
                    <a:pt x="19" y="51"/>
                  </a:lnTo>
                  <a:lnTo>
                    <a:pt x="17" y="50"/>
                  </a:lnTo>
                  <a:lnTo>
                    <a:pt x="16" y="47"/>
                  </a:lnTo>
                  <a:lnTo>
                    <a:pt x="16" y="43"/>
                  </a:lnTo>
                  <a:lnTo>
                    <a:pt x="16" y="43"/>
                  </a:lnTo>
                  <a:lnTo>
                    <a:pt x="19" y="37"/>
                  </a:lnTo>
                  <a:lnTo>
                    <a:pt x="24" y="32"/>
                  </a:lnTo>
                  <a:lnTo>
                    <a:pt x="35" y="27"/>
                  </a:lnTo>
                  <a:lnTo>
                    <a:pt x="35" y="27"/>
                  </a:lnTo>
                  <a:lnTo>
                    <a:pt x="32" y="40"/>
                  </a:lnTo>
                  <a:lnTo>
                    <a:pt x="32" y="40"/>
                  </a:lnTo>
                  <a:close/>
                  <a:moveTo>
                    <a:pt x="11" y="16"/>
                  </a:moveTo>
                  <a:lnTo>
                    <a:pt x="12" y="16"/>
                  </a:lnTo>
                  <a:lnTo>
                    <a:pt x="12" y="16"/>
                  </a:lnTo>
                  <a:lnTo>
                    <a:pt x="19" y="12"/>
                  </a:lnTo>
                  <a:lnTo>
                    <a:pt x="27" y="10"/>
                  </a:lnTo>
                  <a:lnTo>
                    <a:pt x="27" y="10"/>
                  </a:lnTo>
                  <a:lnTo>
                    <a:pt x="32" y="10"/>
                  </a:lnTo>
                  <a:lnTo>
                    <a:pt x="35" y="13"/>
                  </a:lnTo>
                  <a:lnTo>
                    <a:pt x="36" y="16"/>
                  </a:lnTo>
                  <a:lnTo>
                    <a:pt x="36" y="19"/>
                  </a:lnTo>
                  <a:lnTo>
                    <a:pt x="36" y="19"/>
                  </a:lnTo>
                  <a:lnTo>
                    <a:pt x="35" y="23"/>
                  </a:lnTo>
                  <a:lnTo>
                    <a:pt x="33" y="24"/>
                  </a:lnTo>
                  <a:lnTo>
                    <a:pt x="20" y="27"/>
                  </a:lnTo>
                  <a:lnTo>
                    <a:pt x="20" y="27"/>
                  </a:lnTo>
                  <a:lnTo>
                    <a:pt x="12" y="31"/>
                  </a:lnTo>
                  <a:lnTo>
                    <a:pt x="6" y="34"/>
                  </a:lnTo>
                  <a:lnTo>
                    <a:pt x="3" y="39"/>
                  </a:lnTo>
                  <a:lnTo>
                    <a:pt x="0" y="45"/>
                  </a:lnTo>
                  <a:lnTo>
                    <a:pt x="0" y="45"/>
                  </a:lnTo>
                  <a:lnTo>
                    <a:pt x="0" y="50"/>
                  </a:lnTo>
                  <a:lnTo>
                    <a:pt x="1" y="54"/>
                  </a:lnTo>
                  <a:lnTo>
                    <a:pt x="6" y="58"/>
                  </a:lnTo>
                  <a:lnTo>
                    <a:pt x="14" y="59"/>
                  </a:lnTo>
                  <a:lnTo>
                    <a:pt x="14" y="59"/>
                  </a:lnTo>
                  <a:lnTo>
                    <a:pt x="19" y="59"/>
                  </a:lnTo>
                  <a:lnTo>
                    <a:pt x="22" y="58"/>
                  </a:lnTo>
                  <a:lnTo>
                    <a:pt x="30" y="51"/>
                  </a:lnTo>
                  <a:lnTo>
                    <a:pt x="30" y="51"/>
                  </a:lnTo>
                  <a:lnTo>
                    <a:pt x="32" y="54"/>
                  </a:lnTo>
                  <a:lnTo>
                    <a:pt x="33" y="58"/>
                  </a:lnTo>
                  <a:lnTo>
                    <a:pt x="35" y="59"/>
                  </a:lnTo>
                  <a:lnTo>
                    <a:pt x="39" y="59"/>
                  </a:lnTo>
                  <a:lnTo>
                    <a:pt x="39" y="59"/>
                  </a:lnTo>
                  <a:lnTo>
                    <a:pt x="44" y="59"/>
                  </a:lnTo>
                  <a:lnTo>
                    <a:pt x="51" y="56"/>
                  </a:lnTo>
                  <a:lnTo>
                    <a:pt x="51" y="53"/>
                  </a:lnTo>
                  <a:lnTo>
                    <a:pt x="51" y="53"/>
                  </a:lnTo>
                  <a:lnTo>
                    <a:pt x="47" y="53"/>
                  </a:lnTo>
                  <a:lnTo>
                    <a:pt x="46" y="53"/>
                  </a:lnTo>
                  <a:lnTo>
                    <a:pt x="46" y="50"/>
                  </a:lnTo>
                  <a:lnTo>
                    <a:pt x="46" y="45"/>
                  </a:lnTo>
                  <a:lnTo>
                    <a:pt x="46" y="45"/>
                  </a:lnTo>
                  <a:lnTo>
                    <a:pt x="51" y="19"/>
                  </a:lnTo>
                  <a:lnTo>
                    <a:pt x="51" y="19"/>
                  </a:lnTo>
                  <a:lnTo>
                    <a:pt x="51" y="12"/>
                  </a:lnTo>
                  <a:lnTo>
                    <a:pt x="49" y="8"/>
                  </a:lnTo>
                  <a:lnTo>
                    <a:pt x="47" y="5"/>
                  </a:lnTo>
                  <a:lnTo>
                    <a:pt x="41" y="2"/>
                  </a:lnTo>
                  <a:lnTo>
                    <a:pt x="33" y="0"/>
                  </a:lnTo>
                  <a:lnTo>
                    <a:pt x="33" y="0"/>
                  </a:lnTo>
                  <a:lnTo>
                    <a:pt x="28" y="2"/>
                  </a:lnTo>
                  <a:lnTo>
                    <a:pt x="22" y="4"/>
                  </a:lnTo>
                  <a:lnTo>
                    <a:pt x="11" y="10"/>
                  </a:lnTo>
                  <a:lnTo>
                    <a:pt x="11" y="16"/>
                  </a:lnTo>
                  <a:close/>
                </a:path>
              </a:pathLst>
            </a:custGeom>
            <a:grpFill/>
            <a:ln w="9525">
              <a:noFill/>
              <a:round/>
              <a:headEnd/>
              <a:tailEnd/>
            </a:ln>
          </p:spPr>
          <p:txBody>
            <a:bodyPr/>
            <a:lstStyle/>
            <a:p>
              <a:endParaRPr lang="en-GB" noProof="0" dirty="0"/>
            </a:p>
          </p:txBody>
        </p:sp>
        <p:sp>
          <p:nvSpPr>
            <p:cNvPr id="14" name="Freeform 42"/>
            <p:cNvSpPr>
              <a:spLocks/>
            </p:cNvSpPr>
            <p:nvPr userDrawn="1"/>
          </p:nvSpPr>
          <p:spPr bwMode="black">
            <a:xfrm>
              <a:off x="4794" y="4204"/>
              <a:ext cx="20" cy="48"/>
            </a:xfrm>
            <a:custGeom>
              <a:avLst/>
              <a:gdLst/>
              <a:ahLst/>
              <a:cxnLst>
                <a:cxn ang="0">
                  <a:pos x="11" y="40"/>
                </a:cxn>
                <a:cxn ang="0">
                  <a:pos x="11" y="40"/>
                </a:cxn>
                <a:cxn ang="0">
                  <a:pos x="18" y="0"/>
                </a:cxn>
                <a:cxn ang="0">
                  <a:pos x="18" y="0"/>
                </a:cxn>
                <a:cxn ang="0">
                  <a:pos x="25" y="0"/>
                </a:cxn>
                <a:cxn ang="0">
                  <a:pos x="25" y="0"/>
                </a:cxn>
                <a:cxn ang="0">
                  <a:pos x="35" y="0"/>
                </a:cxn>
                <a:cxn ang="0">
                  <a:pos x="35" y="0"/>
                </a:cxn>
                <a:cxn ang="0">
                  <a:pos x="25" y="40"/>
                </a:cxn>
                <a:cxn ang="0">
                  <a:pos x="24" y="46"/>
                </a:cxn>
                <a:cxn ang="0">
                  <a:pos x="24" y="46"/>
                </a:cxn>
                <a:cxn ang="0">
                  <a:pos x="18" y="86"/>
                </a:cxn>
                <a:cxn ang="0">
                  <a:pos x="18" y="86"/>
                </a:cxn>
                <a:cxn ang="0">
                  <a:pos x="10" y="86"/>
                </a:cxn>
                <a:cxn ang="0">
                  <a:pos x="10" y="86"/>
                </a:cxn>
                <a:cxn ang="0">
                  <a:pos x="0" y="86"/>
                </a:cxn>
                <a:cxn ang="0">
                  <a:pos x="0" y="86"/>
                </a:cxn>
                <a:cxn ang="0">
                  <a:pos x="10" y="46"/>
                </a:cxn>
                <a:cxn ang="0">
                  <a:pos x="11" y="40"/>
                </a:cxn>
              </a:cxnLst>
              <a:rect l="0" t="0" r="r" b="b"/>
              <a:pathLst>
                <a:path w="35" h="86">
                  <a:moveTo>
                    <a:pt x="11" y="40"/>
                  </a:moveTo>
                  <a:lnTo>
                    <a:pt x="11" y="40"/>
                  </a:lnTo>
                  <a:lnTo>
                    <a:pt x="18" y="0"/>
                  </a:lnTo>
                  <a:lnTo>
                    <a:pt x="18" y="0"/>
                  </a:lnTo>
                  <a:lnTo>
                    <a:pt x="25" y="0"/>
                  </a:lnTo>
                  <a:lnTo>
                    <a:pt x="25" y="0"/>
                  </a:lnTo>
                  <a:lnTo>
                    <a:pt x="35" y="0"/>
                  </a:lnTo>
                  <a:lnTo>
                    <a:pt x="35" y="0"/>
                  </a:lnTo>
                  <a:lnTo>
                    <a:pt x="25" y="40"/>
                  </a:lnTo>
                  <a:lnTo>
                    <a:pt x="24" y="46"/>
                  </a:lnTo>
                  <a:lnTo>
                    <a:pt x="24" y="46"/>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15" name="Freeform 43"/>
            <p:cNvSpPr>
              <a:spLocks noEditPoints="1"/>
            </p:cNvSpPr>
            <p:nvPr userDrawn="1"/>
          </p:nvSpPr>
          <p:spPr bwMode="black">
            <a:xfrm>
              <a:off x="4812" y="4204"/>
              <a:ext cx="20" cy="48"/>
            </a:xfrm>
            <a:custGeom>
              <a:avLst/>
              <a:gdLst/>
              <a:ahLst/>
              <a:cxnLst>
                <a:cxn ang="0">
                  <a:pos x="8" y="55"/>
                </a:cxn>
                <a:cxn ang="0">
                  <a:pos x="8" y="55"/>
                </a:cxn>
                <a:cxn ang="0">
                  <a:pos x="12" y="30"/>
                </a:cxn>
                <a:cxn ang="0">
                  <a:pos x="12" y="30"/>
                </a:cxn>
                <a:cxn ang="0">
                  <a:pos x="19" y="32"/>
                </a:cxn>
                <a:cxn ang="0">
                  <a:pos x="19" y="32"/>
                </a:cxn>
                <a:cxn ang="0">
                  <a:pos x="29" y="30"/>
                </a:cxn>
                <a:cxn ang="0">
                  <a:pos x="29" y="30"/>
                </a:cxn>
                <a:cxn ang="0">
                  <a:pos x="23" y="55"/>
                </a:cxn>
                <a:cxn ang="0">
                  <a:pos x="23" y="60"/>
                </a:cxn>
                <a:cxn ang="0">
                  <a:pos x="23" y="60"/>
                </a:cxn>
                <a:cxn ang="0">
                  <a:pos x="18" y="86"/>
                </a:cxn>
                <a:cxn ang="0">
                  <a:pos x="18" y="86"/>
                </a:cxn>
                <a:cxn ang="0">
                  <a:pos x="10" y="86"/>
                </a:cxn>
                <a:cxn ang="0">
                  <a:pos x="10" y="86"/>
                </a:cxn>
                <a:cxn ang="0">
                  <a:pos x="0" y="86"/>
                </a:cxn>
                <a:cxn ang="0">
                  <a:pos x="0" y="86"/>
                </a:cxn>
                <a:cxn ang="0">
                  <a:pos x="7" y="60"/>
                </a:cxn>
                <a:cxn ang="0">
                  <a:pos x="8" y="55"/>
                </a:cxn>
                <a:cxn ang="0">
                  <a:pos x="26" y="0"/>
                </a:cxn>
                <a:cxn ang="0">
                  <a:pos x="26" y="0"/>
                </a:cxn>
                <a:cxn ang="0">
                  <a:pos x="29" y="1"/>
                </a:cxn>
                <a:cxn ang="0">
                  <a:pos x="32" y="3"/>
                </a:cxn>
                <a:cxn ang="0">
                  <a:pos x="34" y="6"/>
                </a:cxn>
                <a:cxn ang="0">
                  <a:pos x="34" y="9"/>
                </a:cxn>
                <a:cxn ang="0">
                  <a:pos x="34" y="9"/>
                </a:cxn>
                <a:cxn ang="0">
                  <a:pos x="32" y="13"/>
                </a:cxn>
                <a:cxn ang="0">
                  <a:pos x="29" y="16"/>
                </a:cxn>
                <a:cxn ang="0">
                  <a:pos x="26" y="17"/>
                </a:cxn>
                <a:cxn ang="0">
                  <a:pos x="23" y="19"/>
                </a:cxn>
                <a:cxn ang="0">
                  <a:pos x="23" y="19"/>
                </a:cxn>
                <a:cxn ang="0">
                  <a:pos x="19" y="17"/>
                </a:cxn>
                <a:cxn ang="0">
                  <a:pos x="16" y="16"/>
                </a:cxn>
                <a:cxn ang="0">
                  <a:pos x="16" y="13"/>
                </a:cxn>
                <a:cxn ang="0">
                  <a:pos x="15" y="9"/>
                </a:cxn>
                <a:cxn ang="0">
                  <a:pos x="15" y="9"/>
                </a:cxn>
                <a:cxn ang="0">
                  <a:pos x="16" y="6"/>
                </a:cxn>
                <a:cxn ang="0">
                  <a:pos x="19" y="3"/>
                </a:cxn>
                <a:cxn ang="0">
                  <a:pos x="23" y="1"/>
                </a:cxn>
                <a:cxn ang="0">
                  <a:pos x="26" y="0"/>
                </a:cxn>
                <a:cxn ang="0">
                  <a:pos x="26" y="0"/>
                </a:cxn>
              </a:cxnLst>
              <a:rect l="0" t="0" r="r" b="b"/>
              <a:pathLst>
                <a:path w="34" h="86">
                  <a:moveTo>
                    <a:pt x="8" y="55"/>
                  </a:moveTo>
                  <a:lnTo>
                    <a:pt x="8" y="55"/>
                  </a:lnTo>
                  <a:lnTo>
                    <a:pt x="12" y="30"/>
                  </a:lnTo>
                  <a:lnTo>
                    <a:pt x="12" y="30"/>
                  </a:lnTo>
                  <a:lnTo>
                    <a:pt x="19" y="32"/>
                  </a:lnTo>
                  <a:lnTo>
                    <a:pt x="19" y="32"/>
                  </a:lnTo>
                  <a:lnTo>
                    <a:pt x="29" y="30"/>
                  </a:lnTo>
                  <a:lnTo>
                    <a:pt x="29" y="30"/>
                  </a:lnTo>
                  <a:lnTo>
                    <a:pt x="23" y="55"/>
                  </a:lnTo>
                  <a:lnTo>
                    <a:pt x="23" y="60"/>
                  </a:lnTo>
                  <a:lnTo>
                    <a:pt x="23" y="60"/>
                  </a:lnTo>
                  <a:lnTo>
                    <a:pt x="18" y="86"/>
                  </a:lnTo>
                  <a:lnTo>
                    <a:pt x="18" y="86"/>
                  </a:lnTo>
                  <a:lnTo>
                    <a:pt x="10" y="86"/>
                  </a:lnTo>
                  <a:lnTo>
                    <a:pt x="10" y="86"/>
                  </a:lnTo>
                  <a:lnTo>
                    <a:pt x="0" y="86"/>
                  </a:lnTo>
                  <a:lnTo>
                    <a:pt x="0" y="86"/>
                  </a:lnTo>
                  <a:lnTo>
                    <a:pt x="7" y="60"/>
                  </a:lnTo>
                  <a:lnTo>
                    <a:pt x="8" y="55"/>
                  </a:lnTo>
                  <a:close/>
                  <a:moveTo>
                    <a:pt x="26" y="0"/>
                  </a:moveTo>
                  <a:lnTo>
                    <a:pt x="26" y="0"/>
                  </a:lnTo>
                  <a:lnTo>
                    <a:pt x="29" y="1"/>
                  </a:lnTo>
                  <a:lnTo>
                    <a:pt x="32" y="3"/>
                  </a:lnTo>
                  <a:lnTo>
                    <a:pt x="34" y="6"/>
                  </a:lnTo>
                  <a:lnTo>
                    <a:pt x="34" y="9"/>
                  </a:lnTo>
                  <a:lnTo>
                    <a:pt x="34" y="9"/>
                  </a:lnTo>
                  <a:lnTo>
                    <a:pt x="32" y="13"/>
                  </a:lnTo>
                  <a:lnTo>
                    <a:pt x="29" y="16"/>
                  </a:lnTo>
                  <a:lnTo>
                    <a:pt x="26" y="17"/>
                  </a:lnTo>
                  <a:lnTo>
                    <a:pt x="23" y="19"/>
                  </a:lnTo>
                  <a:lnTo>
                    <a:pt x="23" y="19"/>
                  </a:lnTo>
                  <a:lnTo>
                    <a:pt x="19" y="17"/>
                  </a:lnTo>
                  <a:lnTo>
                    <a:pt x="16" y="16"/>
                  </a:lnTo>
                  <a:lnTo>
                    <a:pt x="16" y="13"/>
                  </a:lnTo>
                  <a:lnTo>
                    <a:pt x="15" y="9"/>
                  </a:lnTo>
                  <a:lnTo>
                    <a:pt x="15" y="9"/>
                  </a:lnTo>
                  <a:lnTo>
                    <a:pt x="16" y="6"/>
                  </a:lnTo>
                  <a:lnTo>
                    <a:pt x="19" y="3"/>
                  </a:lnTo>
                  <a:lnTo>
                    <a:pt x="23" y="1"/>
                  </a:lnTo>
                  <a:lnTo>
                    <a:pt x="26" y="0"/>
                  </a:lnTo>
                  <a:lnTo>
                    <a:pt x="26" y="0"/>
                  </a:lnTo>
                  <a:close/>
                </a:path>
              </a:pathLst>
            </a:custGeom>
            <a:grpFill/>
            <a:ln w="9525">
              <a:noFill/>
              <a:round/>
              <a:headEnd/>
              <a:tailEnd/>
            </a:ln>
          </p:spPr>
          <p:txBody>
            <a:bodyPr/>
            <a:lstStyle/>
            <a:p>
              <a:endParaRPr lang="en-GB" noProof="0" dirty="0"/>
            </a:p>
          </p:txBody>
        </p:sp>
        <p:sp>
          <p:nvSpPr>
            <p:cNvPr id="16" name="Freeform 44"/>
            <p:cNvSpPr>
              <a:spLocks/>
            </p:cNvSpPr>
            <p:nvPr userDrawn="1"/>
          </p:nvSpPr>
          <p:spPr bwMode="black">
            <a:xfrm>
              <a:off x="4835" y="4210"/>
              <a:ext cx="18" cy="42"/>
            </a:xfrm>
            <a:custGeom>
              <a:avLst/>
              <a:gdLst/>
              <a:ahLst/>
              <a:cxnLst>
                <a:cxn ang="0">
                  <a:pos x="33" y="21"/>
                </a:cxn>
                <a:cxn ang="0">
                  <a:pos x="33" y="21"/>
                </a:cxn>
                <a:cxn ang="0">
                  <a:pos x="33" y="24"/>
                </a:cxn>
                <a:cxn ang="0">
                  <a:pos x="33" y="24"/>
                </a:cxn>
                <a:cxn ang="0">
                  <a:pos x="32" y="27"/>
                </a:cxn>
                <a:cxn ang="0">
                  <a:pos x="22" y="25"/>
                </a:cxn>
                <a:cxn ang="0">
                  <a:pos x="22" y="25"/>
                </a:cxn>
                <a:cxn ang="0">
                  <a:pos x="18" y="51"/>
                </a:cxn>
                <a:cxn ang="0">
                  <a:pos x="18" y="51"/>
                </a:cxn>
                <a:cxn ang="0">
                  <a:pos x="16" y="60"/>
                </a:cxn>
                <a:cxn ang="0">
                  <a:pos x="14" y="67"/>
                </a:cxn>
                <a:cxn ang="0">
                  <a:pos x="16" y="70"/>
                </a:cxn>
                <a:cxn ang="0">
                  <a:pos x="19" y="70"/>
                </a:cxn>
                <a:cxn ang="0">
                  <a:pos x="19" y="70"/>
                </a:cxn>
                <a:cxn ang="0">
                  <a:pos x="25" y="68"/>
                </a:cxn>
                <a:cxn ang="0">
                  <a:pos x="24" y="73"/>
                </a:cxn>
                <a:cxn ang="0">
                  <a:pos x="24" y="73"/>
                </a:cxn>
                <a:cxn ang="0">
                  <a:pos x="18" y="76"/>
                </a:cxn>
                <a:cxn ang="0">
                  <a:pos x="11" y="76"/>
                </a:cxn>
                <a:cxn ang="0">
                  <a:pos x="11" y="76"/>
                </a:cxn>
                <a:cxn ang="0">
                  <a:pos x="5" y="75"/>
                </a:cxn>
                <a:cxn ang="0">
                  <a:pos x="2" y="71"/>
                </a:cxn>
                <a:cxn ang="0">
                  <a:pos x="0" y="67"/>
                </a:cxn>
                <a:cxn ang="0">
                  <a:pos x="0" y="59"/>
                </a:cxn>
                <a:cxn ang="0">
                  <a:pos x="0" y="59"/>
                </a:cxn>
                <a:cxn ang="0">
                  <a:pos x="8" y="25"/>
                </a:cxn>
                <a:cxn ang="0">
                  <a:pos x="0" y="27"/>
                </a:cxn>
                <a:cxn ang="0">
                  <a:pos x="0" y="27"/>
                </a:cxn>
                <a:cxn ang="0">
                  <a:pos x="0" y="24"/>
                </a:cxn>
                <a:cxn ang="0">
                  <a:pos x="0" y="24"/>
                </a:cxn>
                <a:cxn ang="0">
                  <a:pos x="0" y="21"/>
                </a:cxn>
                <a:cxn ang="0">
                  <a:pos x="8" y="21"/>
                </a:cxn>
                <a:cxn ang="0">
                  <a:pos x="8" y="21"/>
                </a:cxn>
                <a:cxn ang="0">
                  <a:pos x="11" y="6"/>
                </a:cxn>
                <a:cxn ang="0">
                  <a:pos x="11" y="6"/>
                </a:cxn>
                <a:cxn ang="0">
                  <a:pos x="27" y="0"/>
                </a:cxn>
                <a:cxn ang="0">
                  <a:pos x="29" y="0"/>
                </a:cxn>
                <a:cxn ang="0">
                  <a:pos x="29" y="0"/>
                </a:cxn>
                <a:cxn ang="0">
                  <a:pos x="24" y="21"/>
                </a:cxn>
                <a:cxn ang="0">
                  <a:pos x="33" y="21"/>
                </a:cxn>
              </a:cxnLst>
              <a:rect l="0" t="0" r="r" b="b"/>
              <a:pathLst>
                <a:path w="33" h="76">
                  <a:moveTo>
                    <a:pt x="33" y="21"/>
                  </a:moveTo>
                  <a:lnTo>
                    <a:pt x="33" y="21"/>
                  </a:lnTo>
                  <a:lnTo>
                    <a:pt x="33" y="24"/>
                  </a:lnTo>
                  <a:lnTo>
                    <a:pt x="33" y="24"/>
                  </a:lnTo>
                  <a:lnTo>
                    <a:pt x="32" y="27"/>
                  </a:lnTo>
                  <a:lnTo>
                    <a:pt x="22" y="25"/>
                  </a:lnTo>
                  <a:lnTo>
                    <a:pt x="22" y="25"/>
                  </a:lnTo>
                  <a:lnTo>
                    <a:pt x="18" y="51"/>
                  </a:lnTo>
                  <a:lnTo>
                    <a:pt x="18" y="51"/>
                  </a:lnTo>
                  <a:lnTo>
                    <a:pt x="16" y="60"/>
                  </a:lnTo>
                  <a:lnTo>
                    <a:pt x="14" y="67"/>
                  </a:lnTo>
                  <a:lnTo>
                    <a:pt x="16" y="70"/>
                  </a:lnTo>
                  <a:lnTo>
                    <a:pt x="19" y="70"/>
                  </a:lnTo>
                  <a:lnTo>
                    <a:pt x="19" y="70"/>
                  </a:lnTo>
                  <a:lnTo>
                    <a:pt x="25" y="68"/>
                  </a:lnTo>
                  <a:lnTo>
                    <a:pt x="24" y="73"/>
                  </a:lnTo>
                  <a:lnTo>
                    <a:pt x="24" y="73"/>
                  </a:lnTo>
                  <a:lnTo>
                    <a:pt x="18" y="76"/>
                  </a:lnTo>
                  <a:lnTo>
                    <a:pt x="11" y="76"/>
                  </a:lnTo>
                  <a:lnTo>
                    <a:pt x="11" y="76"/>
                  </a:lnTo>
                  <a:lnTo>
                    <a:pt x="5" y="75"/>
                  </a:lnTo>
                  <a:lnTo>
                    <a:pt x="2" y="71"/>
                  </a:lnTo>
                  <a:lnTo>
                    <a:pt x="0" y="67"/>
                  </a:lnTo>
                  <a:lnTo>
                    <a:pt x="0" y="59"/>
                  </a:lnTo>
                  <a:lnTo>
                    <a:pt x="0" y="59"/>
                  </a:lnTo>
                  <a:lnTo>
                    <a:pt x="8" y="25"/>
                  </a:lnTo>
                  <a:lnTo>
                    <a:pt x="0" y="27"/>
                  </a:lnTo>
                  <a:lnTo>
                    <a:pt x="0" y="27"/>
                  </a:lnTo>
                  <a:lnTo>
                    <a:pt x="0" y="24"/>
                  </a:lnTo>
                  <a:lnTo>
                    <a:pt x="0" y="24"/>
                  </a:lnTo>
                  <a:lnTo>
                    <a:pt x="0" y="21"/>
                  </a:lnTo>
                  <a:lnTo>
                    <a:pt x="8" y="21"/>
                  </a:lnTo>
                  <a:lnTo>
                    <a:pt x="8" y="21"/>
                  </a:lnTo>
                  <a:lnTo>
                    <a:pt x="11" y="6"/>
                  </a:lnTo>
                  <a:lnTo>
                    <a:pt x="11" y="6"/>
                  </a:lnTo>
                  <a:lnTo>
                    <a:pt x="27" y="0"/>
                  </a:lnTo>
                  <a:lnTo>
                    <a:pt x="29" y="0"/>
                  </a:lnTo>
                  <a:lnTo>
                    <a:pt x="29" y="0"/>
                  </a:lnTo>
                  <a:lnTo>
                    <a:pt x="24" y="21"/>
                  </a:lnTo>
                  <a:lnTo>
                    <a:pt x="33" y="21"/>
                  </a:lnTo>
                  <a:close/>
                </a:path>
              </a:pathLst>
            </a:custGeom>
            <a:grpFill/>
            <a:ln w="9525">
              <a:noFill/>
              <a:round/>
              <a:headEnd/>
              <a:tailEnd/>
            </a:ln>
          </p:spPr>
          <p:txBody>
            <a:bodyPr/>
            <a:lstStyle/>
            <a:p>
              <a:endParaRPr lang="en-GB" noProof="0" dirty="0"/>
            </a:p>
          </p:txBody>
        </p:sp>
        <p:sp>
          <p:nvSpPr>
            <p:cNvPr id="17" name="Freeform 45"/>
            <p:cNvSpPr>
              <a:spLocks/>
            </p:cNvSpPr>
            <p:nvPr userDrawn="1"/>
          </p:nvSpPr>
          <p:spPr bwMode="black">
            <a:xfrm>
              <a:off x="4853" y="4221"/>
              <a:ext cx="34" cy="48"/>
            </a:xfrm>
            <a:custGeom>
              <a:avLst/>
              <a:gdLst/>
              <a:ahLst/>
              <a:cxnLst>
                <a:cxn ang="0">
                  <a:pos x="51" y="0"/>
                </a:cxn>
                <a:cxn ang="0">
                  <a:pos x="51" y="0"/>
                </a:cxn>
                <a:cxn ang="0">
                  <a:pos x="55" y="2"/>
                </a:cxn>
                <a:cxn ang="0">
                  <a:pos x="55" y="2"/>
                </a:cxn>
                <a:cxn ang="0">
                  <a:pos x="62" y="0"/>
                </a:cxn>
                <a:cxn ang="0">
                  <a:pos x="62" y="0"/>
                </a:cxn>
                <a:cxn ang="0">
                  <a:pos x="41" y="35"/>
                </a:cxn>
                <a:cxn ang="0">
                  <a:pos x="9" y="86"/>
                </a:cxn>
                <a:cxn ang="0">
                  <a:pos x="9" y="86"/>
                </a:cxn>
                <a:cxn ang="0">
                  <a:pos x="5" y="86"/>
                </a:cxn>
                <a:cxn ang="0">
                  <a:pos x="5" y="86"/>
                </a:cxn>
                <a:cxn ang="0">
                  <a:pos x="0" y="86"/>
                </a:cxn>
                <a:cxn ang="0">
                  <a:pos x="0" y="86"/>
                </a:cxn>
                <a:cxn ang="0">
                  <a:pos x="19" y="56"/>
                </a:cxn>
                <a:cxn ang="0">
                  <a:pos x="19" y="56"/>
                </a:cxn>
                <a:cxn ang="0">
                  <a:pos x="8" y="0"/>
                </a:cxn>
                <a:cxn ang="0">
                  <a:pos x="8" y="0"/>
                </a:cxn>
                <a:cxn ang="0">
                  <a:pos x="16" y="2"/>
                </a:cxn>
                <a:cxn ang="0">
                  <a:pos x="16" y="2"/>
                </a:cxn>
                <a:cxn ang="0">
                  <a:pos x="25" y="0"/>
                </a:cxn>
                <a:cxn ang="0">
                  <a:pos x="25" y="0"/>
                </a:cxn>
                <a:cxn ang="0">
                  <a:pos x="32" y="37"/>
                </a:cxn>
                <a:cxn ang="0">
                  <a:pos x="32" y="37"/>
                </a:cxn>
                <a:cxn ang="0">
                  <a:pos x="51" y="0"/>
                </a:cxn>
                <a:cxn ang="0">
                  <a:pos x="51" y="0"/>
                </a:cxn>
              </a:cxnLst>
              <a:rect l="0" t="0" r="r" b="b"/>
              <a:pathLst>
                <a:path w="62" h="86">
                  <a:moveTo>
                    <a:pt x="51" y="0"/>
                  </a:moveTo>
                  <a:lnTo>
                    <a:pt x="51" y="0"/>
                  </a:lnTo>
                  <a:lnTo>
                    <a:pt x="55" y="2"/>
                  </a:lnTo>
                  <a:lnTo>
                    <a:pt x="55" y="2"/>
                  </a:lnTo>
                  <a:lnTo>
                    <a:pt x="62" y="0"/>
                  </a:lnTo>
                  <a:lnTo>
                    <a:pt x="62" y="0"/>
                  </a:lnTo>
                  <a:lnTo>
                    <a:pt x="41" y="35"/>
                  </a:lnTo>
                  <a:lnTo>
                    <a:pt x="9" y="86"/>
                  </a:lnTo>
                  <a:lnTo>
                    <a:pt x="9" y="86"/>
                  </a:lnTo>
                  <a:lnTo>
                    <a:pt x="5" y="86"/>
                  </a:lnTo>
                  <a:lnTo>
                    <a:pt x="5" y="86"/>
                  </a:lnTo>
                  <a:lnTo>
                    <a:pt x="0" y="86"/>
                  </a:lnTo>
                  <a:lnTo>
                    <a:pt x="0" y="86"/>
                  </a:lnTo>
                  <a:lnTo>
                    <a:pt x="19" y="56"/>
                  </a:lnTo>
                  <a:lnTo>
                    <a:pt x="19" y="56"/>
                  </a:lnTo>
                  <a:lnTo>
                    <a:pt x="8" y="0"/>
                  </a:lnTo>
                  <a:lnTo>
                    <a:pt x="8" y="0"/>
                  </a:lnTo>
                  <a:lnTo>
                    <a:pt x="16" y="2"/>
                  </a:lnTo>
                  <a:lnTo>
                    <a:pt x="16" y="2"/>
                  </a:lnTo>
                  <a:lnTo>
                    <a:pt x="25" y="0"/>
                  </a:lnTo>
                  <a:lnTo>
                    <a:pt x="25" y="0"/>
                  </a:lnTo>
                  <a:lnTo>
                    <a:pt x="32" y="37"/>
                  </a:lnTo>
                  <a:lnTo>
                    <a:pt x="32" y="37"/>
                  </a:lnTo>
                  <a:lnTo>
                    <a:pt x="51" y="0"/>
                  </a:lnTo>
                  <a:lnTo>
                    <a:pt x="51" y="0"/>
                  </a:lnTo>
                  <a:close/>
                </a:path>
              </a:pathLst>
            </a:custGeom>
            <a:grpFill/>
            <a:ln w="9525">
              <a:noFill/>
              <a:round/>
              <a:headEnd/>
              <a:tailEnd/>
            </a:ln>
          </p:spPr>
          <p:txBody>
            <a:bodyPr/>
            <a:lstStyle/>
            <a:p>
              <a:endParaRPr lang="en-GB" noProof="0" dirty="0"/>
            </a:p>
          </p:txBody>
        </p:sp>
        <p:sp>
          <p:nvSpPr>
            <p:cNvPr id="18" name="Freeform 46"/>
            <p:cNvSpPr>
              <a:spLocks/>
            </p:cNvSpPr>
            <p:nvPr userDrawn="1"/>
          </p:nvSpPr>
          <p:spPr bwMode="black">
            <a:xfrm>
              <a:off x="4897" y="4208"/>
              <a:ext cx="20" cy="44"/>
            </a:xfrm>
            <a:custGeom>
              <a:avLst/>
              <a:gdLst/>
              <a:ahLst/>
              <a:cxnLst>
                <a:cxn ang="0">
                  <a:pos x="10" y="32"/>
                </a:cxn>
                <a:cxn ang="0">
                  <a:pos x="10" y="32"/>
                </a:cxn>
                <a:cxn ang="0">
                  <a:pos x="16" y="0"/>
                </a:cxn>
                <a:cxn ang="0">
                  <a:pos x="16" y="0"/>
                </a:cxn>
                <a:cxn ang="0">
                  <a:pos x="25" y="0"/>
                </a:cxn>
                <a:cxn ang="0">
                  <a:pos x="25" y="0"/>
                </a:cxn>
                <a:cxn ang="0">
                  <a:pos x="35" y="0"/>
                </a:cxn>
                <a:cxn ang="0">
                  <a:pos x="35" y="0"/>
                </a:cxn>
                <a:cxn ang="0">
                  <a:pos x="27" y="32"/>
                </a:cxn>
                <a:cxn ang="0">
                  <a:pos x="24" y="46"/>
                </a:cxn>
                <a:cxn ang="0">
                  <a:pos x="24" y="46"/>
                </a:cxn>
                <a:cxn ang="0">
                  <a:pos x="19" y="78"/>
                </a:cxn>
                <a:cxn ang="0">
                  <a:pos x="19" y="78"/>
                </a:cxn>
                <a:cxn ang="0">
                  <a:pos x="10" y="78"/>
                </a:cxn>
                <a:cxn ang="0">
                  <a:pos x="10" y="78"/>
                </a:cxn>
                <a:cxn ang="0">
                  <a:pos x="0" y="78"/>
                </a:cxn>
                <a:cxn ang="0">
                  <a:pos x="0" y="78"/>
                </a:cxn>
                <a:cxn ang="0">
                  <a:pos x="8" y="46"/>
                </a:cxn>
                <a:cxn ang="0">
                  <a:pos x="10" y="32"/>
                </a:cxn>
              </a:cxnLst>
              <a:rect l="0" t="0" r="r" b="b"/>
              <a:pathLst>
                <a:path w="35" h="78">
                  <a:moveTo>
                    <a:pt x="10" y="32"/>
                  </a:moveTo>
                  <a:lnTo>
                    <a:pt x="10" y="32"/>
                  </a:lnTo>
                  <a:lnTo>
                    <a:pt x="16" y="0"/>
                  </a:lnTo>
                  <a:lnTo>
                    <a:pt x="16" y="0"/>
                  </a:lnTo>
                  <a:lnTo>
                    <a:pt x="25" y="0"/>
                  </a:lnTo>
                  <a:lnTo>
                    <a:pt x="25" y="0"/>
                  </a:lnTo>
                  <a:lnTo>
                    <a:pt x="35" y="0"/>
                  </a:lnTo>
                  <a:lnTo>
                    <a:pt x="35" y="0"/>
                  </a:lnTo>
                  <a:lnTo>
                    <a:pt x="27" y="32"/>
                  </a:lnTo>
                  <a:lnTo>
                    <a:pt x="24" y="46"/>
                  </a:lnTo>
                  <a:lnTo>
                    <a:pt x="24" y="46"/>
                  </a:lnTo>
                  <a:lnTo>
                    <a:pt x="19" y="78"/>
                  </a:lnTo>
                  <a:lnTo>
                    <a:pt x="19" y="78"/>
                  </a:lnTo>
                  <a:lnTo>
                    <a:pt x="10" y="78"/>
                  </a:lnTo>
                  <a:lnTo>
                    <a:pt x="10" y="78"/>
                  </a:lnTo>
                  <a:lnTo>
                    <a:pt x="0" y="78"/>
                  </a:lnTo>
                  <a:lnTo>
                    <a:pt x="0" y="78"/>
                  </a:lnTo>
                  <a:lnTo>
                    <a:pt x="8" y="46"/>
                  </a:lnTo>
                  <a:lnTo>
                    <a:pt x="10" y="32"/>
                  </a:lnTo>
                  <a:close/>
                </a:path>
              </a:pathLst>
            </a:custGeom>
            <a:grpFill/>
            <a:ln w="9525">
              <a:noFill/>
              <a:round/>
              <a:headEnd/>
              <a:tailEnd/>
            </a:ln>
          </p:spPr>
          <p:txBody>
            <a:bodyPr/>
            <a:lstStyle/>
            <a:p>
              <a:endParaRPr lang="en-GB" noProof="0" dirty="0"/>
            </a:p>
          </p:txBody>
        </p:sp>
        <p:sp>
          <p:nvSpPr>
            <p:cNvPr id="19" name="Freeform 47"/>
            <p:cNvSpPr>
              <a:spLocks/>
            </p:cNvSpPr>
            <p:nvPr userDrawn="1"/>
          </p:nvSpPr>
          <p:spPr bwMode="black">
            <a:xfrm>
              <a:off x="4916" y="4219"/>
              <a:ext cx="33" cy="33"/>
            </a:xfrm>
            <a:custGeom>
              <a:avLst/>
              <a:gdLst/>
              <a:ahLst/>
              <a:cxnLst>
                <a:cxn ang="0">
                  <a:pos x="26" y="12"/>
                </a:cxn>
                <a:cxn ang="0">
                  <a:pos x="26" y="12"/>
                </a:cxn>
                <a:cxn ang="0">
                  <a:pos x="26" y="12"/>
                </a:cxn>
                <a:cxn ang="0">
                  <a:pos x="31" y="7"/>
                </a:cxn>
                <a:cxn ang="0">
                  <a:pos x="35" y="4"/>
                </a:cxn>
                <a:cxn ang="0">
                  <a:pos x="40" y="2"/>
                </a:cxn>
                <a:cxn ang="0">
                  <a:pos x="45" y="0"/>
                </a:cxn>
                <a:cxn ang="0">
                  <a:pos x="45" y="0"/>
                </a:cxn>
                <a:cxn ang="0">
                  <a:pos x="53" y="2"/>
                </a:cxn>
                <a:cxn ang="0">
                  <a:pos x="58" y="7"/>
                </a:cxn>
                <a:cxn ang="0">
                  <a:pos x="59" y="13"/>
                </a:cxn>
                <a:cxn ang="0">
                  <a:pos x="59" y="23"/>
                </a:cxn>
                <a:cxn ang="0">
                  <a:pos x="59" y="23"/>
                </a:cxn>
                <a:cxn ang="0">
                  <a:pos x="54" y="42"/>
                </a:cxn>
                <a:cxn ang="0">
                  <a:pos x="54" y="42"/>
                </a:cxn>
                <a:cxn ang="0">
                  <a:pos x="51" y="58"/>
                </a:cxn>
                <a:cxn ang="0">
                  <a:pos x="51" y="58"/>
                </a:cxn>
                <a:cxn ang="0">
                  <a:pos x="43" y="58"/>
                </a:cxn>
                <a:cxn ang="0">
                  <a:pos x="43" y="58"/>
                </a:cxn>
                <a:cxn ang="0">
                  <a:pos x="35" y="58"/>
                </a:cxn>
                <a:cxn ang="0">
                  <a:pos x="35" y="58"/>
                </a:cxn>
                <a:cxn ang="0">
                  <a:pos x="38" y="43"/>
                </a:cxn>
                <a:cxn ang="0">
                  <a:pos x="42" y="26"/>
                </a:cxn>
                <a:cxn ang="0">
                  <a:pos x="42" y="26"/>
                </a:cxn>
                <a:cxn ang="0">
                  <a:pos x="43" y="19"/>
                </a:cxn>
                <a:cxn ang="0">
                  <a:pos x="42" y="15"/>
                </a:cxn>
                <a:cxn ang="0">
                  <a:pos x="40" y="12"/>
                </a:cxn>
                <a:cxn ang="0">
                  <a:pos x="35" y="12"/>
                </a:cxn>
                <a:cxn ang="0">
                  <a:pos x="35" y="12"/>
                </a:cxn>
                <a:cxn ang="0">
                  <a:pos x="31" y="13"/>
                </a:cxn>
                <a:cxn ang="0">
                  <a:pos x="27" y="16"/>
                </a:cxn>
                <a:cxn ang="0">
                  <a:pos x="24" y="21"/>
                </a:cxn>
                <a:cxn ang="0">
                  <a:pos x="23" y="27"/>
                </a:cxn>
                <a:cxn ang="0">
                  <a:pos x="21" y="32"/>
                </a:cxn>
                <a:cxn ang="0">
                  <a:pos x="21" y="32"/>
                </a:cxn>
                <a:cxn ang="0">
                  <a:pos x="18" y="58"/>
                </a:cxn>
                <a:cxn ang="0">
                  <a:pos x="18" y="58"/>
                </a:cxn>
                <a:cxn ang="0">
                  <a:pos x="8" y="58"/>
                </a:cxn>
                <a:cxn ang="0">
                  <a:pos x="8" y="58"/>
                </a:cxn>
                <a:cxn ang="0">
                  <a:pos x="0" y="58"/>
                </a:cxn>
                <a:cxn ang="0">
                  <a:pos x="0" y="58"/>
                </a:cxn>
                <a:cxn ang="0">
                  <a:pos x="7" y="32"/>
                </a:cxn>
                <a:cxn ang="0">
                  <a:pos x="7" y="27"/>
                </a:cxn>
                <a:cxn ang="0">
                  <a:pos x="7" y="27"/>
                </a:cxn>
                <a:cxn ang="0">
                  <a:pos x="12" y="2"/>
                </a:cxn>
                <a:cxn ang="0">
                  <a:pos x="12" y="2"/>
                </a:cxn>
                <a:cxn ang="0">
                  <a:pos x="19" y="4"/>
                </a:cxn>
                <a:cxn ang="0">
                  <a:pos x="19" y="4"/>
                </a:cxn>
                <a:cxn ang="0">
                  <a:pos x="27" y="2"/>
                </a:cxn>
                <a:cxn ang="0">
                  <a:pos x="26" y="12"/>
                </a:cxn>
              </a:cxnLst>
              <a:rect l="0" t="0" r="r" b="b"/>
              <a:pathLst>
                <a:path w="59" h="58">
                  <a:moveTo>
                    <a:pt x="26" y="12"/>
                  </a:moveTo>
                  <a:lnTo>
                    <a:pt x="26" y="12"/>
                  </a:lnTo>
                  <a:lnTo>
                    <a:pt x="26" y="12"/>
                  </a:lnTo>
                  <a:lnTo>
                    <a:pt x="31" y="7"/>
                  </a:lnTo>
                  <a:lnTo>
                    <a:pt x="35" y="4"/>
                  </a:lnTo>
                  <a:lnTo>
                    <a:pt x="40" y="2"/>
                  </a:lnTo>
                  <a:lnTo>
                    <a:pt x="45" y="0"/>
                  </a:lnTo>
                  <a:lnTo>
                    <a:pt x="45" y="0"/>
                  </a:lnTo>
                  <a:lnTo>
                    <a:pt x="53" y="2"/>
                  </a:lnTo>
                  <a:lnTo>
                    <a:pt x="58" y="7"/>
                  </a:lnTo>
                  <a:lnTo>
                    <a:pt x="59" y="13"/>
                  </a:lnTo>
                  <a:lnTo>
                    <a:pt x="59" y="23"/>
                  </a:lnTo>
                  <a:lnTo>
                    <a:pt x="59" y="23"/>
                  </a:lnTo>
                  <a:lnTo>
                    <a:pt x="54" y="42"/>
                  </a:lnTo>
                  <a:lnTo>
                    <a:pt x="54" y="42"/>
                  </a:lnTo>
                  <a:lnTo>
                    <a:pt x="51" y="58"/>
                  </a:lnTo>
                  <a:lnTo>
                    <a:pt x="51" y="58"/>
                  </a:lnTo>
                  <a:lnTo>
                    <a:pt x="43" y="58"/>
                  </a:lnTo>
                  <a:lnTo>
                    <a:pt x="43" y="58"/>
                  </a:lnTo>
                  <a:lnTo>
                    <a:pt x="35" y="58"/>
                  </a:lnTo>
                  <a:lnTo>
                    <a:pt x="35" y="58"/>
                  </a:lnTo>
                  <a:lnTo>
                    <a:pt x="38" y="43"/>
                  </a:lnTo>
                  <a:lnTo>
                    <a:pt x="42" y="26"/>
                  </a:lnTo>
                  <a:lnTo>
                    <a:pt x="42" y="26"/>
                  </a:lnTo>
                  <a:lnTo>
                    <a:pt x="43" y="19"/>
                  </a:lnTo>
                  <a:lnTo>
                    <a:pt x="42" y="15"/>
                  </a:lnTo>
                  <a:lnTo>
                    <a:pt x="40" y="12"/>
                  </a:lnTo>
                  <a:lnTo>
                    <a:pt x="35" y="12"/>
                  </a:lnTo>
                  <a:lnTo>
                    <a:pt x="35" y="12"/>
                  </a:lnTo>
                  <a:lnTo>
                    <a:pt x="31" y="13"/>
                  </a:lnTo>
                  <a:lnTo>
                    <a:pt x="27" y="16"/>
                  </a:lnTo>
                  <a:lnTo>
                    <a:pt x="24" y="21"/>
                  </a:lnTo>
                  <a:lnTo>
                    <a:pt x="23" y="27"/>
                  </a:lnTo>
                  <a:lnTo>
                    <a:pt x="21" y="32"/>
                  </a:lnTo>
                  <a:lnTo>
                    <a:pt x="21" y="32"/>
                  </a:lnTo>
                  <a:lnTo>
                    <a:pt x="18" y="58"/>
                  </a:lnTo>
                  <a:lnTo>
                    <a:pt x="18" y="58"/>
                  </a:lnTo>
                  <a:lnTo>
                    <a:pt x="8" y="58"/>
                  </a:lnTo>
                  <a:lnTo>
                    <a:pt x="8" y="58"/>
                  </a:lnTo>
                  <a:lnTo>
                    <a:pt x="0" y="58"/>
                  </a:lnTo>
                  <a:lnTo>
                    <a:pt x="0" y="58"/>
                  </a:lnTo>
                  <a:lnTo>
                    <a:pt x="7" y="32"/>
                  </a:lnTo>
                  <a:lnTo>
                    <a:pt x="7" y="27"/>
                  </a:lnTo>
                  <a:lnTo>
                    <a:pt x="7" y="27"/>
                  </a:lnTo>
                  <a:lnTo>
                    <a:pt x="12" y="2"/>
                  </a:lnTo>
                  <a:lnTo>
                    <a:pt x="12" y="2"/>
                  </a:lnTo>
                  <a:lnTo>
                    <a:pt x="19" y="4"/>
                  </a:lnTo>
                  <a:lnTo>
                    <a:pt x="19" y="4"/>
                  </a:lnTo>
                  <a:lnTo>
                    <a:pt x="27" y="2"/>
                  </a:lnTo>
                  <a:lnTo>
                    <a:pt x="26" y="12"/>
                  </a:lnTo>
                  <a:close/>
                </a:path>
              </a:pathLst>
            </a:custGeom>
            <a:grpFill/>
            <a:ln w="9525">
              <a:noFill/>
              <a:round/>
              <a:headEnd/>
              <a:tailEnd/>
            </a:ln>
          </p:spPr>
          <p:txBody>
            <a:bodyPr/>
            <a:lstStyle/>
            <a:p>
              <a:endParaRPr lang="en-GB" noProof="0" dirty="0"/>
            </a:p>
          </p:txBody>
        </p:sp>
        <p:sp>
          <p:nvSpPr>
            <p:cNvPr id="20" name="Freeform 48"/>
            <p:cNvSpPr>
              <a:spLocks/>
            </p:cNvSpPr>
            <p:nvPr userDrawn="1"/>
          </p:nvSpPr>
          <p:spPr bwMode="black">
            <a:xfrm>
              <a:off x="4966" y="4208"/>
              <a:ext cx="33" cy="44"/>
            </a:xfrm>
            <a:custGeom>
              <a:avLst/>
              <a:gdLst/>
              <a:ahLst/>
              <a:cxnLst>
                <a:cxn ang="0">
                  <a:pos x="9" y="32"/>
                </a:cxn>
                <a:cxn ang="0">
                  <a:pos x="9" y="32"/>
                </a:cxn>
                <a:cxn ang="0">
                  <a:pos x="16" y="0"/>
                </a:cxn>
                <a:cxn ang="0">
                  <a:pos x="16" y="0"/>
                </a:cxn>
                <a:cxn ang="0">
                  <a:pos x="35" y="0"/>
                </a:cxn>
                <a:cxn ang="0">
                  <a:pos x="35" y="0"/>
                </a:cxn>
                <a:cxn ang="0">
                  <a:pos x="59" y="0"/>
                </a:cxn>
                <a:cxn ang="0">
                  <a:pos x="59" y="0"/>
                </a:cxn>
                <a:cxn ang="0">
                  <a:pos x="57" y="5"/>
                </a:cxn>
                <a:cxn ang="0">
                  <a:pos x="57" y="5"/>
                </a:cxn>
                <a:cxn ang="0">
                  <a:pos x="57" y="9"/>
                </a:cxn>
                <a:cxn ang="0">
                  <a:pos x="57" y="9"/>
                </a:cxn>
                <a:cxn ang="0">
                  <a:pos x="32" y="8"/>
                </a:cxn>
                <a:cxn ang="0">
                  <a:pos x="32" y="8"/>
                </a:cxn>
                <a:cxn ang="0">
                  <a:pos x="27" y="33"/>
                </a:cxn>
                <a:cxn ang="0">
                  <a:pos x="27" y="33"/>
                </a:cxn>
                <a:cxn ang="0">
                  <a:pos x="52" y="32"/>
                </a:cxn>
                <a:cxn ang="0">
                  <a:pos x="52" y="32"/>
                </a:cxn>
                <a:cxn ang="0">
                  <a:pos x="51" y="36"/>
                </a:cxn>
                <a:cxn ang="0">
                  <a:pos x="51" y="36"/>
                </a:cxn>
                <a:cxn ang="0">
                  <a:pos x="51" y="41"/>
                </a:cxn>
                <a:cxn ang="0">
                  <a:pos x="51" y="41"/>
                </a:cxn>
                <a:cxn ang="0">
                  <a:pos x="25" y="41"/>
                </a:cxn>
                <a:cxn ang="0">
                  <a:pos x="25" y="41"/>
                </a:cxn>
                <a:cxn ang="0">
                  <a:pos x="22" y="55"/>
                </a:cxn>
                <a:cxn ang="0">
                  <a:pos x="22" y="55"/>
                </a:cxn>
                <a:cxn ang="0">
                  <a:pos x="19" y="70"/>
                </a:cxn>
                <a:cxn ang="0">
                  <a:pos x="19" y="70"/>
                </a:cxn>
                <a:cxn ang="0">
                  <a:pos x="46" y="68"/>
                </a:cxn>
                <a:cxn ang="0">
                  <a:pos x="46" y="68"/>
                </a:cxn>
                <a:cxn ang="0">
                  <a:pos x="44" y="73"/>
                </a:cxn>
                <a:cxn ang="0">
                  <a:pos x="44" y="73"/>
                </a:cxn>
                <a:cxn ang="0">
                  <a:pos x="44" y="78"/>
                </a:cxn>
                <a:cxn ang="0">
                  <a:pos x="44" y="78"/>
                </a:cxn>
                <a:cxn ang="0">
                  <a:pos x="24" y="78"/>
                </a:cxn>
                <a:cxn ang="0">
                  <a:pos x="24" y="78"/>
                </a:cxn>
                <a:cxn ang="0">
                  <a:pos x="0" y="78"/>
                </a:cxn>
                <a:cxn ang="0">
                  <a:pos x="0" y="78"/>
                </a:cxn>
                <a:cxn ang="0">
                  <a:pos x="6" y="46"/>
                </a:cxn>
                <a:cxn ang="0">
                  <a:pos x="9" y="32"/>
                </a:cxn>
              </a:cxnLst>
              <a:rect l="0" t="0" r="r" b="b"/>
              <a:pathLst>
                <a:path w="59" h="78">
                  <a:moveTo>
                    <a:pt x="9" y="32"/>
                  </a:moveTo>
                  <a:lnTo>
                    <a:pt x="9" y="32"/>
                  </a:lnTo>
                  <a:lnTo>
                    <a:pt x="16" y="0"/>
                  </a:lnTo>
                  <a:lnTo>
                    <a:pt x="16" y="0"/>
                  </a:lnTo>
                  <a:lnTo>
                    <a:pt x="35" y="0"/>
                  </a:lnTo>
                  <a:lnTo>
                    <a:pt x="35" y="0"/>
                  </a:lnTo>
                  <a:lnTo>
                    <a:pt x="59" y="0"/>
                  </a:lnTo>
                  <a:lnTo>
                    <a:pt x="59" y="0"/>
                  </a:lnTo>
                  <a:lnTo>
                    <a:pt x="57" y="5"/>
                  </a:lnTo>
                  <a:lnTo>
                    <a:pt x="57" y="5"/>
                  </a:lnTo>
                  <a:lnTo>
                    <a:pt x="57" y="9"/>
                  </a:lnTo>
                  <a:lnTo>
                    <a:pt x="57" y="9"/>
                  </a:lnTo>
                  <a:lnTo>
                    <a:pt x="32" y="8"/>
                  </a:lnTo>
                  <a:lnTo>
                    <a:pt x="32" y="8"/>
                  </a:lnTo>
                  <a:lnTo>
                    <a:pt x="27" y="33"/>
                  </a:lnTo>
                  <a:lnTo>
                    <a:pt x="27" y="33"/>
                  </a:lnTo>
                  <a:lnTo>
                    <a:pt x="52" y="32"/>
                  </a:lnTo>
                  <a:lnTo>
                    <a:pt x="52" y="32"/>
                  </a:lnTo>
                  <a:lnTo>
                    <a:pt x="51" y="36"/>
                  </a:lnTo>
                  <a:lnTo>
                    <a:pt x="51" y="36"/>
                  </a:lnTo>
                  <a:lnTo>
                    <a:pt x="51" y="41"/>
                  </a:lnTo>
                  <a:lnTo>
                    <a:pt x="51" y="41"/>
                  </a:lnTo>
                  <a:lnTo>
                    <a:pt x="25" y="41"/>
                  </a:lnTo>
                  <a:lnTo>
                    <a:pt x="25" y="41"/>
                  </a:lnTo>
                  <a:lnTo>
                    <a:pt x="22" y="55"/>
                  </a:lnTo>
                  <a:lnTo>
                    <a:pt x="22" y="55"/>
                  </a:lnTo>
                  <a:lnTo>
                    <a:pt x="19" y="70"/>
                  </a:lnTo>
                  <a:lnTo>
                    <a:pt x="19" y="70"/>
                  </a:lnTo>
                  <a:lnTo>
                    <a:pt x="46" y="68"/>
                  </a:lnTo>
                  <a:lnTo>
                    <a:pt x="46" y="68"/>
                  </a:lnTo>
                  <a:lnTo>
                    <a:pt x="44" y="73"/>
                  </a:lnTo>
                  <a:lnTo>
                    <a:pt x="44" y="73"/>
                  </a:lnTo>
                  <a:lnTo>
                    <a:pt x="44" y="78"/>
                  </a:lnTo>
                  <a:lnTo>
                    <a:pt x="44" y="78"/>
                  </a:lnTo>
                  <a:lnTo>
                    <a:pt x="24" y="78"/>
                  </a:lnTo>
                  <a:lnTo>
                    <a:pt x="24" y="78"/>
                  </a:lnTo>
                  <a:lnTo>
                    <a:pt x="0" y="78"/>
                  </a:lnTo>
                  <a:lnTo>
                    <a:pt x="0" y="78"/>
                  </a:lnTo>
                  <a:lnTo>
                    <a:pt x="6" y="46"/>
                  </a:lnTo>
                  <a:lnTo>
                    <a:pt x="9" y="32"/>
                  </a:lnTo>
                  <a:close/>
                </a:path>
              </a:pathLst>
            </a:custGeom>
            <a:grpFill/>
            <a:ln w="9525">
              <a:noFill/>
              <a:round/>
              <a:headEnd/>
              <a:tailEnd/>
            </a:ln>
          </p:spPr>
          <p:txBody>
            <a:bodyPr/>
            <a:lstStyle/>
            <a:p>
              <a:endParaRPr lang="en-GB" noProof="0" dirty="0"/>
            </a:p>
          </p:txBody>
        </p:sp>
        <p:sp>
          <p:nvSpPr>
            <p:cNvPr id="21" name="Freeform 49"/>
            <p:cNvSpPr>
              <a:spLocks/>
            </p:cNvSpPr>
            <p:nvPr userDrawn="1"/>
          </p:nvSpPr>
          <p:spPr bwMode="black">
            <a:xfrm>
              <a:off x="5002" y="4221"/>
              <a:ext cx="29" cy="31"/>
            </a:xfrm>
            <a:custGeom>
              <a:avLst/>
              <a:gdLst/>
              <a:ahLst/>
              <a:cxnLst>
                <a:cxn ang="0">
                  <a:pos x="23" y="41"/>
                </a:cxn>
                <a:cxn ang="0">
                  <a:pos x="23" y="41"/>
                </a:cxn>
                <a:cxn ang="0">
                  <a:pos x="43" y="0"/>
                </a:cxn>
                <a:cxn ang="0">
                  <a:pos x="43" y="0"/>
                </a:cxn>
                <a:cxn ang="0">
                  <a:pos x="48" y="2"/>
                </a:cxn>
                <a:cxn ang="0">
                  <a:pos x="48" y="2"/>
                </a:cxn>
                <a:cxn ang="0">
                  <a:pos x="53" y="0"/>
                </a:cxn>
                <a:cxn ang="0">
                  <a:pos x="53" y="0"/>
                </a:cxn>
                <a:cxn ang="0">
                  <a:pos x="38" y="24"/>
                </a:cxn>
                <a:cxn ang="0">
                  <a:pos x="30" y="38"/>
                </a:cxn>
                <a:cxn ang="0">
                  <a:pos x="21" y="56"/>
                </a:cxn>
                <a:cxn ang="0">
                  <a:pos x="21" y="56"/>
                </a:cxn>
                <a:cxn ang="0">
                  <a:pos x="15" y="56"/>
                </a:cxn>
                <a:cxn ang="0">
                  <a:pos x="15" y="56"/>
                </a:cxn>
                <a:cxn ang="0">
                  <a:pos x="8" y="56"/>
                </a:cxn>
                <a:cxn ang="0">
                  <a:pos x="8" y="56"/>
                </a:cxn>
                <a:cxn ang="0">
                  <a:pos x="0" y="0"/>
                </a:cxn>
                <a:cxn ang="0">
                  <a:pos x="0" y="0"/>
                </a:cxn>
                <a:cxn ang="0">
                  <a:pos x="8" y="2"/>
                </a:cxn>
                <a:cxn ang="0">
                  <a:pos x="8" y="2"/>
                </a:cxn>
                <a:cxn ang="0">
                  <a:pos x="18" y="0"/>
                </a:cxn>
                <a:cxn ang="0">
                  <a:pos x="18" y="0"/>
                </a:cxn>
                <a:cxn ang="0">
                  <a:pos x="23" y="41"/>
                </a:cxn>
                <a:cxn ang="0">
                  <a:pos x="23" y="41"/>
                </a:cxn>
              </a:cxnLst>
              <a:rect l="0" t="0" r="r" b="b"/>
              <a:pathLst>
                <a:path w="53" h="56">
                  <a:moveTo>
                    <a:pt x="23" y="41"/>
                  </a:moveTo>
                  <a:lnTo>
                    <a:pt x="23" y="41"/>
                  </a:lnTo>
                  <a:lnTo>
                    <a:pt x="43" y="0"/>
                  </a:lnTo>
                  <a:lnTo>
                    <a:pt x="43" y="0"/>
                  </a:lnTo>
                  <a:lnTo>
                    <a:pt x="48" y="2"/>
                  </a:lnTo>
                  <a:lnTo>
                    <a:pt x="48" y="2"/>
                  </a:lnTo>
                  <a:lnTo>
                    <a:pt x="53" y="0"/>
                  </a:lnTo>
                  <a:lnTo>
                    <a:pt x="53" y="0"/>
                  </a:lnTo>
                  <a:lnTo>
                    <a:pt x="38" y="24"/>
                  </a:lnTo>
                  <a:lnTo>
                    <a:pt x="30" y="38"/>
                  </a:lnTo>
                  <a:lnTo>
                    <a:pt x="21" y="56"/>
                  </a:lnTo>
                  <a:lnTo>
                    <a:pt x="21" y="56"/>
                  </a:lnTo>
                  <a:lnTo>
                    <a:pt x="15" y="56"/>
                  </a:lnTo>
                  <a:lnTo>
                    <a:pt x="15" y="56"/>
                  </a:lnTo>
                  <a:lnTo>
                    <a:pt x="8" y="56"/>
                  </a:lnTo>
                  <a:lnTo>
                    <a:pt x="8" y="56"/>
                  </a:lnTo>
                  <a:lnTo>
                    <a:pt x="0" y="0"/>
                  </a:lnTo>
                  <a:lnTo>
                    <a:pt x="0" y="0"/>
                  </a:lnTo>
                  <a:lnTo>
                    <a:pt x="8" y="2"/>
                  </a:lnTo>
                  <a:lnTo>
                    <a:pt x="8" y="2"/>
                  </a:lnTo>
                  <a:lnTo>
                    <a:pt x="18" y="0"/>
                  </a:lnTo>
                  <a:lnTo>
                    <a:pt x="18" y="0"/>
                  </a:lnTo>
                  <a:lnTo>
                    <a:pt x="23" y="41"/>
                  </a:lnTo>
                  <a:lnTo>
                    <a:pt x="23" y="41"/>
                  </a:lnTo>
                  <a:close/>
                </a:path>
              </a:pathLst>
            </a:custGeom>
            <a:grpFill/>
            <a:ln w="9525">
              <a:noFill/>
              <a:round/>
              <a:headEnd/>
              <a:tailEnd/>
            </a:ln>
          </p:spPr>
          <p:txBody>
            <a:bodyPr/>
            <a:lstStyle/>
            <a:p>
              <a:endParaRPr lang="en-GB" noProof="0" dirty="0"/>
            </a:p>
          </p:txBody>
        </p:sp>
        <p:sp>
          <p:nvSpPr>
            <p:cNvPr id="22" name="Freeform 50"/>
            <p:cNvSpPr>
              <a:spLocks noEditPoints="1"/>
            </p:cNvSpPr>
            <p:nvPr userDrawn="1"/>
          </p:nvSpPr>
          <p:spPr bwMode="black">
            <a:xfrm>
              <a:off x="5030"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7"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8" y="5"/>
                </a:cxn>
                <a:cxn ang="0">
                  <a:pos x="13" y="8"/>
                </a:cxn>
                <a:cxn ang="0">
                  <a:pos x="10" y="13"/>
                </a:cxn>
                <a:cxn ang="0">
                  <a:pos x="6" y="18"/>
                </a:cxn>
                <a:cxn ang="0">
                  <a:pos x="3" y="24"/>
                </a:cxn>
                <a:cxn ang="0">
                  <a:pos x="2" y="31"/>
                </a:cxn>
                <a:cxn ang="0">
                  <a:pos x="2" y="31"/>
                </a:cxn>
                <a:cxn ang="0">
                  <a:pos x="0" y="37"/>
                </a:cxn>
                <a:cxn ang="0">
                  <a:pos x="2" y="43"/>
                </a:cxn>
                <a:cxn ang="0">
                  <a:pos x="3" y="48"/>
                </a:cxn>
                <a:cxn ang="0">
                  <a:pos x="5" y="53"/>
                </a:cxn>
                <a:cxn ang="0">
                  <a:pos x="10" y="56"/>
                </a:cxn>
                <a:cxn ang="0">
                  <a:pos x="13" y="58"/>
                </a:cxn>
                <a:cxn ang="0">
                  <a:pos x="24" y="59"/>
                </a:cxn>
                <a:cxn ang="0">
                  <a:pos x="24" y="59"/>
                </a:cxn>
                <a:cxn ang="0">
                  <a:pos x="35" y="58"/>
                </a:cxn>
                <a:cxn ang="0">
                  <a:pos x="41" y="54"/>
                </a:cxn>
                <a:cxn ang="0">
                  <a:pos x="46" y="48"/>
                </a:cxn>
                <a:cxn ang="0">
                  <a:pos x="44" y="47"/>
                </a:cxn>
                <a:cxn ang="0">
                  <a:pos x="44" y="47"/>
                </a:cxn>
                <a:cxn ang="0">
                  <a:pos x="37" y="51"/>
                </a:cxn>
                <a:cxn ang="0">
                  <a:pos x="30" y="51"/>
                </a:cxn>
                <a:cxn ang="0">
                  <a:pos x="30" y="51"/>
                </a:cxn>
                <a:cxn ang="0">
                  <a:pos x="25" y="51"/>
                </a:cxn>
                <a:cxn ang="0">
                  <a:pos x="22" y="50"/>
                </a:cxn>
                <a:cxn ang="0">
                  <a:pos x="19" y="47"/>
                </a:cxn>
                <a:cxn ang="0">
                  <a:pos x="18"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7"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8" y="5"/>
                  </a:lnTo>
                  <a:lnTo>
                    <a:pt x="13" y="8"/>
                  </a:lnTo>
                  <a:lnTo>
                    <a:pt x="10" y="13"/>
                  </a:lnTo>
                  <a:lnTo>
                    <a:pt x="6" y="18"/>
                  </a:lnTo>
                  <a:lnTo>
                    <a:pt x="3" y="24"/>
                  </a:lnTo>
                  <a:lnTo>
                    <a:pt x="2" y="31"/>
                  </a:lnTo>
                  <a:lnTo>
                    <a:pt x="2" y="31"/>
                  </a:lnTo>
                  <a:lnTo>
                    <a:pt x="0" y="37"/>
                  </a:lnTo>
                  <a:lnTo>
                    <a:pt x="2" y="43"/>
                  </a:lnTo>
                  <a:lnTo>
                    <a:pt x="3" y="48"/>
                  </a:lnTo>
                  <a:lnTo>
                    <a:pt x="5" y="53"/>
                  </a:lnTo>
                  <a:lnTo>
                    <a:pt x="10" y="56"/>
                  </a:lnTo>
                  <a:lnTo>
                    <a:pt x="13" y="58"/>
                  </a:lnTo>
                  <a:lnTo>
                    <a:pt x="24" y="59"/>
                  </a:lnTo>
                  <a:lnTo>
                    <a:pt x="24" y="59"/>
                  </a:lnTo>
                  <a:lnTo>
                    <a:pt x="35" y="58"/>
                  </a:lnTo>
                  <a:lnTo>
                    <a:pt x="41" y="54"/>
                  </a:lnTo>
                  <a:lnTo>
                    <a:pt x="46" y="48"/>
                  </a:lnTo>
                  <a:lnTo>
                    <a:pt x="44" y="47"/>
                  </a:lnTo>
                  <a:lnTo>
                    <a:pt x="44" y="47"/>
                  </a:lnTo>
                  <a:lnTo>
                    <a:pt x="37" y="51"/>
                  </a:lnTo>
                  <a:lnTo>
                    <a:pt x="30" y="51"/>
                  </a:lnTo>
                  <a:lnTo>
                    <a:pt x="30" y="51"/>
                  </a:lnTo>
                  <a:lnTo>
                    <a:pt x="25" y="51"/>
                  </a:lnTo>
                  <a:lnTo>
                    <a:pt x="22" y="50"/>
                  </a:lnTo>
                  <a:lnTo>
                    <a:pt x="19" y="47"/>
                  </a:lnTo>
                  <a:lnTo>
                    <a:pt x="18" y="39"/>
                  </a:lnTo>
                  <a:lnTo>
                    <a:pt x="19" y="31"/>
                  </a:lnTo>
                  <a:lnTo>
                    <a:pt x="51" y="31"/>
                  </a:lnTo>
                  <a:close/>
                </a:path>
              </a:pathLst>
            </a:custGeom>
            <a:grpFill/>
            <a:ln w="9525">
              <a:noFill/>
              <a:round/>
              <a:headEnd/>
              <a:tailEnd/>
            </a:ln>
          </p:spPr>
          <p:txBody>
            <a:bodyPr/>
            <a:lstStyle/>
            <a:p>
              <a:endParaRPr lang="en-GB" noProof="0" dirty="0"/>
            </a:p>
          </p:txBody>
        </p:sp>
        <p:sp>
          <p:nvSpPr>
            <p:cNvPr id="23" name="Freeform 51"/>
            <p:cNvSpPr>
              <a:spLocks/>
            </p:cNvSpPr>
            <p:nvPr userDrawn="1"/>
          </p:nvSpPr>
          <p:spPr bwMode="black">
            <a:xfrm>
              <a:off x="5062" y="4221"/>
              <a:ext cx="25" cy="31"/>
            </a:xfrm>
            <a:custGeom>
              <a:avLst/>
              <a:gdLst/>
              <a:ahLst/>
              <a:cxnLst>
                <a:cxn ang="0">
                  <a:pos x="24" y="14"/>
                </a:cxn>
                <a:cxn ang="0">
                  <a:pos x="24" y="14"/>
                </a:cxn>
                <a:cxn ang="0">
                  <a:pos x="24" y="14"/>
                </a:cxn>
                <a:cxn ang="0">
                  <a:pos x="29" y="8"/>
                </a:cxn>
                <a:cxn ang="0">
                  <a:pos x="33" y="3"/>
                </a:cxn>
                <a:cxn ang="0">
                  <a:pos x="40" y="0"/>
                </a:cxn>
                <a:cxn ang="0">
                  <a:pos x="45" y="0"/>
                </a:cxn>
                <a:cxn ang="0">
                  <a:pos x="45" y="0"/>
                </a:cxn>
                <a:cxn ang="0">
                  <a:pos x="46" y="0"/>
                </a:cxn>
                <a:cxn ang="0">
                  <a:pos x="46" y="0"/>
                </a:cxn>
                <a:cxn ang="0">
                  <a:pos x="45" y="8"/>
                </a:cxn>
                <a:cxn ang="0">
                  <a:pos x="45" y="8"/>
                </a:cxn>
                <a:cxn ang="0">
                  <a:pos x="43" y="16"/>
                </a:cxn>
                <a:cxn ang="0">
                  <a:pos x="41" y="16"/>
                </a:cxn>
                <a:cxn ang="0">
                  <a:pos x="41" y="16"/>
                </a:cxn>
                <a:cxn ang="0">
                  <a:pos x="40" y="16"/>
                </a:cxn>
                <a:cxn ang="0">
                  <a:pos x="37" y="14"/>
                </a:cxn>
                <a:cxn ang="0">
                  <a:pos x="37" y="14"/>
                </a:cxn>
                <a:cxn ang="0">
                  <a:pos x="32" y="16"/>
                </a:cxn>
                <a:cxn ang="0">
                  <a:pos x="27" y="17"/>
                </a:cxn>
                <a:cxn ang="0">
                  <a:pos x="24" y="22"/>
                </a:cxn>
                <a:cxn ang="0">
                  <a:pos x="22" y="25"/>
                </a:cxn>
                <a:cxn ang="0">
                  <a:pos x="22" y="30"/>
                </a:cxn>
                <a:cxn ang="0">
                  <a:pos x="22" y="30"/>
                </a:cxn>
                <a:cxn ang="0">
                  <a:pos x="18" y="56"/>
                </a:cxn>
                <a:cxn ang="0">
                  <a:pos x="18" y="56"/>
                </a:cxn>
                <a:cxn ang="0">
                  <a:pos x="10" y="56"/>
                </a:cxn>
                <a:cxn ang="0">
                  <a:pos x="10" y="56"/>
                </a:cxn>
                <a:cxn ang="0">
                  <a:pos x="0" y="56"/>
                </a:cxn>
                <a:cxn ang="0">
                  <a:pos x="0" y="56"/>
                </a:cxn>
                <a:cxn ang="0">
                  <a:pos x="7" y="30"/>
                </a:cxn>
                <a:cxn ang="0">
                  <a:pos x="8" y="25"/>
                </a:cxn>
                <a:cxn ang="0">
                  <a:pos x="8" y="25"/>
                </a:cxn>
                <a:cxn ang="0">
                  <a:pos x="11" y="0"/>
                </a:cxn>
                <a:cxn ang="0">
                  <a:pos x="11" y="0"/>
                </a:cxn>
                <a:cxn ang="0">
                  <a:pos x="19" y="2"/>
                </a:cxn>
                <a:cxn ang="0">
                  <a:pos x="19" y="2"/>
                </a:cxn>
                <a:cxn ang="0">
                  <a:pos x="27" y="0"/>
                </a:cxn>
                <a:cxn ang="0">
                  <a:pos x="24" y="14"/>
                </a:cxn>
              </a:cxnLst>
              <a:rect l="0" t="0" r="r" b="b"/>
              <a:pathLst>
                <a:path w="46" h="56">
                  <a:moveTo>
                    <a:pt x="24" y="14"/>
                  </a:moveTo>
                  <a:lnTo>
                    <a:pt x="24" y="14"/>
                  </a:lnTo>
                  <a:lnTo>
                    <a:pt x="24" y="14"/>
                  </a:lnTo>
                  <a:lnTo>
                    <a:pt x="29" y="8"/>
                  </a:lnTo>
                  <a:lnTo>
                    <a:pt x="33" y="3"/>
                  </a:lnTo>
                  <a:lnTo>
                    <a:pt x="40" y="0"/>
                  </a:lnTo>
                  <a:lnTo>
                    <a:pt x="45" y="0"/>
                  </a:lnTo>
                  <a:lnTo>
                    <a:pt x="45" y="0"/>
                  </a:lnTo>
                  <a:lnTo>
                    <a:pt x="46" y="0"/>
                  </a:lnTo>
                  <a:lnTo>
                    <a:pt x="46" y="0"/>
                  </a:lnTo>
                  <a:lnTo>
                    <a:pt x="45" y="8"/>
                  </a:lnTo>
                  <a:lnTo>
                    <a:pt x="45" y="8"/>
                  </a:lnTo>
                  <a:lnTo>
                    <a:pt x="43" y="16"/>
                  </a:lnTo>
                  <a:lnTo>
                    <a:pt x="41" y="16"/>
                  </a:lnTo>
                  <a:lnTo>
                    <a:pt x="41" y="16"/>
                  </a:lnTo>
                  <a:lnTo>
                    <a:pt x="40" y="16"/>
                  </a:lnTo>
                  <a:lnTo>
                    <a:pt x="37" y="14"/>
                  </a:lnTo>
                  <a:lnTo>
                    <a:pt x="37" y="14"/>
                  </a:lnTo>
                  <a:lnTo>
                    <a:pt x="32" y="16"/>
                  </a:lnTo>
                  <a:lnTo>
                    <a:pt x="27" y="17"/>
                  </a:lnTo>
                  <a:lnTo>
                    <a:pt x="24" y="22"/>
                  </a:lnTo>
                  <a:lnTo>
                    <a:pt x="22" y="25"/>
                  </a:lnTo>
                  <a:lnTo>
                    <a:pt x="22" y="30"/>
                  </a:lnTo>
                  <a:lnTo>
                    <a:pt x="22" y="30"/>
                  </a:lnTo>
                  <a:lnTo>
                    <a:pt x="18" y="56"/>
                  </a:lnTo>
                  <a:lnTo>
                    <a:pt x="18" y="56"/>
                  </a:lnTo>
                  <a:lnTo>
                    <a:pt x="10" y="56"/>
                  </a:lnTo>
                  <a:lnTo>
                    <a:pt x="10" y="56"/>
                  </a:lnTo>
                  <a:lnTo>
                    <a:pt x="0" y="56"/>
                  </a:lnTo>
                  <a:lnTo>
                    <a:pt x="0" y="56"/>
                  </a:lnTo>
                  <a:lnTo>
                    <a:pt x="7" y="30"/>
                  </a:lnTo>
                  <a:lnTo>
                    <a:pt x="8" y="25"/>
                  </a:lnTo>
                  <a:lnTo>
                    <a:pt x="8" y="25"/>
                  </a:lnTo>
                  <a:lnTo>
                    <a:pt x="11" y="0"/>
                  </a:lnTo>
                  <a:lnTo>
                    <a:pt x="11" y="0"/>
                  </a:lnTo>
                  <a:lnTo>
                    <a:pt x="19" y="2"/>
                  </a:lnTo>
                  <a:lnTo>
                    <a:pt x="19" y="2"/>
                  </a:lnTo>
                  <a:lnTo>
                    <a:pt x="27" y="0"/>
                  </a:lnTo>
                  <a:lnTo>
                    <a:pt x="24" y="14"/>
                  </a:lnTo>
                  <a:close/>
                </a:path>
              </a:pathLst>
            </a:custGeom>
            <a:grpFill/>
            <a:ln w="9525">
              <a:noFill/>
              <a:round/>
              <a:headEnd/>
              <a:tailEnd/>
            </a:ln>
          </p:spPr>
          <p:txBody>
            <a:bodyPr/>
            <a:lstStyle/>
            <a:p>
              <a:endParaRPr lang="en-GB" noProof="0" dirty="0"/>
            </a:p>
          </p:txBody>
        </p:sp>
        <p:sp>
          <p:nvSpPr>
            <p:cNvPr id="24" name="Freeform 52"/>
            <p:cNvSpPr>
              <a:spLocks/>
            </p:cNvSpPr>
            <p:nvPr userDrawn="1"/>
          </p:nvSpPr>
          <p:spPr bwMode="black">
            <a:xfrm>
              <a:off x="5087" y="4221"/>
              <a:ext cx="34" cy="48"/>
            </a:xfrm>
            <a:custGeom>
              <a:avLst/>
              <a:gdLst/>
              <a:ahLst/>
              <a:cxnLst>
                <a:cxn ang="0">
                  <a:pos x="50" y="0"/>
                </a:cxn>
                <a:cxn ang="0">
                  <a:pos x="50" y="0"/>
                </a:cxn>
                <a:cxn ang="0">
                  <a:pos x="55" y="2"/>
                </a:cxn>
                <a:cxn ang="0">
                  <a:pos x="55" y="2"/>
                </a:cxn>
                <a:cxn ang="0">
                  <a:pos x="61" y="0"/>
                </a:cxn>
                <a:cxn ang="0">
                  <a:pos x="61" y="0"/>
                </a:cxn>
                <a:cxn ang="0">
                  <a:pos x="41" y="35"/>
                </a:cxn>
                <a:cxn ang="0">
                  <a:pos x="9" y="86"/>
                </a:cxn>
                <a:cxn ang="0">
                  <a:pos x="9" y="86"/>
                </a:cxn>
                <a:cxn ang="0">
                  <a:pos x="4" y="86"/>
                </a:cxn>
                <a:cxn ang="0">
                  <a:pos x="4" y="86"/>
                </a:cxn>
                <a:cxn ang="0">
                  <a:pos x="0" y="86"/>
                </a:cxn>
                <a:cxn ang="0">
                  <a:pos x="0" y="86"/>
                </a:cxn>
                <a:cxn ang="0">
                  <a:pos x="19" y="56"/>
                </a:cxn>
                <a:cxn ang="0">
                  <a:pos x="19" y="56"/>
                </a:cxn>
                <a:cxn ang="0">
                  <a:pos x="8" y="0"/>
                </a:cxn>
                <a:cxn ang="0">
                  <a:pos x="8" y="0"/>
                </a:cxn>
                <a:cxn ang="0">
                  <a:pos x="15" y="2"/>
                </a:cxn>
                <a:cxn ang="0">
                  <a:pos x="15" y="2"/>
                </a:cxn>
                <a:cxn ang="0">
                  <a:pos x="25" y="0"/>
                </a:cxn>
                <a:cxn ang="0">
                  <a:pos x="25" y="0"/>
                </a:cxn>
                <a:cxn ang="0">
                  <a:pos x="31" y="37"/>
                </a:cxn>
                <a:cxn ang="0">
                  <a:pos x="31" y="37"/>
                </a:cxn>
                <a:cxn ang="0">
                  <a:pos x="50" y="0"/>
                </a:cxn>
                <a:cxn ang="0">
                  <a:pos x="50" y="0"/>
                </a:cxn>
              </a:cxnLst>
              <a:rect l="0" t="0" r="r" b="b"/>
              <a:pathLst>
                <a:path w="61" h="86">
                  <a:moveTo>
                    <a:pt x="50" y="0"/>
                  </a:moveTo>
                  <a:lnTo>
                    <a:pt x="50" y="0"/>
                  </a:lnTo>
                  <a:lnTo>
                    <a:pt x="55" y="2"/>
                  </a:lnTo>
                  <a:lnTo>
                    <a:pt x="55" y="2"/>
                  </a:lnTo>
                  <a:lnTo>
                    <a:pt x="61" y="0"/>
                  </a:lnTo>
                  <a:lnTo>
                    <a:pt x="61" y="0"/>
                  </a:lnTo>
                  <a:lnTo>
                    <a:pt x="41" y="35"/>
                  </a:lnTo>
                  <a:lnTo>
                    <a:pt x="9" y="86"/>
                  </a:lnTo>
                  <a:lnTo>
                    <a:pt x="9" y="86"/>
                  </a:lnTo>
                  <a:lnTo>
                    <a:pt x="4" y="86"/>
                  </a:lnTo>
                  <a:lnTo>
                    <a:pt x="4" y="86"/>
                  </a:lnTo>
                  <a:lnTo>
                    <a:pt x="0" y="86"/>
                  </a:lnTo>
                  <a:lnTo>
                    <a:pt x="0" y="86"/>
                  </a:lnTo>
                  <a:lnTo>
                    <a:pt x="19" y="56"/>
                  </a:lnTo>
                  <a:lnTo>
                    <a:pt x="19" y="56"/>
                  </a:lnTo>
                  <a:lnTo>
                    <a:pt x="8" y="0"/>
                  </a:lnTo>
                  <a:lnTo>
                    <a:pt x="8" y="0"/>
                  </a:lnTo>
                  <a:lnTo>
                    <a:pt x="15" y="2"/>
                  </a:lnTo>
                  <a:lnTo>
                    <a:pt x="15" y="2"/>
                  </a:lnTo>
                  <a:lnTo>
                    <a:pt x="25" y="0"/>
                  </a:lnTo>
                  <a:lnTo>
                    <a:pt x="25" y="0"/>
                  </a:lnTo>
                  <a:lnTo>
                    <a:pt x="31" y="37"/>
                  </a:lnTo>
                  <a:lnTo>
                    <a:pt x="31" y="37"/>
                  </a:lnTo>
                  <a:lnTo>
                    <a:pt x="50" y="0"/>
                  </a:lnTo>
                  <a:lnTo>
                    <a:pt x="50" y="0"/>
                  </a:lnTo>
                  <a:close/>
                </a:path>
              </a:pathLst>
            </a:custGeom>
            <a:grpFill/>
            <a:ln w="9525">
              <a:noFill/>
              <a:round/>
              <a:headEnd/>
              <a:tailEnd/>
            </a:ln>
          </p:spPr>
          <p:txBody>
            <a:bodyPr/>
            <a:lstStyle/>
            <a:p>
              <a:endParaRPr lang="en-GB" noProof="0" dirty="0"/>
            </a:p>
          </p:txBody>
        </p:sp>
        <p:sp>
          <p:nvSpPr>
            <p:cNvPr id="25" name="Freeform 53"/>
            <p:cNvSpPr>
              <a:spLocks/>
            </p:cNvSpPr>
            <p:nvPr userDrawn="1"/>
          </p:nvSpPr>
          <p:spPr bwMode="black">
            <a:xfrm>
              <a:off x="5123" y="4210"/>
              <a:ext cx="20" cy="42"/>
            </a:xfrm>
            <a:custGeom>
              <a:avLst/>
              <a:gdLst/>
              <a:ahLst/>
              <a:cxnLst>
                <a:cxn ang="0">
                  <a:pos x="35" y="21"/>
                </a:cxn>
                <a:cxn ang="0">
                  <a:pos x="35" y="21"/>
                </a:cxn>
                <a:cxn ang="0">
                  <a:pos x="33" y="24"/>
                </a:cxn>
                <a:cxn ang="0">
                  <a:pos x="33" y="24"/>
                </a:cxn>
                <a:cxn ang="0">
                  <a:pos x="33" y="27"/>
                </a:cxn>
                <a:cxn ang="0">
                  <a:pos x="23" y="25"/>
                </a:cxn>
                <a:cxn ang="0">
                  <a:pos x="23" y="25"/>
                </a:cxn>
                <a:cxn ang="0">
                  <a:pos x="17" y="51"/>
                </a:cxn>
                <a:cxn ang="0">
                  <a:pos x="17" y="51"/>
                </a:cxn>
                <a:cxn ang="0">
                  <a:pos x="16" y="60"/>
                </a:cxn>
                <a:cxn ang="0">
                  <a:pos x="16" y="67"/>
                </a:cxn>
                <a:cxn ang="0">
                  <a:pos x="17" y="70"/>
                </a:cxn>
                <a:cxn ang="0">
                  <a:pos x="20" y="70"/>
                </a:cxn>
                <a:cxn ang="0">
                  <a:pos x="20" y="70"/>
                </a:cxn>
                <a:cxn ang="0">
                  <a:pos x="25" y="68"/>
                </a:cxn>
                <a:cxn ang="0">
                  <a:pos x="25" y="73"/>
                </a:cxn>
                <a:cxn ang="0">
                  <a:pos x="25" y="73"/>
                </a:cxn>
                <a:cxn ang="0">
                  <a:pos x="19" y="76"/>
                </a:cxn>
                <a:cxn ang="0">
                  <a:pos x="12" y="76"/>
                </a:cxn>
                <a:cxn ang="0">
                  <a:pos x="12" y="76"/>
                </a:cxn>
                <a:cxn ang="0">
                  <a:pos x="6" y="75"/>
                </a:cxn>
                <a:cxn ang="0">
                  <a:pos x="1" y="71"/>
                </a:cxn>
                <a:cxn ang="0">
                  <a:pos x="0" y="67"/>
                </a:cxn>
                <a:cxn ang="0">
                  <a:pos x="1" y="59"/>
                </a:cxn>
                <a:cxn ang="0">
                  <a:pos x="1" y="59"/>
                </a:cxn>
                <a:cxn ang="0">
                  <a:pos x="8" y="25"/>
                </a:cxn>
                <a:cxn ang="0">
                  <a:pos x="0" y="27"/>
                </a:cxn>
                <a:cxn ang="0">
                  <a:pos x="0" y="27"/>
                </a:cxn>
                <a:cxn ang="0">
                  <a:pos x="1" y="24"/>
                </a:cxn>
                <a:cxn ang="0">
                  <a:pos x="1" y="24"/>
                </a:cxn>
                <a:cxn ang="0">
                  <a:pos x="1" y="21"/>
                </a:cxn>
                <a:cxn ang="0">
                  <a:pos x="9" y="21"/>
                </a:cxn>
                <a:cxn ang="0">
                  <a:pos x="9" y="21"/>
                </a:cxn>
                <a:cxn ang="0">
                  <a:pos x="11" y="6"/>
                </a:cxn>
                <a:cxn ang="0">
                  <a:pos x="11" y="6"/>
                </a:cxn>
                <a:cxn ang="0">
                  <a:pos x="28" y="0"/>
                </a:cxn>
                <a:cxn ang="0">
                  <a:pos x="30" y="0"/>
                </a:cxn>
                <a:cxn ang="0">
                  <a:pos x="30" y="0"/>
                </a:cxn>
                <a:cxn ang="0">
                  <a:pos x="23" y="21"/>
                </a:cxn>
                <a:cxn ang="0">
                  <a:pos x="35" y="21"/>
                </a:cxn>
              </a:cxnLst>
              <a:rect l="0" t="0" r="r" b="b"/>
              <a:pathLst>
                <a:path w="35" h="76">
                  <a:moveTo>
                    <a:pt x="35" y="21"/>
                  </a:moveTo>
                  <a:lnTo>
                    <a:pt x="35" y="21"/>
                  </a:lnTo>
                  <a:lnTo>
                    <a:pt x="33" y="24"/>
                  </a:lnTo>
                  <a:lnTo>
                    <a:pt x="33" y="24"/>
                  </a:lnTo>
                  <a:lnTo>
                    <a:pt x="33" y="27"/>
                  </a:lnTo>
                  <a:lnTo>
                    <a:pt x="23" y="25"/>
                  </a:lnTo>
                  <a:lnTo>
                    <a:pt x="23" y="25"/>
                  </a:lnTo>
                  <a:lnTo>
                    <a:pt x="17" y="51"/>
                  </a:lnTo>
                  <a:lnTo>
                    <a:pt x="17" y="51"/>
                  </a:lnTo>
                  <a:lnTo>
                    <a:pt x="16" y="60"/>
                  </a:lnTo>
                  <a:lnTo>
                    <a:pt x="16" y="67"/>
                  </a:lnTo>
                  <a:lnTo>
                    <a:pt x="17" y="70"/>
                  </a:lnTo>
                  <a:lnTo>
                    <a:pt x="20" y="70"/>
                  </a:lnTo>
                  <a:lnTo>
                    <a:pt x="20" y="70"/>
                  </a:lnTo>
                  <a:lnTo>
                    <a:pt x="25" y="68"/>
                  </a:lnTo>
                  <a:lnTo>
                    <a:pt x="25" y="73"/>
                  </a:lnTo>
                  <a:lnTo>
                    <a:pt x="25" y="73"/>
                  </a:lnTo>
                  <a:lnTo>
                    <a:pt x="19" y="76"/>
                  </a:lnTo>
                  <a:lnTo>
                    <a:pt x="12" y="76"/>
                  </a:lnTo>
                  <a:lnTo>
                    <a:pt x="12" y="76"/>
                  </a:lnTo>
                  <a:lnTo>
                    <a:pt x="6" y="75"/>
                  </a:lnTo>
                  <a:lnTo>
                    <a:pt x="1" y="71"/>
                  </a:lnTo>
                  <a:lnTo>
                    <a:pt x="0" y="67"/>
                  </a:lnTo>
                  <a:lnTo>
                    <a:pt x="1" y="59"/>
                  </a:lnTo>
                  <a:lnTo>
                    <a:pt x="1" y="59"/>
                  </a:lnTo>
                  <a:lnTo>
                    <a:pt x="8" y="25"/>
                  </a:lnTo>
                  <a:lnTo>
                    <a:pt x="0" y="27"/>
                  </a:lnTo>
                  <a:lnTo>
                    <a:pt x="0" y="27"/>
                  </a:lnTo>
                  <a:lnTo>
                    <a:pt x="1" y="24"/>
                  </a:lnTo>
                  <a:lnTo>
                    <a:pt x="1" y="24"/>
                  </a:lnTo>
                  <a:lnTo>
                    <a:pt x="1" y="21"/>
                  </a:lnTo>
                  <a:lnTo>
                    <a:pt x="9" y="21"/>
                  </a:lnTo>
                  <a:lnTo>
                    <a:pt x="9" y="21"/>
                  </a:lnTo>
                  <a:lnTo>
                    <a:pt x="11" y="6"/>
                  </a:lnTo>
                  <a:lnTo>
                    <a:pt x="11" y="6"/>
                  </a:lnTo>
                  <a:lnTo>
                    <a:pt x="28" y="0"/>
                  </a:lnTo>
                  <a:lnTo>
                    <a:pt x="30" y="0"/>
                  </a:lnTo>
                  <a:lnTo>
                    <a:pt x="30" y="0"/>
                  </a:lnTo>
                  <a:lnTo>
                    <a:pt x="23" y="21"/>
                  </a:lnTo>
                  <a:lnTo>
                    <a:pt x="35" y="21"/>
                  </a:lnTo>
                  <a:close/>
                </a:path>
              </a:pathLst>
            </a:custGeom>
            <a:grpFill/>
            <a:ln w="9525">
              <a:noFill/>
              <a:round/>
              <a:headEnd/>
              <a:tailEnd/>
            </a:ln>
          </p:spPr>
          <p:txBody>
            <a:bodyPr/>
            <a:lstStyle/>
            <a:p>
              <a:endParaRPr lang="en-GB" noProof="0" dirty="0"/>
            </a:p>
          </p:txBody>
        </p:sp>
        <p:sp>
          <p:nvSpPr>
            <p:cNvPr id="26" name="Freeform 54"/>
            <p:cNvSpPr>
              <a:spLocks/>
            </p:cNvSpPr>
            <p:nvPr userDrawn="1"/>
          </p:nvSpPr>
          <p:spPr bwMode="black">
            <a:xfrm>
              <a:off x="5143" y="4204"/>
              <a:ext cx="33" cy="48"/>
            </a:xfrm>
            <a:custGeom>
              <a:avLst/>
              <a:gdLst/>
              <a:ahLst/>
              <a:cxnLst>
                <a:cxn ang="0">
                  <a:pos x="11" y="40"/>
                </a:cxn>
                <a:cxn ang="0">
                  <a:pos x="11" y="40"/>
                </a:cxn>
                <a:cxn ang="0">
                  <a:pos x="18" y="0"/>
                </a:cxn>
                <a:cxn ang="0">
                  <a:pos x="18" y="0"/>
                </a:cxn>
                <a:cxn ang="0">
                  <a:pos x="26" y="0"/>
                </a:cxn>
                <a:cxn ang="0">
                  <a:pos x="26" y="0"/>
                </a:cxn>
                <a:cxn ang="0">
                  <a:pos x="35" y="0"/>
                </a:cxn>
                <a:cxn ang="0">
                  <a:pos x="35" y="0"/>
                </a:cxn>
                <a:cxn ang="0">
                  <a:pos x="26" y="40"/>
                </a:cxn>
                <a:cxn ang="0">
                  <a:pos x="26" y="40"/>
                </a:cxn>
                <a:cxn ang="0">
                  <a:pos x="26" y="40"/>
                </a:cxn>
                <a:cxn ang="0">
                  <a:pos x="30" y="35"/>
                </a:cxn>
                <a:cxn ang="0">
                  <a:pos x="35" y="32"/>
                </a:cxn>
                <a:cxn ang="0">
                  <a:pos x="40" y="30"/>
                </a:cxn>
                <a:cxn ang="0">
                  <a:pos x="45" y="28"/>
                </a:cxn>
                <a:cxn ang="0">
                  <a:pos x="45" y="28"/>
                </a:cxn>
                <a:cxn ang="0">
                  <a:pos x="52" y="30"/>
                </a:cxn>
                <a:cxn ang="0">
                  <a:pos x="57" y="35"/>
                </a:cxn>
                <a:cxn ang="0">
                  <a:pos x="59" y="41"/>
                </a:cxn>
                <a:cxn ang="0">
                  <a:pos x="59" y="51"/>
                </a:cxn>
                <a:cxn ang="0">
                  <a:pos x="59" y="51"/>
                </a:cxn>
                <a:cxn ang="0">
                  <a:pos x="54" y="70"/>
                </a:cxn>
                <a:cxn ang="0">
                  <a:pos x="54" y="70"/>
                </a:cxn>
                <a:cxn ang="0">
                  <a:pos x="52" y="86"/>
                </a:cxn>
                <a:cxn ang="0">
                  <a:pos x="52" y="86"/>
                </a:cxn>
                <a:cxn ang="0">
                  <a:pos x="43" y="86"/>
                </a:cxn>
                <a:cxn ang="0">
                  <a:pos x="43" y="86"/>
                </a:cxn>
                <a:cxn ang="0">
                  <a:pos x="35" y="86"/>
                </a:cxn>
                <a:cxn ang="0">
                  <a:pos x="35" y="86"/>
                </a:cxn>
                <a:cxn ang="0">
                  <a:pos x="38" y="71"/>
                </a:cxn>
                <a:cxn ang="0">
                  <a:pos x="43" y="54"/>
                </a:cxn>
                <a:cxn ang="0">
                  <a:pos x="43" y="54"/>
                </a:cxn>
                <a:cxn ang="0">
                  <a:pos x="43" y="47"/>
                </a:cxn>
                <a:cxn ang="0">
                  <a:pos x="41" y="43"/>
                </a:cxn>
                <a:cxn ang="0">
                  <a:pos x="40" y="40"/>
                </a:cxn>
                <a:cxn ang="0">
                  <a:pos x="35" y="40"/>
                </a:cxn>
                <a:cxn ang="0">
                  <a:pos x="35" y="40"/>
                </a:cxn>
                <a:cxn ang="0">
                  <a:pos x="32" y="41"/>
                </a:cxn>
                <a:cxn ang="0">
                  <a:pos x="27" y="44"/>
                </a:cxn>
                <a:cxn ang="0">
                  <a:pos x="24" y="49"/>
                </a:cxn>
                <a:cxn ang="0">
                  <a:pos x="22" y="55"/>
                </a:cxn>
                <a:cxn ang="0">
                  <a:pos x="22" y="60"/>
                </a:cxn>
                <a:cxn ang="0">
                  <a:pos x="22" y="60"/>
                </a:cxn>
                <a:cxn ang="0">
                  <a:pos x="18" y="86"/>
                </a:cxn>
                <a:cxn ang="0">
                  <a:pos x="18" y="86"/>
                </a:cxn>
                <a:cxn ang="0">
                  <a:pos x="10" y="86"/>
                </a:cxn>
                <a:cxn ang="0">
                  <a:pos x="10" y="86"/>
                </a:cxn>
                <a:cxn ang="0">
                  <a:pos x="0" y="86"/>
                </a:cxn>
                <a:cxn ang="0">
                  <a:pos x="0" y="86"/>
                </a:cxn>
                <a:cxn ang="0">
                  <a:pos x="10" y="46"/>
                </a:cxn>
                <a:cxn ang="0">
                  <a:pos x="11" y="40"/>
                </a:cxn>
              </a:cxnLst>
              <a:rect l="0" t="0" r="r" b="b"/>
              <a:pathLst>
                <a:path w="59" h="86">
                  <a:moveTo>
                    <a:pt x="11" y="40"/>
                  </a:moveTo>
                  <a:lnTo>
                    <a:pt x="11" y="40"/>
                  </a:lnTo>
                  <a:lnTo>
                    <a:pt x="18" y="0"/>
                  </a:lnTo>
                  <a:lnTo>
                    <a:pt x="18" y="0"/>
                  </a:lnTo>
                  <a:lnTo>
                    <a:pt x="26" y="0"/>
                  </a:lnTo>
                  <a:lnTo>
                    <a:pt x="26" y="0"/>
                  </a:lnTo>
                  <a:lnTo>
                    <a:pt x="35" y="0"/>
                  </a:lnTo>
                  <a:lnTo>
                    <a:pt x="35" y="0"/>
                  </a:lnTo>
                  <a:lnTo>
                    <a:pt x="26" y="40"/>
                  </a:lnTo>
                  <a:lnTo>
                    <a:pt x="26" y="40"/>
                  </a:lnTo>
                  <a:lnTo>
                    <a:pt x="26" y="40"/>
                  </a:lnTo>
                  <a:lnTo>
                    <a:pt x="30" y="35"/>
                  </a:lnTo>
                  <a:lnTo>
                    <a:pt x="35" y="32"/>
                  </a:lnTo>
                  <a:lnTo>
                    <a:pt x="40" y="30"/>
                  </a:lnTo>
                  <a:lnTo>
                    <a:pt x="45" y="28"/>
                  </a:lnTo>
                  <a:lnTo>
                    <a:pt x="45" y="28"/>
                  </a:lnTo>
                  <a:lnTo>
                    <a:pt x="52" y="30"/>
                  </a:lnTo>
                  <a:lnTo>
                    <a:pt x="57" y="35"/>
                  </a:lnTo>
                  <a:lnTo>
                    <a:pt x="59" y="41"/>
                  </a:lnTo>
                  <a:lnTo>
                    <a:pt x="59" y="51"/>
                  </a:lnTo>
                  <a:lnTo>
                    <a:pt x="59" y="51"/>
                  </a:lnTo>
                  <a:lnTo>
                    <a:pt x="54" y="70"/>
                  </a:lnTo>
                  <a:lnTo>
                    <a:pt x="54" y="70"/>
                  </a:lnTo>
                  <a:lnTo>
                    <a:pt x="52" y="86"/>
                  </a:lnTo>
                  <a:lnTo>
                    <a:pt x="52" y="86"/>
                  </a:lnTo>
                  <a:lnTo>
                    <a:pt x="43" y="86"/>
                  </a:lnTo>
                  <a:lnTo>
                    <a:pt x="43" y="86"/>
                  </a:lnTo>
                  <a:lnTo>
                    <a:pt x="35" y="86"/>
                  </a:lnTo>
                  <a:lnTo>
                    <a:pt x="35" y="86"/>
                  </a:lnTo>
                  <a:lnTo>
                    <a:pt x="38" y="71"/>
                  </a:lnTo>
                  <a:lnTo>
                    <a:pt x="43" y="54"/>
                  </a:lnTo>
                  <a:lnTo>
                    <a:pt x="43" y="54"/>
                  </a:lnTo>
                  <a:lnTo>
                    <a:pt x="43" y="47"/>
                  </a:lnTo>
                  <a:lnTo>
                    <a:pt x="41" y="43"/>
                  </a:lnTo>
                  <a:lnTo>
                    <a:pt x="40" y="40"/>
                  </a:lnTo>
                  <a:lnTo>
                    <a:pt x="35" y="40"/>
                  </a:lnTo>
                  <a:lnTo>
                    <a:pt x="35" y="40"/>
                  </a:lnTo>
                  <a:lnTo>
                    <a:pt x="32" y="41"/>
                  </a:lnTo>
                  <a:lnTo>
                    <a:pt x="27" y="44"/>
                  </a:lnTo>
                  <a:lnTo>
                    <a:pt x="24" y="49"/>
                  </a:lnTo>
                  <a:lnTo>
                    <a:pt x="22" y="55"/>
                  </a:lnTo>
                  <a:lnTo>
                    <a:pt x="22" y="60"/>
                  </a:lnTo>
                  <a:lnTo>
                    <a:pt x="22" y="60"/>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27" name="Freeform 55"/>
            <p:cNvSpPr>
              <a:spLocks noEditPoints="1"/>
            </p:cNvSpPr>
            <p:nvPr userDrawn="1"/>
          </p:nvSpPr>
          <p:spPr bwMode="black">
            <a:xfrm>
              <a:off x="5181" y="4204"/>
              <a:ext cx="18" cy="48"/>
            </a:xfrm>
            <a:custGeom>
              <a:avLst/>
              <a:gdLst/>
              <a:ahLst/>
              <a:cxnLst>
                <a:cxn ang="0">
                  <a:pos x="6" y="55"/>
                </a:cxn>
                <a:cxn ang="0">
                  <a:pos x="6" y="55"/>
                </a:cxn>
                <a:cxn ang="0">
                  <a:pos x="11" y="30"/>
                </a:cxn>
                <a:cxn ang="0">
                  <a:pos x="11" y="30"/>
                </a:cxn>
                <a:cxn ang="0">
                  <a:pos x="19" y="32"/>
                </a:cxn>
                <a:cxn ang="0">
                  <a:pos x="19" y="32"/>
                </a:cxn>
                <a:cxn ang="0">
                  <a:pos x="28" y="30"/>
                </a:cxn>
                <a:cxn ang="0">
                  <a:pos x="28" y="30"/>
                </a:cxn>
                <a:cxn ang="0">
                  <a:pos x="22" y="55"/>
                </a:cxn>
                <a:cxn ang="0">
                  <a:pos x="20" y="60"/>
                </a:cxn>
                <a:cxn ang="0">
                  <a:pos x="20" y="60"/>
                </a:cxn>
                <a:cxn ang="0">
                  <a:pos x="17" y="86"/>
                </a:cxn>
                <a:cxn ang="0">
                  <a:pos x="17" y="86"/>
                </a:cxn>
                <a:cxn ang="0">
                  <a:pos x="9" y="86"/>
                </a:cxn>
                <a:cxn ang="0">
                  <a:pos x="9" y="86"/>
                </a:cxn>
                <a:cxn ang="0">
                  <a:pos x="0" y="86"/>
                </a:cxn>
                <a:cxn ang="0">
                  <a:pos x="0" y="86"/>
                </a:cxn>
                <a:cxn ang="0">
                  <a:pos x="6" y="60"/>
                </a:cxn>
                <a:cxn ang="0">
                  <a:pos x="6" y="55"/>
                </a:cxn>
                <a:cxn ang="0">
                  <a:pos x="25" y="0"/>
                </a:cxn>
                <a:cxn ang="0">
                  <a:pos x="25" y="0"/>
                </a:cxn>
                <a:cxn ang="0">
                  <a:pos x="28" y="1"/>
                </a:cxn>
                <a:cxn ang="0">
                  <a:pos x="31" y="3"/>
                </a:cxn>
                <a:cxn ang="0">
                  <a:pos x="33" y="6"/>
                </a:cxn>
                <a:cxn ang="0">
                  <a:pos x="33" y="9"/>
                </a:cxn>
                <a:cxn ang="0">
                  <a:pos x="33" y="9"/>
                </a:cxn>
                <a:cxn ang="0">
                  <a:pos x="31" y="13"/>
                </a:cxn>
                <a:cxn ang="0">
                  <a:pos x="28" y="16"/>
                </a:cxn>
                <a:cxn ang="0">
                  <a:pos x="25" y="17"/>
                </a:cxn>
                <a:cxn ang="0">
                  <a:pos x="22" y="19"/>
                </a:cxn>
                <a:cxn ang="0">
                  <a:pos x="22" y="19"/>
                </a:cxn>
                <a:cxn ang="0">
                  <a:pos x="19" y="17"/>
                </a:cxn>
                <a:cxn ang="0">
                  <a:pos x="16" y="16"/>
                </a:cxn>
                <a:cxn ang="0">
                  <a:pos x="14" y="13"/>
                </a:cxn>
                <a:cxn ang="0">
                  <a:pos x="14" y="9"/>
                </a:cxn>
                <a:cxn ang="0">
                  <a:pos x="14" y="9"/>
                </a:cxn>
                <a:cxn ang="0">
                  <a:pos x="16" y="6"/>
                </a:cxn>
                <a:cxn ang="0">
                  <a:pos x="19" y="3"/>
                </a:cxn>
                <a:cxn ang="0">
                  <a:pos x="22" y="1"/>
                </a:cxn>
                <a:cxn ang="0">
                  <a:pos x="25" y="0"/>
                </a:cxn>
                <a:cxn ang="0">
                  <a:pos x="25" y="0"/>
                </a:cxn>
              </a:cxnLst>
              <a:rect l="0" t="0" r="r" b="b"/>
              <a:pathLst>
                <a:path w="33" h="86">
                  <a:moveTo>
                    <a:pt x="6" y="55"/>
                  </a:moveTo>
                  <a:lnTo>
                    <a:pt x="6" y="55"/>
                  </a:lnTo>
                  <a:lnTo>
                    <a:pt x="11" y="30"/>
                  </a:lnTo>
                  <a:lnTo>
                    <a:pt x="11" y="30"/>
                  </a:lnTo>
                  <a:lnTo>
                    <a:pt x="19" y="32"/>
                  </a:lnTo>
                  <a:lnTo>
                    <a:pt x="19" y="32"/>
                  </a:lnTo>
                  <a:lnTo>
                    <a:pt x="28" y="30"/>
                  </a:lnTo>
                  <a:lnTo>
                    <a:pt x="28" y="30"/>
                  </a:lnTo>
                  <a:lnTo>
                    <a:pt x="22" y="55"/>
                  </a:lnTo>
                  <a:lnTo>
                    <a:pt x="20" y="60"/>
                  </a:lnTo>
                  <a:lnTo>
                    <a:pt x="20" y="60"/>
                  </a:lnTo>
                  <a:lnTo>
                    <a:pt x="17" y="86"/>
                  </a:lnTo>
                  <a:lnTo>
                    <a:pt x="17" y="86"/>
                  </a:lnTo>
                  <a:lnTo>
                    <a:pt x="9" y="86"/>
                  </a:lnTo>
                  <a:lnTo>
                    <a:pt x="9" y="86"/>
                  </a:lnTo>
                  <a:lnTo>
                    <a:pt x="0" y="86"/>
                  </a:lnTo>
                  <a:lnTo>
                    <a:pt x="0" y="86"/>
                  </a:lnTo>
                  <a:lnTo>
                    <a:pt x="6" y="60"/>
                  </a:lnTo>
                  <a:lnTo>
                    <a:pt x="6" y="55"/>
                  </a:lnTo>
                  <a:close/>
                  <a:moveTo>
                    <a:pt x="25" y="0"/>
                  </a:moveTo>
                  <a:lnTo>
                    <a:pt x="25" y="0"/>
                  </a:lnTo>
                  <a:lnTo>
                    <a:pt x="28" y="1"/>
                  </a:lnTo>
                  <a:lnTo>
                    <a:pt x="31" y="3"/>
                  </a:lnTo>
                  <a:lnTo>
                    <a:pt x="33" y="6"/>
                  </a:lnTo>
                  <a:lnTo>
                    <a:pt x="33" y="9"/>
                  </a:lnTo>
                  <a:lnTo>
                    <a:pt x="33" y="9"/>
                  </a:lnTo>
                  <a:lnTo>
                    <a:pt x="31" y="13"/>
                  </a:lnTo>
                  <a:lnTo>
                    <a:pt x="28" y="16"/>
                  </a:lnTo>
                  <a:lnTo>
                    <a:pt x="25" y="17"/>
                  </a:lnTo>
                  <a:lnTo>
                    <a:pt x="22" y="19"/>
                  </a:lnTo>
                  <a:lnTo>
                    <a:pt x="22" y="19"/>
                  </a:lnTo>
                  <a:lnTo>
                    <a:pt x="19" y="17"/>
                  </a:lnTo>
                  <a:lnTo>
                    <a:pt x="16" y="16"/>
                  </a:lnTo>
                  <a:lnTo>
                    <a:pt x="14" y="13"/>
                  </a:lnTo>
                  <a:lnTo>
                    <a:pt x="14" y="9"/>
                  </a:lnTo>
                  <a:lnTo>
                    <a:pt x="14" y="9"/>
                  </a:lnTo>
                  <a:lnTo>
                    <a:pt x="16" y="6"/>
                  </a:lnTo>
                  <a:lnTo>
                    <a:pt x="19" y="3"/>
                  </a:lnTo>
                  <a:lnTo>
                    <a:pt x="22" y="1"/>
                  </a:lnTo>
                  <a:lnTo>
                    <a:pt x="25" y="0"/>
                  </a:lnTo>
                  <a:lnTo>
                    <a:pt x="25" y="0"/>
                  </a:lnTo>
                  <a:close/>
                </a:path>
              </a:pathLst>
            </a:custGeom>
            <a:grpFill/>
            <a:ln w="9525">
              <a:noFill/>
              <a:round/>
              <a:headEnd/>
              <a:tailEnd/>
            </a:ln>
          </p:spPr>
          <p:txBody>
            <a:bodyPr/>
            <a:lstStyle/>
            <a:p>
              <a:endParaRPr lang="en-GB" noProof="0" dirty="0"/>
            </a:p>
          </p:txBody>
        </p:sp>
        <p:sp>
          <p:nvSpPr>
            <p:cNvPr id="28" name="Freeform 56"/>
            <p:cNvSpPr>
              <a:spLocks/>
            </p:cNvSpPr>
            <p:nvPr userDrawn="1"/>
          </p:nvSpPr>
          <p:spPr bwMode="black">
            <a:xfrm>
              <a:off x="5199" y="4219"/>
              <a:ext cx="33" cy="33"/>
            </a:xfrm>
            <a:custGeom>
              <a:avLst/>
              <a:gdLst/>
              <a:ahLst/>
              <a:cxnLst>
                <a:cxn ang="0">
                  <a:pos x="25" y="12"/>
                </a:cxn>
                <a:cxn ang="0">
                  <a:pos x="25" y="12"/>
                </a:cxn>
                <a:cxn ang="0">
                  <a:pos x="25" y="12"/>
                </a:cxn>
                <a:cxn ang="0">
                  <a:pos x="30" y="7"/>
                </a:cxn>
                <a:cxn ang="0">
                  <a:pos x="35" y="4"/>
                </a:cxn>
                <a:cxn ang="0">
                  <a:pos x="40" y="2"/>
                </a:cxn>
                <a:cxn ang="0">
                  <a:pos x="44" y="0"/>
                </a:cxn>
                <a:cxn ang="0">
                  <a:pos x="44" y="0"/>
                </a:cxn>
                <a:cxn ang="0">
                  <a:pos x="52" y="2"/>
                </a:cxn>
                <a:cxn ang="0">
                  <a:pos x="57" y="7"/>
                </a:cxn>
                <a:cxn ang="0">
                  <a:pos x="59" y="13"/>
                </a:cxn>
                <a:cxn ang="0">
                  <a:pos x="59" y="23"/>
                </a:cxn>
                <a:cxn ang="0">
                  <a:pos x="59" y="23"/>
                </a:cxn>
                <a:cxn ang="0">
                  <a:pos x="54" y="42"/>
                </a:cxn>
                <a:cxn ang="0">
                  <a:pos x="54" y="42"/>
                </a:cxn>
                <a:cxn ang="0">
                  <a:pos x="52" y="58"/>
                </a:cxn>
                <a:cxn ang="0">
                  <a:pos x="52" y="58"/>
                </a:cxn>
                <a:cxn ang="0">
                  <a:pos x="43" y="58"/>
                </a:cxn>
                <a:cxn ang="0">
                  <a:pos x="43" y="58"/>
                </a:cxn>
                <a:cxn ang="0">
                  <a:pos x="35" y="58"/>
                </a:cxn>
                <a:cxn ang="0">
                  <a:pos x="35" y="58"/>
                </a:cxn>
                <a:cxn ang="0">
                  <a:pos x="38" y="43"/>
                </a:cxn>
                <a:cxn ang="0">
                  <a:pos x="43" y="26"/>
                </a:cxn>
                <a:cxn ang="0">
                  <a:pos x="43" y="26"/>
                </a:cxn>
                <a:cxn ang="0">
                  <a:pos x="43" y="19"/>
                </a:cxn>
                <a:cxn ang="0">
                  <a:pos x="41" y="15"/>
                </a:cxn>
                <a:cxn ang="0">
                  <a:pos x="40" y="12"/>
                </a:cxn>
                <a:cxn ang="0">
                  <a:pos x="37" y="12"/>
                </a:cxn>
                <a:cxn ang="0">
                  <a:pos x="37" y="12"/>
                </a:cxn>
                <a:cxn ang="0">
                  <a:pos x="32" y="13"/>
                </a:cxn>
                <a:cxn ang="0">
                  <a:pos x="27" y="16"/>
                </a:cxn>
                <a:cxn ang="0">
                  <a:pos x="24" y="21"/>
                </a:cxn>
                <a:cxn ang="0">
                  <a:pos x="22" y="27"/>
                </a:cxn>
                <a:cxn ang="0">
                  <a:pos x="22" y="32"/>
                </a:cxn>
                <a:cxn ang="0">
                  <a:pos x="22" y="32"/>
                </a:cxn>
                <a:cxn ang="0">
                  <a:pos x="18" y="58"/>
                </a:cxn>
                <a:cxn ang="0">
                  <a:pos x="18" y="58"/>
                </a:cxn>
                <a:cxn ang="0">
                  <a:pos x="10" y="58"/>
                </a:cxn>
                <a:cxn ang="0">
                  <a:pos x="10" y="58"/>
                </a:cxn>
                <a:cxn ang="0">
                  <a:pos x="0" y="58"/>
                </a:cxn>
                <a:cxn ang="0">
                  <a:pos x="0" y="58"/>
                </a:cxn>
                <a:cxn ang="0">
                  <a:pos x="6" y="32"/>
                </a:cxn>
                <a:cxn ang="0">
                  <a:pos x="8" y="27"/>
                </a:cxn>
                <a:cxn ang="0">
                  <a:pos x="8" y="27"/>
                </a:cxn>
                <a:cxn ang="0">
                  <a:pos x="11" y="2"/>
                </a:cxn>
                <a:cxn ang="0">
                  <a:pos x="11" y="2"/>
                </a:cxn>
                <a:cxn ang="0">
                  <a:pos x="19" y="4"/>
                </a:cxn>
                <a:cxn ang="0">
                  <a:pos x="19" y="4"/>
                </a:cxn>
                <a:cxn ang="0">
                  <a:pos x="29" y="2"/>
                </a:cxn>
                <a:cxn ang="0">
                  <a:pos x="25" y="12"/>
                </a:cxn>
              </a:cxnLst>
              <a:rect l="0" t="0" r="r" b="b"/>
              <a:pathLst>
                <a:path w="59" h="58">
                  <a:moveTo>
                    <a:pt x="25" y="12"/>
                  </a:moveTo>
                  <a:lnTo>
                    <a:pt x="25" y="12"/>
                  </a:lnTo>
                  <a:lnTo>
                    <a:pt x="25" y="12"/>
                  </a:lnTo>
                  <a:lnTo>
                    <a:pt x="30" y="7"/>
                  </a:lnTo>
                  <a:lnTo>
                    <a:pt x="35" y="4"/>
                  </a:lnTo>
                  <a:lnTo>
                    <a:pt x="40" y="2"/>
                  </a:lnTo>
                  <a:lnTo>
                    <a:pt x="44" y="0"/>
                  </a:lnTo>
                  <a:lnTo>
                    <a:pt x="44" y="0"/>
                  </a:lnTo>
                  <a:lnTo>
                    <a:pt x="52" y="2"/>
                  </a:lnTo>
                  <a:lnTo>
                    <a:pt x="57" y="7"/>
                  </a:lnTo>
                  <a:lnTo>
                    <a:pt x="59" y="13"/>
                  </a:lnTo>
                  <a:lnTo>
                    <a:pt x="59" y="23"/>
                  </a:lnTo>
                  <a:lnTo>
                    <a:pt x="59" y="23"/>
                  </a:lnTo>
                  <a:lnTo>
                    <a:pt x="54" y="42"/>
                  </a:lnTo>
                  <a:lnTo>
                    <a:pt x="54" y="42"/>
                  </a:lnTo>
                  <a:lnTo>
                    <a:pt x="52" y="58"/>
                  </a:lnTo>
                  <a:lnTo>
                    <a:pt x="52" y="58"/>
                  </a:lnTo>
                  <a:lnTo>
                    <a:pt x="43" y="58"/>
                  </a:lnTo>
                  <a:lnTo>
                    <a:pt x="43" y="58"/>
                  </a:lnTo>
                  <a:lnTo>
                    <a:pt x="35" y="58"/>
                  </a:lnTo>
                  <a:lnTo>
                    <a:pt x="35" y="58"/>
                  </a:lnTo>
                  <a:lnTo>
                    <a:pt x="38" y="43"/>
                  </a:lnTo>
                  <a:lnTo>
                    <a:pt x="43" y="26"/>
                  </a:lnTo>
                  <a:lnTo>
                    <a:pt x="43" y="26"/>
                  </a:lnTo>
                  <a:lnTo>
                    <a:pt x="43" y="19"/>
                  </a:lnTo>
                  <a:lnTo>
                    <a:pt x="41" y="15"/>
                  </a:lnTo>
                  <a:lnTo>
                    <a:pt x="40" y="12"/>
                  </a:lnTo>
                  <a:lnTo>
                    <a:pt x="37" y="12"/>
                  </a:lnTo>
                  <a:lnTo>
                    <a:pt x="37" y="12"/>
                  </a:lnTo>
                  <a:lnTo>
                    <a:pt x="32" y="13"/>
                  </a:lnTo>
                  <a:lnTo>
                    <a:pt x="27" y="16"/>
                  </a:lnTo>
                  <a:lnTo>
                    <a:pt x="24" y="21"/>
                  </a:lnTo>
                  <a:lnTo>
                    <a:pt x="22" y="27"/>
                  </a:lnTo>
                  <a:lnTo>
                    <a:pt x="22" y="32"/>
                  </a:lnTo>
                  <a:lnTo>
                    <a:pt x="22" y="32"/>
                  </a:lnTo>
                  <a:lnTo>
                    <a:pt x="18" y="58"/>
                  </a:lnTo>
                  <a:lnTo>
                    <a:pt x="18" y="58"/>
                  </a:lnTo>
                  <a:lnTo>
                    <a:pt x="10" y="58"/>
                  </a:lnTo>
                  <a:lnTo>
                    <a:pt x="10" y="58"/>
                  </a:lnTo>
                  <a:lnTo>
                    <a:pt x="0" y="58"/>
                  </a:lnTo>
                  <a:lnTo>
                    <a:pt x="0" y="58"/>
                  </a:lnTo>
                  <a:lnTo>
                    <a:pt x="6" y="32"/>
                  </a:lnTo>
                  <a:lnTo>
                    <a:pt x="8" y="27"/>
                  </a:lnTo>
                  <a:lnTo>
                    <a:pt x="8" y="27"/>
                  </a:lnTo>
                  <a:lnTo>
                    <a:pt x="11" y="2"/>
                  </a:lnTo>
                  <a:lnTo>
                    <a:pt x="11" y="2"/>
                  </a:lnTo>
                  <a:lnTo>
                    <a:pt x="19" y="4"/>
                  </a:lnTo>
                  <a:lnTo>
                    <a:pt x="19" y="4"/>
                  </a:lnTo>
                  <a:lnTo>
                    <a:pt x="29" y="2"/>
                  </a:lnTo>
                  <a:lnTo>
                    <a:pt x="25" y="12"/>
                  </a:lnTo>
                  <a:close/>
                </a:path>
              </a:pathLst>
            </a:custGeom>
            <a:grpFill/>
            <a:ln w="9525">
              <a:noFill/>
              <a:round/>
              <a:headEnd/>
              <a:tailEnd/>
            </a:ln>
          </p:spPr>
          <p:txBody>
            <a:bodyPr/>
            <a:lstStyle/>
            <a:p>
              <a:endParaRPr lang="en-GB" noProof="0" dirty="0"/>
            </a:p>
          </p:txBody>
        </p:sp>
        <p:sp>
          <p:nvSpPr>
            <p:cNvPr id="29" name="Freeform 57"/>
            <p:cNvSpPr>
              <a:spLocks noEditPoints="1"/>
            </p:cNvSpPr>
            <p:nvPr userDrawn="1"/>
          </p:nvSpPr>
          <p:spPr bwMode="black">
            <a:xfrm>
              <a:off x="5233" y="4219"/>
              <a:ext cx="36" cy="50"/>
            </a:xfrm>
            <a:custGeom>
              <a:avLst/>
              <a:gdLst/>
              <a:ahLst/>
              <a:cxnLst>
                <a:cxn ang="0">
                  <a:pos x="40" y="70"/>
                </a:cxn>
                <a:cxn ang="0">
                  <a:pos x="35" y="80"/>
                </a:cxn>
                <a:cxn ang="0">
                  <a:pos x="24" y="83"/>
                </a:cxn>
                <a:cxn ang="0">
                  <a:pos x="18" y="83"/>
                </a:cxn>
                <a:cxn ang="0">
                  <a:pos x="11" y="77"/>
                </a:cxn>
                <a:cxn ang="0">
                  <a:pos x="11" y="70"/>
                </a:cxn>
                <a:cxn ang="0">
                  <a:pos x="18" y="61"/>
                </a:cxn>
                <a:cxn ang="0">
                  <a:pos x="26" y="59"/>
                </a:cxn>
                <a:cxn ang="0">
                  <a:pos x="32" y="59"/>
                </a:cxn>
                <a:cxn ang="0">
                  <a:pos x="40" y="64"/>
                </a:cxn>
                <a:cxn ang="0">
                  <a:pos x="40" y="70"/>
                </a:cxn>
                <a:cxn ang="0">
                  <a:pos x="65" y="7"/>
                </a:cxn>
                <a:cxn ang="0">
                  <a:pos x="65" y="5"/>
                </a:cxn>
                <a:cxn ang="0">
                  <a:pos x="65" y="2"/>
                </a:cxn>
                <a:cxn ang="0">
                  <a:pos x="54" y="2"/>
                </a:cxn>
                <a:cxn ang="0">
                  <a:pos x="48" y="2"/>
                </a:cxn>
                <a:cxn ang="0">
                  <a:pos x="38" y="0"/>
                </a:cxn>
                <a:cxn ang="0">
                  <a:pos x="21" y="7"/>
                </a:cxn>
                <a:cxn ang="0">
                  <a:pos x="11" y="19"/>
                </a:cxn>
                <a:cxn ang="0">
                  <a:pos x="11" y="26"/>
                </a:cxn>
                <a:cxn ang="0">
                  <a:pos x="13" y="32"/>
                </a:cxn>
                <a:cxn ang="0">
                  <a:pos x="23" y="37"/>
                </a:cxn>
                <a:cxn ang="0">
                  <a:pos x="23" y="39"/>
                </a:cxn>
                <a:cxn ang="0">
                  <a:pos x="13" y="43"/>
                </a:cxn>
                <a:cxn ang="0">
                  <a:pos x="10" y="50"/>
                </a:cxn>
                <a:cxn ang="0">
                  <a:pos x="10" y="53"/>
                </a:cxn>
                <a:cxn ang="0">
                  <a:pos x="15" y="59"/>
                </a:cxn>
                <a:cxn ang="0">
                  <a:pos x="15" y="59"/>
                </a:cxn>
                <a:cxn ang="0">
                  <a:pos x="5" y="64"/>
                </a:cxn>
                <a:cxn ang="0">
                  <a:pos x="0" y="74"/>
                </a:cxn>
                <a:cxn ang="0">
                  <a:pos x="0" y="80"/>
                </a:cxn>
                <a:cxn ang="0">
                  <a:pos x="10" y="88"/>
                </a:cxn>
                <a:cxn ang="0">
                  <a:pos x="19" y="88"/>
                </a:cxn>
                <a:cxn ang="0">
                  <a:pos x="42" y="83"/>
                </a:cxn>
                <a:cxn ang="0">
                  <a:pos x="50" y="75"/>
                </a:cxn>
                <a:cxn ang="0">
                  <a:pos x="54" y="64"/>
                </a:cxn>
                <a:cxn ang="0">
                  <a:pos x="54" y="58"/>
                </a:cxn>
                <a:cxn ang="0">
                  <a:pos x="46" y="50"/>
                </a:cxn>
                <a:cxn ang="0">
                  <a:pos x="30" y="48"/>
                </a:cxn>
                <a:cxn ang="0">
                  <a:pos x="27" y="48"/>
                </a:cxn>
                <a:cxn ang="0">
                  <a:pos x="23" y="45"/>
                </a:cxn>
                <a:cxn ang="0">
                  <a:pos x="23" y="43"/>
                </a:cxn>
                <a:cxn ang="0">
                  <a:pos x="27" y="39"/>
                </a:cxn>
                <a:cxn ang="0">
                  <a:pos x="32" y="39"/>
                </a:cxn>
                <a:cxn ang="0">
                  <a:pos x="42" y="37"/>
                </a:cxn>
                <a:cxn ang="0">
                  <a:pos x="54" y="27"/>
                </a:cxn>
                <a:cxn ang="0">
                  <a:pos x="57" y="19"/>
                </a:cxn>
                <a:cxn ang="0">
                  <a:pos x="57" y="12"/>
                </a:cxn>
                <a:cxn ang="0">
                  <a:pos x="54" y="7"/>
                </a:cxn>
                <a:cxn ang="0">
                  <a:pos x="37" y="5"/>
                </a:cxn>
                <a:cxn ang="0">
                  <a:pos x="40" y="7"/>
                </a:cxn>
                <a:cxn ang="0">
                  <a:pos x="43" y="13"/>
                </a:cxn>
                <a:cxn ang="0">
                  <a:pos x="42" y="19"/>
                </a:cxn>
                <a:cxn ang="0">
                  <a:pos x="38" y="31"/>
                </a:cxn>
                <a:cxn ang="0">
                  <a:pos x="32" y="34"/>
                </a:cxn>
                <a:cxn ang="0">
                  <a:pos x="29" y="34"/>
                </a:cxn>
                <a:cxn ang="0">
                  <a:pos x="26" y="27"/>
                </a:cxn>
                <a:cxn ang="0">
                  <a:pos x="27" y="21"/>
                </a:cxn>
                <a:cxn ang="0">
                  <a:pos x="30" y="10"/>
                </a:cxn>
                <a:cxn ang="0">
                  <a:pos x="37" y="5"/>
                </a:cxn>
              </a:cxnLst>
              <a:rect l="0" t="0" r="r" b="b"/>
              <a:pathLst>
                <a:path w="65" h="88">
                  <a:moveTo>
                    <a:pt x="40" y="70"/>
                  </a:moveTo>
                  <a:lnTo>
                    <a:pt x="40" y="70"/>
                  </a:lnTo>
                  <a:lnTo>
                    <a:pt x="38" y="75"/>
                  </a:lnTo>
                  <a:lnTo>
                    <a:pt x="35" y="80"/>
                  </a:lnTo>
                  <a:lnTo>
                    <a:pt x="29" y="83"/>
                  </a:lnTo>
                  <a:lnTo>
                    <a:pt x="24" y="83"/>
                  </a:lnTo>
                  <a:lnTo>
                    <a:pt x="24" y="83"/>
                  </a:lnTo>
                  <a:lnTo>
                    <a:pt x="18" y="83"/>
                  </a:lnTo>
                  <a:lnTo>
                    <a:pt x="13" y="80"/>
                  </a:lnTo>
                  <a:lnTo>
                    <a:pt x="11" y="77"/>
                  </a:lnTo>
                  <a:lnTo>
                    <a:pt x="11" y="70"/>
                  </a:lnTo>
                  <a:lnTo>
                    <a:pt x="11" y="70"/>
                  </a:lnTo>
                  <a:lnTo>
                    <a:pt x="15" y="64"/>
                  </a:lnTo>
                  <a:lnTo>
                    <a:pt x="18" y="61"/>
                  </a:lnTo>
                  <a:lnTo>
                    <a:pt x="18" y="61"/>
                  </a:lnTo>
                  <a:lnTo>
                    <a:pt x="26" y="59"/>
                  </a:lnTo>
                  <a:lnTo>
                    <a:pt x="26" y="59"/>
                  </a:lnTo>
                  <a:lnTo>
                    <a:pt x="32" y="59"/>
                  </a:lnTo>
                  <a:lnTo>
                    <a:pt x="37" y="61"/>
                  </a:lnTo>
                  <a:lnTo>
                    <a:pt x="40" y="64"/>
                  </a:lnTo>
                  <a:lnTo>
                    <a:pt x="40" y="70"/>
                  </a:lnTo>
                  <a:lnTo>
                    <a:pt x="40" y="70"/>
                  </a:lnTo>
                  <a:close/>
                  <a:moveTo>
                    <a:pt x="65" y="7"/>
                  </a:moveTo>
                  <a:lnTo>
                    <a:pt x="65" y="7"/>
                  </a:lnTo>
                  <a:lnTo>
                    <a:pt x="65" y="5"/>
                  </a:lnTo>
                  <a:lnTo>
                    <a:pt x="65" y="5"/>
                  </a:lnTo>
                  <a:lnTo>
                    <a:pt x="65" y="2"/>
                  </a:lnTo>
                  <a:lnTo>
                    <a:pt x="65" y="2"/>
                  </a:lnTo>
                  <a:lnTo>
                    <a:pt x="54" y="2"/>
                  </a:lnTo>
                  <a:lnTo>
                    <a:pt x="54" y="2"/>
                  </a:lnTo>
                  <a:lnTo>
                    <a:pt x="48" y="2"/>
                  </a:lnTo>
                  <a:lnTo>
                    <a:pt x="48" y="2"/>
                  </a:lnTo>
                  <a:lnTo>
                    <a:pt x="38" y="0"/>
                  </a:lnTo>
                  <a:lnTo>
                    <a:pt x="38" y="0"/>
                  </a:lnTo>
                  <a:lnTo>
                    <a:pt x="29" y="2"/>
                  </a:lnTo>
                  <a:lnTo>
                    <a:pt x="21" y="7"/>
                  </a:lnTo>
                  <a:lnTo>
                    <a:pt x="15" y="12"/>
                  </a:lnTo>
                  <a:lnTo>
                    <a:pt x="11" y="19"/>
                  </a:lnTo>
                  <a:lnTo>
                    <a:pt x="11" y="19"/>
                  </a:lnTo>
                  <a:lnTo>
                    <a:pt x="11" y="26"/>
                  </a:lnTo>
                  <a:lnTo>
                    <a:pt x="13" y="32"/>
                  </a:lnTo>
                  <a:lnTo>
                    <a:pt x="13" y="32"/>
                  </a:lnTo>
                  <a:lnTo>
                    <a:pt x="16" y="35"/>
                  </a:lnTo>
                  <a:lnTo>
                    <a:pt x="23" y="37"/>
                  </a:lnTo>
                  <a:lnTo>
                    <a:pt x="23" y="39"/>
                  </a:lnTo>
                  <a:lnTo>
                    <a:pt x="23" y="39"/>
                  </a:lnTo>
                  <a:lnTo>
                    <a:pt x="18" y="40"/>
                  </a:lnTo>
                  <a:lnTo>
                    <a:pt x="13" y="43"/>
                  </a:lnTo>
                  <a:lnTo>
                    <a:pt x="11" y="47"/>
                  </a:lnTo>
                  <a:lnTo>
                    <a:pt x="10" y="50"/>
                  </a:lnTo>
                  <a:lnTo>
                    <a:pt x="10" y="50"/>
                  </a:lnTo>
                  <a:lnTo>
                    <a:pt x="10" y="53"/>
                  </a:lnTo>
                  <a:lnTo>
                    <a:pt x="10" y="54"/>
                  </a:lnTo>
                  <a:lnTo>
                    <a:pt x="15" y="59"/>
                  </a:lnTo>
                  <a:lnTo>
                    <a:pt x="15" y="59"/>
                  </a:lnTo>
                  <a:lnTo>
                    <a:pt x="15" y="59"/>
                  </a:lnTo>
                  <a:lnTo>
                    <a:pt x="10" y="61"/>
                  </a:lnTo>
                  <a:lnTo>
                    <a:pt x="5" y="64"/>
                  </a:lnTo>
                  <a:lnTo>
                    <a:pt x="2" y="69"/>
                  </a:lnTo>
                  <a:lnTo>
                    <a:pt x="0" y="74"/>
                  </a:lnTo>
                  <a:lnTo>
                    <a:pt x="0" y="74"/>
                  </a:lnTo>
                  <a:lnTo>
                    <a:pt x="0" y="80"/>
                  </a:lnTo>
                  <a:lnTo>
                    <a:pt x="4" y="85"/>
                  </a:lnTo>
                  <a:lnTo>
                    <a:pt x="10" y="88"/>
                  </a:lnTo>
                  <a:lnTo>
                    <a:pt x="19" y="88"/>
                  </a:lnTo>
                  <a:lnTo>
                    <a:pt x="19" y="88"/>
                  </a:lnTo>
                  <a:lnTo>
                    <a:pt x="30" y="86"/>
                  </a:lnTo>
                  <a:lnTo>
                    <a:pt x="42" y="83"/>
                  </a:lnTo>
                  <a:lnTo>
                    <a:pt x="46" y="80"/>
                  </a:lnTo>
                  <a:lnTo>
                    <a:pt x="50" y="75"/>
                  </a:lnTo>
                  <a:lnTo>
                    <a:pt x="53" y="70"/>
                  </a:lnTo>
                  <a:lnTo>
                    <a:pt x="54" y="64"/>
                  </a:lnTo>
                  <a:lnTo>
                    <a:pt x="54" y="64"/>
                  </a:lnTo>
                  <a:lnTo>
                    <a:pt x="54" y="58"/>
                  </a:lnTo>
                  <a:lnTo>
                    <a:pt x="53" y="53"/>
                  </a:lnTo>
                  <a:lnTo>
                    <a:pt x="46" y="50"/>
                  </a:lnTo>
                  <a:lnTo>
                    <a:pt x="38" y="48"/>
                  </a:lnTo>
                  <a:lnTo>
                    <a:pt x="30" y="48"/>
                  </a:lnTo>
                  <a:lnTo>
                    <a:pt x="30" y="48"/>
                  </a:lnTo>
                  <a:lnTo>
                    <a:pt x="27" y="48"/>
                  </a:lnTo>
                  <a:lnTo>
                    <a:pt x="24" y="47"/>
                  </a:lnTo>
                  <a:lnTo>
                    <a:pt x="23" y="45"/>
                  </a:lnTo>
                  <a:lnTo>
                    <a:pt x="23" y="43"/>
                  </a:lnTo>
                  <a:lnTo>
                    <a:pt x="23" y="43"/>
                  </a:lnTo>
                  <a:lnTo>
                    <a:pt x="24" y="40"/>
                  </a:lnTo>
                  <a:lnTo>
                    <a:pt x="27" y="39"/>
                  </a:lnTo>
                  <a:lnTo>
                    <a:pt x="27" y="39"/>
                  </a:lnTo>
                  <a:lnTo>
                    <a:pt x="32" y="39"/>
                  </a:lnTo>
                  <a:lnTo>
                    <a:pt x="32" y="39"/>
                  </a:lnTo>
                  <a:lnTo>
                    <a:pt x="42" y="37"/>
                  </a:lnTo>
                  <a:lnTo>
                    <a:pt x="50" y="34"/>
                  </a:lnTo>
                  <a:lnTo>
                    <a:pt x="54" y="27"/>
                  </a:lnTo>
                  <a:lnTo>
                    <a:pt x="57" y="19"/>
                  </a:lnTo>
                  <a:lnTo>
                    <a:pt x="57" y="19"/>
                  </a:lnTo>
                  <a:lnTo>
                    <a:pt x="59" y="16"/>
                  </a:lnTo>
                  <a:lnTo>
                    <a:pt x="57" y="12"/>
                  </a:lnTo>
                  <a:lnTo>
                    <a:pt x="54" y="7"/>
                  </a:lnTo>
                  <a:lnTo>
                    <a:pt x="54" y="7"/>
                  </a:lnTo>
                  <a:lnTo>
                    <a:pt x="65" y="7"/>
                  </a:lnTo>
                  <a:close/>
                  <a:moveTo>
                    <a:pt x="37" y="5"/>
                  </a:moveTo>
                  <a:lnTo>
                    <a:pt x="37" y="5"/>
                  </a:lnTo>
                  <a:lnTo>
                    <a:pt x="40" y="7"/>
                  </a:lnTo>
                  <a:lnTo>
                    <a:pt x="42" y="8"/>
                  </a:lnTo>
                  <a:lnTo>
                    <a:pt x="43" y="13"/>
                  </a:lnTo>
                  <a:lnTo>
                    <a:pt x="42" y="19"/>
                  </a:lnTo>
                  <a:lnTo>
                    <a:pt x="42" y="19"/>
                  </a:lnTo>
                  <a:lnTo>
                    <a:pt x="40" y="26"/>
                  </a:lnTo>
                  <a:lnTo>
                    <a:pt x="38" y="31"/>
                  </a:lnTo>
                  <a:lnTo>
                    <a:pt x="35" y="34"/>
                  </a:lnTo>
                  <a:lnTo>
                    <a:pt x="32" y="34"/>
                  </a:lnTo>
                  <a:lnTo>
                    <a:pt x="32" y="34"/>
                  </a:lnTo>
                  <a:lnTo>
                    <a:pt x="29" y="34"/>
                  </a:lnTo>
                  <a:lnTo>
                    <a:pt x="27" y="31"/>
                  </a:lnTo>
                  <a:lnTo>
                    <a:pt x="26" y="27"/>
                  </a:lnTo>
                  <a:lnTo>
                    <a:pt x="27" y="21"/>
                  </a:lnTo>
                  <a:lnTo>
                    <a:pt x="27" y="21"/>
                  </a:lnTo>
                  <a:lnTo>
                    <a:pt x="29" y="15"/>
                  </a:lnTo>
                  <a:lnTo>
                    <a:pt x="30" y="10"/>
                  </a:lnTo>
                  <a:lnTo>
                    <a:pt x="34" y="7"/>
                  </a:lnTo>
                  <a:lnTo>
                    <a:pt x="37" y="5"/>
                  </a:lnTo>
                  <a:lnTo>
                    <a:pt x="37" y="5"/>
                  </a:lnTo>
                  <a:close/>
                </a:path>
              </a:pathLst>
            </a:custGeom>
            <a:grpFill/>
            <a:ln w="9525">
              <a:noFill/>
              <a:round/>
              <a:headEnd/>
              <a:tailEnd/>
            </a:ln>
          </p:spPr>
          <p:txBody>
            <a:bodyPr/>
            <a:lstStyle/>
            <a:p>
              <a:endParaRPr lang="en-GB" noProof="0" dirty="0"/>
            </a:p>
          </p:txBody>
        </p:sp>
        <p:sp>
          <p:nvSpPr>
            <p:cNvPr id="30" name="Freeform 58"/>
            <p:cNvSpPr>
              <a:spLocks/>
            </p:cNvSpPr>
            <p:nvPr userDrawn="1"/>
          </p:nvSpPr>
          <p:spPr bwMode="black">
            <a:xfrm>
              <a:off x="5287" y="4208"/>
              <a:ext cx="62" cy="44"/>
            </a:xfrm>
            <a:custGeom>
              <a:avLst/>
              <a:gdLst/>
              <a:ahLst/>
              <a:cxnLst>
                <a:cxn ang="0">
                  <a:pos x="49" y="22"/>
                </a:cxn>
                <a:cxn ang="0">
                  <a:pos x="49" y="22"/>
                </a:cxn>
                <a:cxn ang="0">
                  <a:pos x="35" y="49"/>
                </a:cxn>
                <a:cxn ang="0">
                  <a:pos x="19" y="78"/>
                </a:cxn>
                <a:cxn ang="0">
                  <a:pos x="19" y="78"/>
                </a:cxn>
                <a:cxn ang="0">
                  <a:pos x="14" y="78"/>
                </a:cxn>
                <a:cxn ang="0">
                  <a:pos x="14" y="78"/>
                </a:cxn>
                <a:cxn ang="0">
                  <a:pos x="8" y="78"/>
                </a:cxn>
                <a:cxn ang="0">
                  <a:pos x="8" y="78"/>
                </a:cxn>
                <a:cxn ang="0">
                  <a:pos x="5" y="33"/>
                </a:cxn>
                <a:cxn ang="0">
                  <a:pos x="0" y="0"/>
                </a:cxn>
                <a:cxn ang="0">
                  <a:pos x="0" y="0"/>
                </a:cxn>
                <a:cxn ang="0">
                  <a:pos x="10" y="0"/>
                </a:cxn>
                <a:cxn ang="0">
                  <a:pos x="10" y="0"/>
                </a:cxn>
                <a:cxn ang="0">
                  <a:pos x="19" y="0"/>
                </a:cxn>
                <a:cxn ang="0">
                  <a:pos x="19" y="0"/>
                </a:cxn>
                <a:cxn ang="0">
                  <a:pos x="22" y="57"/>
                </a:cxn>
                <a:cxn ang="0">
                  <a:pos x="24" y="57"/>
                </a:cxn>
                <a:cxn ang="0">
                  <a:pos x="24" y="57"/>
                </a:cxn>
                <a:cxn ang="0">
                  <a:pos x="54" y="0"/>
                </a:cxn>
                <a:cxn ang="0">
                  <a:pos x="54" y="0"/>
                </a:cxn>
                <a:cxn ang="0">
                  <a:pos x="59" y="0"/>
                </a:cxn>
                <a:cxn ang="0">
                  <a:pos x="59" y="0"/>
                </a:cxn>
                <a:cxn ang="0">
                  <a:pos x="65" y="0"/>
                </a:cxn>
                <a:cxn ang="0">
                  <a:pos x="65" y="0"/>
                </a:cxn>
                <a:cxn ang="0">
                  <a:pos x="68" y="27"/>
                </a:cxn>
                <a:cxn ang="0">
                  <a:pos x="72" y="57"/>
                </a:cxn>
                <a:cxn ang="0">
                  <a:pos x="73" y="57"/>
                </a:cxn>
                <a:cxn ang="0">
                  <a:pos x="73" y="57"/>
                </a:cxn>
                <a:cxn ang="0">
                  <a:pos x="100" y="0"/>
                </a:cxn>
                <a:cxn ang="0">
                  <a:pos x="100" y="0"/>
                </a:cxn>
                <a:cxn ang="0">
                  <a:pos x="105" y="0"/>
                </a:cxn>
                <a:cxn ang="0">
                  <a:pos x="105" y="0"/>
                </a:cxn>
                <a:cxn ang="0">
                  <a:pos x="110" y="0"/>
                </a:cxn>
                <a:cxn ang="0">
                  <a:pos x="110" y="0"/>
                </a:cxn>
                <a:cxn ang="0">
                  <a:pos x="92" y="33"/>
                </a:cxn>
                <a:cxn ang="0">
                  <a:pos x="70" y="78"/>
                </a:cxn>
                <a:cxn ang="0">
                  <a:pos x="70" y="78"/>
                </a:cxn>
                <a:cxn ang="0">
                  <a:pos x="64" y="78"/>
                </a:cxn>
                <a:cxn ang="0">
                  <a:pos x="64" y="78"/>
                </a:cxn>
                <a:cxn ang="0">
                  <a:pos x="57" y="78"/>
                </a:cxn>
                <a:cxn ang="0">
                  <a:pos x="57" y="78"/>
                </a:cxn>
                <a:cxn ang="0">
                  <a:pos x="54" y="51"/>
                </a:cxn>
                <a:cxn ang="0">
                  <a:pos x="51" y="22"/>
                </a:cxn>
                <a:cxn ang="0">
                  <a:pos x="49" y="22"/>
                </a:cxn>
              </a:cxnLst>
              <a:rect l="0" t="0" r="r" b="b"/>
              <a:pathLst>
                <a:path w="110" h="78">
                  <a:moveTo>
                    <a:pt x="49" y="22"/>
                  </a:moveTo>
                  <a:lnTo>
                    <a:pt x="49" y="22"/>
                  </a:lnTo>
                  <a:lnTo>
                    <a:pt x="35" y="49"/>
                  </a:lnTo>
                  <a:lnTo>
                    <a:pt x="19" y="78"/>
                  </a:lnTo>
                  <a:lnTo>
                    <a:pt x="19" y="78"/>
                  </a:lnTo>
                  <a:lnTo>
                    <a:pt x="14" y="78"/>
                  </a:lnTo>
                  <a:lnTo>
                    <a:pt x="14" y="78"/>
                  </a:lnTo>
                  <a:lnTo>
                    <a:pt x="8" y="78"/>
                  </a:lnTo>
                  <a:lnTo>
                    <a:pt x="8" y="78"/>
                  </a:lnTo>
                  <a:lnTo>
                    <a:pt x="5" y="33"/>
                  </a:lnTo>
                  <a:lnTo>
                    <a:pt x="0" y="0"/>
                  </a:lnTo>
                  <a:lnTo>
                    <a:pt x="0" y="0"/>
                  </a:lnTo>
                  <a:lnTo>
                    <a:pt x="10" y="0"/>
                  </a:lnTo>
                  <a:lnTo>
                    <a:pt x="10" y="0"/>
                  </a:lnTo>
                  <a:lnTo>
                    <a:pt x="19" y="0"/>
                  </a:lnTo>
                  <a:lnTo>
                    <a:pt x="19" y="0"/>
                  </a:lnTo>
                  <a:lnTo>
                    <a:pt x="22" y="57"/>
                  </a:lnTo>
                  <a:lnTo>
                    <a:pt x="24" y="57"/>
                  </a:lnTo>
                  <a:lnTo>
                    <a:pt x="24" y="57"/>
                  </a:lnTo>
                  <a:lnTo>
                    <a:pt x="54" y="0"/>
                  </a:lnTo>
                  <a:lnTo>
                    <a:pt x="54" y="0"/>
                  </a:lnTo>
                  <a:lnTo>
                    <a:pt x="59" y="0"/>
                  </a:lnTo>
                  <a:lnTo>
                    <a:pt x="59" y="0"/>
                  </a:lnTo>
                  <a:lnTo>
                    <a:pt x="65" y="0"/>
                  </a:lnTo>
                  <a:lnTo>
                    <a:pt x="65" y="0"/>
                  </a:lnTo>
                  <a:lnTo>
                    <a:pt x="68" y="27"/>
                  </a:lnTo>
                  <a:lnTo>
                    <a:pt x="72" y="57"/>
                  </a:lnTo>
                  <a:lnTo>
                    <a:pt x="73" y="57"/>
                  </a:lnTo>
                  <a:lnTo>
                    <a:pt x="73" y="57"/>
                  </a:lnTo>
                  <a:lnTo>
                    <a:pt x="100" y="0"/>
                  </a:lnTo>
                  <a:lnTo>
                    <a:pt x="100" y="0"/>
                  </a:lnTo>
                  <a:lnTo>
                    <a:pt x="105" y="0"/>
                  </a:lnTo>
                  <a:lnTo>
                    <a:pt x="105" y="0"/>
                  </a:lnTo>
                  <a:lnTo>
                    <a:pt x="110" y="0"/>
                  </a:lnTo>
                  <a:lnTo>
                    <a:pt x="110" y="0"/>
                  </a:lnTo>
                  <a:lnTo>
                    <a:pt x="92" y="33"/>
                  </a:lnTo>
                  <a:lnTo>
                    <a:pt x="70" y="78"/>
                  </a:lnTo>
                  <a:lnTo>
                    <a:pt x="70" y="78"/>
                  </a:lnTo>
                  <a:lnTo>
                    <a:pt x="64" y="78"/>
                  </a:lnTo>
                  <a:lnTo>
                    <a:pt x="64" y="78"/>
                  </a:lnTo>
                  <a:lnTo>
                    <a:pt x="57" y="78"/>
                  </a:lnTo>
                  <a:lnTo>
                    <a:pt x="57" y="78"/>
                  </a:lnTo>
                  <a:lnTo>
                    <a:pt x="54" y="51"/>
                  </a:lnTo>
                  <a:lnTo>
                    <a:pt x="51" y="22"/>
                  </a:lnTo>
                  <a:lnTo>
                    <a:pt x="49" y="22"/>
                  </a:lnTo>
                  <a:close/>
                </a:path>
              </a:pathLst>
            </a:custGeom>
            <a:grpFill/>
            <a:ln w="9525">
              <a:noFill/>
              <a:round/>
              <a:headEnd/>
              <a:tailEnd/>
            </a:ln>
          </p:spPr>
          <p:txBody>
            <a:bodyPr/>
            <a:lstStyle/>
            <a:p>
              <a:endParaRPr lang="en-GB" noProof="0" dirty="0"/>
            </a:p>
          </p:txBody>
        </p:sp>
        <p:sp>
          <p:nvSpPr>
            <p:cNvPr id="31" name="Freeform 59"/>
            <p:cNvSpPr>
              <a:spLocks noEditPoints="1"/>
            </p:cNvSpPr>
            <p:nvPr userDrawn="1"/>
          </p:nvSpPr>
          <p:spPr bwMode="black">
            <a:xfrm>
              <a:off x="5341"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6"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7" y="5"/>
                </a:cxn>
                <a:cxn ang="0">
                  <a:pos x="13" y="8"/>
                </a:cxn>
                <a:cxn ang="0">
                  <a:pos x="9" y="13"/>
                </a:cxn>
                <a:cxn ang="0">
                  <a:pos x="6" y="18"/>
                </a:cxn>
                <a:cxn ang="0">
                  <a:pos x="3" y="24"/>
                </a:cxn>
                <a:cxn ang="0">
                  <a:pos x="1" y="31"/>
                </a:cxn>
                <a:cxn ang="0">
                  <a:pos x="1" y="31"/>
                </a:cxn>
                <a:cxn ang="0">
                  <a:pos x="0" y="37"/>
                </a:cxn>
                <a:cxn ang="0">
                  <a:pos x="1" y="43"/>
                </a:cxn>
                <a:cxn ang="0">
                  <a:pos x="3" y="48"/>
                </a:cxn>
                <a:cxn ang="0">
                  <a:pos x="5" y="53"/>
                </a:cxn>
                <a:cxn ang="0">
                  <a:pos x="9" y="56"/>
                </a:cxn>
                <a:cxn ang="0">
                  <a:pos x="13" y="58"/>
                </a:cxn>
                <a:cxn ang="0">
                  <a:pos x="24" y="59"/>
                </a:cxn>
                <a:cxn ang="0">
                  <a:pos x="24" y="59"/>
                </a:cxn>
                <a:cxn ang="0">
                  <a:pos x="35" y="58"/>
                </a:cxn>
                <a:cxn ang="0">
                  <a:pos x="41" y="54"/>
                </a:cxn>
                <a:cxn ang="0">
                  <a:pos x="46" y="48"/>
                </a:cxn>
                <a:cxn ang="0">
                  <a:pos x="44" y="47"/>
                </a:cxn>
                <a:cxn ang="0">
                  <a:pos x="44" y="47"/>
                </a:cxn>
                <a:cxn ang="0">
                  <a:pos x="36" y="51"/>
                </a:cxn>
                <a:cxn ang="0">
                  <a:pos x="28" y="51"/>
                </a:cxn>
                <a:cxn ang="0">
                  <a:pos x="28" y="51"/>
                </a:cxn>
                <a:cxn ang="0">
                  <a:pos x="25" y="51"/>
                </a:cxn>
                <a:cxn ang="0">
                  <a:pos x="22" y="50"/>
                </a:cxn>
                <a:cxn ang="0">
                  <a:pos x="19" y="47"/>
                </a:cxn>
                <a:cxn ang="0">
                  <a:pos x="17"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6"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7" y="5"/>
                  </a:lnTo>
                  <a:lnTo>
                    <a:pt x="13" y="8"/>
                  </a:lnTo>
                  <a:lnTo>
                    <a:pt x="9" y="13"/>
                  </a:lnTo>
                  <a:lnTo>
                    <a:pt x="6" y="18"/>
                  </a:lnTo>
                  <a:lnTo>
                    <a:pt x="3" y="24"/>
                  </a:lnTo>
                  <a:lnTo>
                    <a:pt x="1" y="31"/>
                  </a:lnTo>
                  <a:lnTo>
                    <a:pt x="1" y="31"/>
                  </a:lnTo>
                  <a:lnTo>
                    <a:pt x="0" y="37"/>
                  </a:lnTo>
                  <a:lnTo>
                    <a:pt x="1" y="43"/>
                  </a:lnTo>
                  <a:lnTo>
                    <a:pt x="3" y="48"/>
                  </a:lnTo>
                  <a:lnTo>
                    <a:pt x="5" y="53"/>
                  </a:lnTo>
                  <a:lnTo>
                    <a:pt x="9" y="56"/>
                  </a:lnTo>
                  <a:lnTo>
                    <a:pt x="13" y="58"/>
                  </a:lnTo>
                  <a:lnTo>
                    <a:pt x="24" y="59"/>
                  </a:lnTo>
                  <a:lnTo>
                    <a:pt x="24" y="59"/>
                  </a:lnTo>
                  <a:lnTo>
                    <a:pt x="35" y="58"/>
                  </a:lnTo>
                  <a:lnTo>
                    <a:pt x="41" y="54"/>
                  </a:lnTo>
                  <a:lnTo>
                    <a:pt x="46" y="48"/>
                  </a:lnTo>
                  <a:lnTo>
                    <a:pt x="44" y="47"/>
                  </a:lnTo>
                  <a:lnTo>
                    <a:pt x="44" y="47"/>
                  </a:lnTo>
                  <a:lnTo>
                    <a:pt x="36" y="51"/>
                  </a:lnTo>
                  <a:lnTo>
                    <a:pt x="28" y="51"/>
                  </a:lnTo>
                  <a:lnTo>
                    <a:pt x="28" y="51"/>
                  </a:lnTo>
                  <a:lnTo>
                    <a:pt x="25" y="51"/>
                  </a:lnTo>
                  <a:lnTo>
                    <a:pt x="22" y="50"/>
                  </a:lnTo>
                  <a:lnTo>
                    <a:pt x="19" y="47"/>
                  </a:lnTo>
                  <a:lnTo>
                    <a:pt x="17" y="39"/>
                  </a:lnTo>
                  <a:lnTo>
                    <a:pt x="19" y="31"/>
                  </a:lnTo>
                  <a:lnTo>
                    <a:pt x="51" y="31"/>
                  </a:lnTo>
                  <a:close/>
                </a:path>
              </a:pathLst>
            </a:custGeom>
            <a:grpFill/>
            <a:ln w="9525">
              <a:noFill/>
              <a:round/>
              <a:headEnd/>
              <a:tailEnd/>
            </a:ln>
          </p:spPr>
          <p:txBody>
            <a:bodyPr/>
            <a:lstStyle/>
            <a:p>
              <a:endParaRPr lang="en-GB" noProof="0" dirty="0"/>
            </a:p>
          </p:txBody>
        </p:sp>
        <p:sp>
          <p:nvSpPr>
            <p:cNvPr id="32" name="Freeform 60"/>
            <p:cNvSpPr>
              <a:spLocks noEditPoints="1"/>
            </p:cNvSpPr>
            <p:nvPr userDrawn="1"/>
          </p:nvSpPr>
          <p:spPr bwMode="black">
            <a:xfrm>
              <a:off x="5389" y="4208"/>
              <a:ext cx="46" cy="44"/>
            </a:xfrm>
            <a:custGeom>
              <a:avLst/>
              <a:gdLst/>
              <a:ahLst/>
              <a:cxnLst>
                <a:cxn ang="0">
                  <a:pos x="27" y="28"/>
                </a:cxn>
                <a:cxn ang="0">
                  <a:pos x="27" y="28"/>
                </a:cxn>
                <a:cxn ang="0">
                  <a:pos x="31" y="6"/>
                </a:cxn>
                <a:cxn ang="0">
                  <a:pos x="31" y="6"/>
                </a:cxn>
                <a:cxn ang="0">
                  <a:pos x="42" y="6"/>
                </a:cxn>
                <a:cxn ang="0">
                  <a:pos x="42" y="6"/>
                </a:cxn>
                <a:cxn ang="0">
                  <a:pos x="49" y="6"/>
                </a:cxn>
                <a:cxn ang="0">
                  <a:pos x="54" y="8"/>
                </a:cxn>
                <a:cxn ang="0">
                  <a:pos x="57" y="11"/>
                </a:cxn>
                <a:cxn ang="0">
                  <a:pos x="60" y="14"/>
                </a:cxn>
                <a:cxn ang="0">
                  <a:pos x="63" y="19"/>
                </a:cxn>
                <a:cxn ang="0">
                  <a:pos x="65" y="24"/>
                </a:cxn>
                <a:cxn ang="0">
                  <a:pos x="65" y="30"/>
                </a:cxn>
                <a:cxn ang="0">
                  <a:pos x="63" y="36"/>
                </a:cxn>
                <a:cxn ang="0">
                  <a:pos x="63" y="36"/>
                </a:cxn>
                <a:cxn ang="0">
                  <a:pos x="61" y="44"/>
                </a:cxn>
                <a:cxn ang="0">
                  <a:pos x="58" y="52"/>
                </a:cxn>
                <a:cxn ang="0">
                  <a:pos x="55" y="57"/>
                </a:cxn>
                <a:cxn ang="0">
                  <a:pos x="50" y="63"/>
                </a:cxn>
                <a:cxn ang="0">
                  <a:pos x="46" y="67"/>
                </a:cxn>
                <a:cxn ang="0">
                  <a:pos x="41" y="70"/>
                </a:cxn>
                <a:cxn ang="0">
                  <a:pos x="34" y="71"/>
                </a:cxn>
                <a:cxn ang="0">
                  <a:pos x="28" y="71"/>
                </a:cxn>
                <a:cxn ang="0">
                  <a:pos x="28" y="71"/>
                </a:cxn>
                <a:cxn ang="0">
                  <a:pos x="19" y="71"/>
                </a:cxn>
                <a:cxn ang="0">
                  <a:pos x="19" y="71"/>
                </a:cxn>
                <a:cxn ang="0">
                  <a:pos x="23" y="49"/>
                </a:cxn>
                <a:cxn ang="0">
                  <a:pos x="27" y="28"/>
                </a:cxn>
                <a:cxn ang="0">
                  <a:pos x="6" y="46"/>
                </a:cxn>
                <a:cxn ang="0">
                  <a:pos x="6" y="46"/>
                </a:cxn>
                <a:cxn ang="0">
                  <a:pos x="0" y="78"/>
                </a:cxn>
                <a:cxn ang="0">
                  <a:pos x="0" y="78"/>
                </a:cxn>
                <a:cxn ang="0">
                  <a:pos x="9" y="78"/>
                </a:cxn>
                <a:cxn ang="0">
                  <a:pos x="9" y="78"/>
                </a:cxn>
                <a:cxn ang="0">
                  <a:pos x="34" y="78"/>
                </a:cxn>
                <a:cxn ang="0">
                  <a:pos x="34" y="78"/>
                </a:cxn>
                <a:cxn ang="0">
                  <a:pos x="42" y="78"/>
                </a:cxn>
                <a:cxn ang="0">
                  <a:pos x="50" y="74"/>
                </a:cxn>
                <a:cxn ang="0">
                  <a:pos x="57" y="71"/>
                </a:cxn>
                <a:cxn ang="0">
                  <a:pos x="63" y="67"/>
                </a:cxn>
                <a:cxn ang="0">
                  <a:pos x="69" y="60"/>
                </a:cxn>
                <a:cxn ang="0">
                  <a:pos x="74" y="54"/>
                </a:cxn>
                <a:cxn ang="0">
                  <a:pos x="79" y="46"/>
                </a:cxn>
                <a:cxn ang="0">
                  <a:pos x="82" y="36"/>
                </a:cxn>
                <a:cxn ang="0">
                  <a:pos x="82" y="36"/>
                </a:cxn>
                <a:cxn ang="0">
                  <a:pos x="82" y="27"/>
                </a:cxn>
                <a:cxn ang="0">
                  <a:pos x="82" y="19"/>
                </a:cxn>
                <a:cxn ang="0">
                  <a:pos x="79" y="12"/>
                </a:cxn>
                <a:cxn ang="0">
                  <a:pos x="74" y="8"/>
                </a:cxn>
                <a:cxn ang="0">
                  <a:pos x="69" y="3"/>
                </a:cxn>
                <a:cxn ang="0">
                  <a:pos x="61" y="1"/>
                </a:cxn>
                <a:cxn ang="0">
                  <a:pos x="54" y="0"/>
                </a:cxn>
                <a:cxn ang="0">
                  <a:pos x="44" y="0"/>
                </a:cxn>
                <a:cxn ang="0">
                  <a:pos x="44" y="0"/>
                </a:cxn>
                <a:cxn ang="0">
                  <a:pos x="23" y="0"/>
                </a:cxn>
                <a:cxn ang="0">
                  <a:pos x="23" y="0"/>
                </a:cxn>
                <a:cxn ang="0">
                  <a:pos x="15" y="0"/>
                </a:cxn>
                <a:cxn ang="0">
                  <a:pos x="15" y="0"/>
                </a:cxn>
                <a:cxn ang="0">
                  <a:pos x="9" y="32"/>
                </a:cxn>
                <a:cxn ang="0">
                  <a:pos x="6" y="46"/>
                </a:cxn>
              </a:cxnLst>
              <a:rect l="0" t="0" r="r" b="b"/>
              <a:pathLst>
                <a:path w="82" h="78">
                  <a:moveTo>
                    <a:pt x="27" y="28"/>
                  </a:moveTo>
                  <a:lnTo>
                    <a:pt x="27" y="28"/>
                  </a:lnTo>
                  <a:lnTo>
                    <a:pt x="31" y="6"/>
                  </a:lnTo>
                  <a:lnTo>
                    <a:pt x="31" y="6"/>
                  </a:lnTo>
                  <a:lnTo>
                    <a:pt x="42" y="6"/>
                  </a:lnTo>
                  <a:lnTo>
                    <a:pt x="42" y="6"/>
                  </a:lnTo>
                  <a:lnTo>
                    <a:pt x="49" y="6"/>
                  </a:lnTo>
                  <a:lnTo>
                    <a:pt x="54" y="8"/>
                  </a:lnTo>
                  <a:lnTo>
                    <a:pt x="57" y="11"/>
                  </a:lnTo>
                  <a:lnTo>
                    <a:pt x="60" y="14"/>
                  </a:lnTo>
                  <a:lnTo>
                    <a:pt x="63" y="19"/>
                  </a:lnTo>
                  <a:lnTo>
                    <a:pt x="65" y="24"/>
                  </a:lnTo>
                  <a:lnTo>
                    <a:pt x="65" y="30"/>
                  </a:lnTo>
                  <a:lnTo>
                    <a:pt x="63" y="36"/>
                  </a:lnTo>
                  <a:lnTo>
                    <a:pt x="63" y="36"/>
                  </a:lnTo>
                  <a:lnTo>
                    <a:pt x="61" y="44"/>
                  </a:lnTo>
                  <a:lnTo>
                    <a:pt x="58" y="52"/>
                  </a:lnTo>
                  <a:lnTo>
                    <a:pt x="55" y="57"/>
                  </a:lnTo>
                  <a:lnTo>
                    <a:pt x="50" y="63"/>
                  </a:lnTo>
                  <a:lnTo>
                    <a:pt x="46" y="67"/>
                  </a:lnTo>
                  <a:lnTo>
                    <a:pt x="41" y="70"/>
                  </a:lnTo>
                  <a:lnTo>
                    <a:pt x="34" y="71"/>
                  </a:lnTo>
                  <a:lnTo>
                    <a:pt x="28" y="71"/>
                  </a:lnTo>
                  <a:lnTo>
                    <a:pt x="28" y="71"/>
                  </a:lnTo>
                  <a:lnTo>
                    <a:pt x="19" y="71"/>
                  </a:lnTo>
                  <a:lnTo>
                    <a:pt x="19" y="71"/>
                  </a:lnTo>
                  <a:lnTo>
                    <a:pt x="23" y="49"/>
                  </a:lnTo>
                  <a:lnTo>
                    <a:pt x="27" y="28"/>
                  </a:lnTo>
                  <a:close/>
                  <a:moveTo>
                    <a:pt x="6" y="46"/>
                  </a:moveTo>
                  <a:lnTo>
                    <a:pt x="6" y="46"/>
                  </a:lnTo>
                  <a:lnTo>
                    <a:pt x="0" y="78"/>
                  </a:lnTo>
                  <a:lnTo>
                    <a:pt x="0" y="78"/>
                  </a:lnTo>
                  <a:lnTo>
                    <a:pt x="9" y="78"/>
                  </a:lnTo>
                  <a:lnTo>
                    <a:pt x="9" y="78"/>
                  </a:lnTo>
                  <a:lnTo>
                    <a:pt x="34" y="78"/>
                  </a:lnTo>
                  <a:lnTo>
                    <a:pt x="34" y="78"/>
                  </a:lnTo>
                  <a:lnTo>
                    <a:pt x="42" y="78"/>
                  </a:lnTo>
                  <a:lnTo>
                    <a:pt x="50" y="74"/>
                  </a:lnTo>
                  <a:lnTo>
                    <a:pt x="57" y="71"/>
                  </a:lnTo>
                  <a:lnTo>
                    <a:pt x="63" y="67"/>
                  </a:lnTo>
                  <a:lnTo>
                    <a:pt x="69" y="60"/>
                  </a:lnTo>
                  <a:lnTo>
                    <a:pt x="74" y="54"/>
                  </a:lnTo>
                  <a:lnTo>
                    <a:pt x="79" y="46"/>
                  </a:lnTo>
                  <a:lnTo>
                    <a:pt x="82" y="36"/>
                  </a:lnTo>
                  <a:lnTo>
                    <a:pt x="82" y="36"/>
                  </a:lnTo>
                  <a:lnTo>
                    <a:pt x="82" y="27"/>
                  </a:lnTo>
                  <a:lnTo>
                    <a:pt x="82" y="19"/>
                  </a:lnTo>
                  <a:lnTo>
                    <a:pt x="79" y="12"/>
                  </a:lnTo>
                  <a:lnTo>
                    <a:pt x="74" y="8"/>
                  </a:lnTo>
                  <a:lnTo>
                    <a:pt x="69" y="3"/>
                  </a:lnTo>
                  <a:lnTo>
                    <a:pt x="61" y="1"/>
                  </a:lnTo>
                  <a:lnTo>
                    <a:pt x="54" y="0"/>
                  </a:lnTo>
                  <a:lnTo>
                    <a:pt x="44" y="0"/>
                  </a:lnTo>
                  <a:lnTo>
                    <a:pt x="44" y="0"/>
                  </a:lnTo>
                  <a:lnTo>
                    <a:pt x="23" y="0"/>
                  </a:lnTo>
                  <a:lnTo>
                    <a:pt x="23" y="0"/>
                  </a:lnTo>
                  <a:lnTo>
                    <a:pt x="15" y="0"/>
                  </a:lnTo>
                  <a:lnTo>
                    <a:pt x="15" y="0"/>
                  </a:lnTo>
                  <a:lnTo>
                    <a:pt x="9" y="32"/>
                  </a:lnTo>
                  <a:lnTo>
                    <a:pt x="6" y="46"/>
                  </a:lnTo>
                  <a:close/>
                </a:path>
              </a:pathLst>
            </a:custGeom>
            <a:grpFill/>
            <a:ln w="9525">
              <a:noFill/>
              <a:round/>
              <a:headEnd/>
              <a:tailEnd/>
            </a:ln>
          </p:spPr>
          <p:txBody>
            <a:bodyPr/>
            <a:lstStyle/>
            <a:p>
              <a:endParaRPr lang="en-GB" noProof="0" dirty="0"/>
            </a:p>
          </p:txBody>
        </p:sp>
        <p:sp>
          <p:nvSpPr>
            <p:cNvPr id="33" name="Freeform 61"/>
            <p:cNvSpPr>
              <a:spLocks noEditPoints="1"/>
            </p:cNvSpPr>
            <p:nvPr userDrawn="1"/>
          </p:nvSpPr>
          <p:spPr bwMode="black">
            <a:xfrm>
              <a:off x="5436" y="4219"/>
              <a:ext cx="32" cy="33"/>
            </a:xfrm>
            <a:custGeom>
              <a:avLst/>
              <a:gdLst/>
              <a:ahLst/>
              <a:cxnLst>
                <a:cxn ang="0">
                  <a:pos x="40" y="27"/>
                </a:cxn>
                <a:cxn ang="0">
                  <a:pos x="40" y="27"/>
                </a:cxn>
                <a:cxn ang="0">
                  <a:pos x="38" y="39"/>
                </a:cxn>
                <a:cxn ang="0">
                  <a:pos x="34" y="48"/>
                </a:cxn>
                <a:cxn ang="0">
                  <a:pos x="29" y="53"/>
                </a:cxn>
                <a:cxn ang="0">
                  <a:pos x="24" y="54"/>
                </a:cxn>
                <a:cxn ang="0">
                  <a:pos x="24" y="54"/>
                </a:cxn>
                <a:cxn ang="0">
                  <a:pos x="22" y="54"/>
                </a:cxn>
                <a:cxn ang="0">
                  <a:pos x="19" y="53"/>
                </a:cxn>
                <a:cxn ang="0">
                  <a:pos x="18" y="48"/>
                </a:cxn>
                <a:cxn ang="0">
                  <a:pos x="16" y="40"/>
                </a:cxn>
                <a:cxn ang="0">
                  <a:pos x="18" y="32"/>
                </a:cxn>
                <a:cxn ang="0">
                  <a:pos x="18" y="32"/>
                </a:cxn>
                <a:cxn ang="0">
                  <a:pos x="21" y="21"/>
                </a:cxn>
                <a:cxn ang="0">
                  <a:pos x="24" y="13"/>
                </a:cxn>
                <a:cxn ang="0">
                  <a:pos x="29" y="8"/>
                </a:cxn>
                <a:cxn ang="0">
                  <a:pos x="34" y="7"/>
                </a:cxn>
                <a:cxn ang="0">
                  <a:pos x="34" y="7"/>
                </a:cxn>
                <a:cxn ang="0">
                  <a:pos x="38" y="8"/>
                </a:cxn>
                <a:cxn ang="0">
                  <a:pos x="41" y="12"/>
                </a:cxn>
                <a:cxn ang="0">
                  <a:pos x="41" y="18"/>
                </a:cxn>
                <a:cxn ang="0">
                  <a:pos x="40" y="27"/>
                </a:cxn>
                <a:cxn ang="0">
                  <a:pos x="40" y="27"/>
                </a:cxn>
                <a:cxn ang="0">
                  <a:pos x="0" y="32"/>
                </a:cxn>
                <a:cxn ang="0">
                  <a:pos x="0" y="32"/>
                </a:cxn>
                <a:cxn ang="0">
                  <a:pos x="0" y="39"/>
                </a:cxn>
                <a:cxn ang="0">
                  <a:pos x="0" y="45"/>
                </a:cxn>
                <a:cxn ang="0">
                  <a:pos x="3" y="50"/>
                </a:cxn>
                <a:cxn ang="0">
                  <a:pos x="5" y="53"/>
                </a:cxn>
                <a:cxn ang="0">
                  <a:pos x="10" y="56"/>
                </a:cxn>
                <a:cxn ang="0">
                  <a:pos x="13" y="58"/>
                </a:cxn>
                <a:cxn ang="0">
                  <a:pos x="24" y="59"/>
                </a:cxn>
                <a:cxn ang="0">
                  <a:pos x="24" y="59"/>
                </a:cxn>
                <a:cxn ang="0">
                  <a:pos x="29" y="59"/>
                </a:cxn>
                <a:cxn ang="0">
                  <a:pos x="35" y="58"/>
                </a:cxn>
                <a:cxn ang="0">
                  <a:pos x="40" y="54"/>
                </a:cxn>
                <a:cxn ang="0">
                  <a:pos x="45" y="51"/>
                </a:cxn>
                <a:cxn ang="0">
                  <a:pos x="49" y="47"/>
                </a:cxn>
                <a:cxn ang="0">
                  <a:pos x="53" y="42"/>
                </a:cxn>
                <a:cxn ang="0">
                  <a:pos x="56" y="35"/>
                </a:cxn>
                <a:cxn ang="0">
                  <a:pos x="57" y="29"/>
                </a:cxn>
                <a:cxn ang="0">
                  <a:pos x="57" y="29"/>
                </a:cxn>
                <a:cxn ang="0">
                  <a:pos x="57" y="23"/>
                </a:cxn>
                <a:cxn ang="0">
                  <a:pos x="57" y="18"/>
                </a:cxn>
                <a:cxn ang="0">
                  <a:pos x="56" y="13"/>
                </a:cxn>
                <a:cxn ang="0">
                  <a:pos x="54" y="8"/>
                </a:cxn>
                <a:cxn ang="0">
                  <a:pos x="51" y="5"/>
                </a:cxn>
                <a:cxn ang="0">
                  <a:pos x="46" y="4"/>
                </a:cxn>
                <a:cxn ang="0">
                  <a:pos x="41" y="2"/>
                </a:cxn>
                <a:cxn ang="0">
                  <a:pos x="35" y="0"/>
                </a:cxn>
                <a:cxn ang="0">
                  <a:pos x="35" y="0"/>
                </a:cxn>
                <a:cxn ang="0">
                  <a:pos x="24" y="4"/>
                </a:cxn>
                <a:cxn ang="0">
                  <a:pos x="19" y="5"/>
                </a:cxn>
                <a:cxn ang="0">
                  <a:pos x="15" y="8"/>
                </a:cxn>
                <a:cxn ang="0">
                  <a:pos x="10" y="13"/>
                </a:cxn>
                <a:cxn ang="0">
                  <a:pos x="7" y="18"/>
                </a:cxn>
                <a:cxn ang="0">
                  <a:pos x="3" y="24"/>
                </a:cxn>
                <a:cxn ang="0">
                  <a:pos x="0" y="32"/>
                </a:cxn>
                <a:cxn ang="0">
                  <a:pos x="0" y="32"/>
                </a:cxn>
              </a:cxnLst>
              <a:rect l="0" t="0" r="r" b="b"/>
              <a:pathLst>
                <a:path w="57" h="59">
                  <a:moveTo>
                    <a:pt x="40" y="27"/>
                  </a:moveTo>
                  <a:lnTo>
                    <a:pt x="40" y="27"/>
                  </a:lnTo>
                  <a:lnTo>
                    <a:pt x="38" y="39"/>
                  </a:lnTo>
                  <a:lnTo>
                    <a:pt x="34" y="48"/>
                  </a:lnTo>
                  <a:lnTo>
                    <a:pt x="29" y="53"/>
                  </a:lnTo>
                  <a:lnTo>
                    <a:pt x="24" y="54"/>
                  </a:lnTo>
                  <a:lnTo>
                    <a:pt x="24" y="54"/>
                  </a:lnTo>
                  <a:lnTo>
                    <a:pt x="22" y="54"/>
                  </a:lnTo>
                  <a:lnTo>
                    <a:pt x="19" y="53"/>
                  </a:lnTo>
                  <a:lnTo>
                    <a:pt x="18" y="48"/>
                  </a:lnTo>
                  <a:lnTo>
                    <a:pt x="16" y="40"/>
                  </a:lnTo>
                  <a:lnTo>
                    <a:pt x="18" y="32"/>
                  </a:lnTo>
                  <a:lnTo>
                    <a:pt x="18" y="32"/>
                  </a:lnTo>
                  <a:lnTo>
                    <a:pt x="21" y="21"/>
                  </a:lnTo>
                  <a:lnTo>
                    <a:pt x="24" y="13"/>
                  </a:lnTo>
                  <a:lnTo>
                    <a:pt x="29" y="8"/>
                  </a:lnTo>
                  <a:lnTo>
                    <a:pt x="34" y="7"/>
                  </a:lnTo>
                  <a:lnTo>
                    <a:pt x="34" y="7"/>
                  </a:lnTo>
                  <a:lnTo>
                    <a:pt x="38" y="8"/>
                  </a:lnTo>
                  <a:lnTo>
                    <a:pt x="41" y="12"/>
                  </a:lnTo>
                  <a:lnTo>
                    <a:pt x="41" y="18"/>
                  </a:lnTo>
                  <a:lnTo>
                    <a:pt x="40" y="27"/>
                  </a:lnTo>
                  <a:lnTo>
                    <a:pt x="40" y="27"/>
                  </a:lnTo>
                  <a:close/>
                  <a:moveTo>
                    <a:pt x="0" y="32"/>
                  </a:moveTo>
                  <a:lnTo>
                    <a:pt x="0" y="32"/>
                  </a:lnTo>
                  <a:lnTo>
                    <a:pt x="0" y="39"/>
                  </a:lnTo>
                  <a:lnTo>
                    <a:pt x="0" y="45"/>
                  </a:lnTo>
                  <a:lnTo>
                    <a:pt x="3" y="50"/>
                  </a:lnTo>
                  <a:lnTo>
                    <a:pt x="5" y="53"/>
                  </a:lnTo>
                  <a:lnTo>
                    <a:pt x="10" y="56"/>
                  </a:lnTo>
                  <a:lnTo>
                    <a:pt x="13" y="58"/>
                  </a:lnTo>
                  <a:lnTo>
                    <a:pt x="24" y="59"/>
                  </a:lnTo>
                  <a:lnTo>
                    <a:pt x="24" y="59"/>
                  </a:lnTo>
                  <a:lnTo>
                    <a:pt x="29" y="59"/>
                  </a:lnTo>
                  <a:lnTo>
                    <a:pt x="35" y="58"/>
                  </a:lnTo>
                  <a:lnTo>
                    <a:pt x="40" y="54"/>
                  </a:lnTo>
                  <a:lnTo>
                    <a:pt x="45" y="51"/>
                  </a:lnTo>
                  <a:lnTo>
                    <a:pt x="49" y="47"/>
                  </a:lnTo>
                  <a:lnTo>
                    <a:pt x="53" y="42"/>
                  </a:lnTo>
                  <a:lnTo>
                    <a:pt x="56" y="35"/>
                  </a:lnTo>
                  <a:lnTo>
                    <a:pt x="57" y="29"/>
                  </a:lnTo>
                  <a:lnTo>
                    <a:pt x="57" y="29"/>
                  </a:lnTo>
                  <a:lnTo>
                    <a:pt x="57" y="23"/>
                  </a:lnTo>
                  <a:lnTo>
                    <a:pt x="57" y="18"/>
                  </a:lnTo>
                  <a:lnTo>
                    <a:pt x="56" y="13"/>
                  </a:lnTo>
                  <a:lnTo>
                    <a:pt x="54" y="8"/>
                  </a:lnTo>
                  <a:lnTo>
                    <a:pt x="51" y="5"/>
                  </a:lnTo>
                  <a:lnTo>
                    <a:pt x="46" y="4"/>
                  </a:lnTo>
                  <a:lnTo>
                    <a:pt x="41" y="2"/>
                  </a:lnTo>
                  <a:lnTo>
                    <a:pt x="35" y="0"/>
                  </a:lnTo>
                  <a:lnTo>
                    <a:pt x="35" y="0"/>
                  </a:lnTo>
                  <a:lnTo>
                    <a:pt x="24" y="4"/>
                  </a:lnTo>
                  <a:lnTo>
                    <a:pt x="19" y="5"/>
                  </a:lnTo>
                  <a:lnTo>
                    <a:pt x="15" y="8"/>
                  </a:lnTo>
                  <a:lnTo>
                    <a:pt x="10" y="13"/>
                  </a:lnTo>
                  <a:lnTo>
                    <a:pt x="7" y="18"/>
                  </a:lnTo>
                  <a:lnTo>
                    <a:pt x="3" y="24"/>
                  </a:lnTo>
                  <a:lnTo>
                    <a:pt x="0" y="32"/>
                  </a:lnTo>
                  <a:lnTo>
                    <a:pt x="0" y="32"/>
                  </a:lnTo>
                  <a:close/>
                </a:path>
              </a:pathLst>
            </a:custGeom>
            <a:grpFill/>
            <a:ln w="9525">
              <a:noFill/>
              <a:round/>
              <a:headEnd/>
              <a:tailEnd/>
            </a:ln>
          </p:spPr>
          <p:txBody>
            <a:bodyPr/>
            <a:lstStyle/>
            <a:p>
              <a:endParaRPr lang="en-GB" noProof="0" dirty="0"/>
            </a:p>
          </p:txBody>
        </p:sp>
      </p:grpSp>
      <p:sp>
        <p:nvSpPr>
          <p:cNvPr id="2" name="Title 1"/>
          <p:cNvSpPr>
            <a:spLocks noGrp="1"/>
          </p:cNvSpPr>
          <p:nvPr>
            <p:ph type="title" hasCustomPrompt="1"/>
          </p:nvPr>
        </p:nvSpPr>
        <p:spPr>
          <a:xfrm>
            <a:off x="463550" y="261938"/>
            <a:ext cx="8213725" cy="790575"/>
          </a:xfrm>
        </p:spPr>
        <p:txBody>
          <a:bodyPr anchor="t"/>
          <a:lstStyle>
            <a:lvl1pPr algn="l">
              <a:defRPr sz="3000" b="1" cap="none" baseline="0">
                <a:solidFill>
                  <a:schemeClr val="tx1"/>
                </a:solidFill>
              </a:defRPr>
            </a:lvl1pPr>
          </a:lstStyle>
          <a:p>
            <a:r>
              <a:rPr lang="en-GB" noProof="0" smtClean="0"/>
              <a:t>Title only</a:t>
            </a:r>
            <a:endParaRPr lang="en-GB" noProof="0"/>
          </a:p>
        </p:txBody>
      </p:sp>
      <p:sp>
        <p:nvSpPr>
          <p:cNvPr id="35" name="Line 34"/>
          <p:cNvSpPr>
            <a:spLocks noChangeShapeType="1"/>
          </p:cNvSpPr>
          <p:nvPr userDrawn="1"/>
        </p:nvSpPr>
        <p:spPr bwMode="auto">
          <a:xfrm>
            <a:off x="468313" y="185738"/>
            <a:ext cx="8205787" cy="0"/>
          </a:xfrm>
          <a:prstGeom prst="line">
            <a:avLst/>
          </a:prstGeom>
          <a:noFill/>
          <a:ln w="12700">
            <a:solidFill>
              <a:schemeClr val="accent2"/>
            </a:solidFill>
            <a:round/>
            <a:headEnd/>
            <a:tailEnd/>
          </a:ln>
          <a:effectLst/>
        </p:spPr>
        <p:txBody>
          <a:bodyPr wrap="none" anchor="ctr"/>
          <a:lstStyle/>
          <a:p>
            <a:endParaRPr lang="en-GB" noProof="0" dirty="0"/>
          </a:p>
        </p:txBody>
      </p:sp>
      <p:sp>
        <p:nvSpPr>
          <p:cNvPr id="36" name="Line 35"/>
          <p:cNvSpPr>
            <a:spLocks noChangeShapeType="1"/>
          </p:cNvSpPr>
          <p:nvPr userDrawn="1"/>
        </p:nvSpPr>
        <p:spPr bwMode="auto">
          <a:xfrm>
            <a:off x="468313" y="1087438"/>
            <a:ext cx="8205787" cy="0"/>
          </a:xfrm>
          <a:prstGeom prst="line">
            <a:avLst/>
          </a:prstGeom>
          <a:noFill/>
          <a:ln w="25400">
            <a:solidFill>
              <a:schemeClr val="accent1"/>
            </a:solidFill>
            <a:round/>
            <a:headEnd/>
            <a:tailEnd/>
          </a:ln>
          <a:effectLst/>
        </p:spPr>
        <p:txBody>
          <a:bodyPr wrap="none" anchor="ctr"/>
          <a:lstStyle/>
          <a:p>
            <a:endParaRPr lang="en-GB" noProof="0" dirty="0"/>
          </a:p>
        </p:txBody>
      </p:sp>
      <p:sp>
        <p:nvSpPr>
          <p:cNvPr id="67" name="Line 11"/>
          <p:cNvSpPr>
            <a:spLocks noChangeShapeType="1"/>
          </p:cNvSpPr>
          <p:nvPr userDrawn="1"/>
        </p:nvSpPr>
        <p:spPr bwMode="auto">
          <a:xfrm>
            <a:off x="468313" y="6230938"/>
            <a:ext cx="8205787" cy="0"/>
          </a:xfrm>
          <a:prstGeom prst="line">
            <a:avLst/>
          </a:prstGeom>
          <a:noFill/>
          <a:ln w="12700">
            <a:solidFill>
              <a:schemeClr val="folHlink"/>
            </a:solidFill>
            <a:round/>
            <a:headEnd/>
            <a:tailEnd/>
          </a:ln>
          <a:effectLst/>
        </p:spPr>
        <p:txBody>
          <a:bodyPr wrap="none" anchor="ctr"/>
          <a:lstStyle/>
          <a:p>
            <a:endParaRPr lang="en-GB" noProof="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GB" noProof="0" dirty="0"/>
          </a:p>
        </p:txBody>
      </p:sp>
      <p:sp>
        <p:nvSpPr>
          <p:cNvPr id="5" name="Footer Placeholder 4"/>
          <p:cNvSpPr>
            <a:spLocks noGrp="1"/>
          </p:cNvSpPr>
          <p:nvPr>
            <p:ph type="ftr" sz="quarter" idx="11"/>
          </p:nvPr>
        </p:nvSpPr>
        <p:spPr/>
        <p:txBody>
          <a:bodyPr/>
          <a:lstStyle/>
          <a:p>
            <a:r>
              <a:rPr lang="en-GB" noProof="0" dirty="0" smtClean="0"/>
              <a:t>MIMA Conference 2013</a:t>
            </a:r>
            <a:endParaRPr lang="en-GB" noProof="0" dirty="0"/>
          </a:p>
        </p:txBody>
      </p:sp>
      <p:sp>
        <p:nvSpPr>
          <p:cNvPr id="6" name="Slide Number Placeholder 5"/>
          <p:cNvSpPr>
            <a:spLocks noGrp="1"/>
          </p:cNvSpPr>
          <p:nvPr>
            <p:ph type="sldNum" sz="quarter" idx="12"/>
          </p:nvPr>
        </p:nvSpPr>
        <p:spPr/>
        <p:txBody>
          <a:bodyPr/>
          <a:lstStyle/>
          <a:p>
            <a:r>
              <a:rPr lang="en-GB" noProof="0" dirty="0" smtClean="0"/>
              <a:t>Page </a:t>
            </a:r>
            <a:fld id="{E5A1EDF7-6110-42C0-A4FC-CB56AF1E2FBC}" type="slidenum">
              <a:rPr lang="en-GB" noProof="0" smtClean="0"/>
              <a:pPr/>
              <a:t>‹#›</a:t>
            </a:fld>
            <a:endParaRPr lang="en-GB" noProof="0" dirty="0"/>
          </a:p>
        </p:txBody>
      </p:sp>
      <p:grpSp>
        <p:nvGrpSpPr>
          <p:cNvPr id="3" name="Group 62"/>
          <p:cNvGrpSpPr>
            <a:grpSpLocks/>
          </p:cNvGrpSpPr>
          <p:nvPr userDrawn="1"/>
        </p:nvGrpSpPr>
        <p:grpSpPr bwMode="black">
          <a:xfrm>
            <a:off x="7191375" y="6380163"/>
            <a:ext cx="1484313" cy="334962"/>
            <a:chOff x="4554" y="4058"/>
            <a:chExt cx="935" cy="211"/>
          </a:xfrm>
          <a:solidFill>
            <a:schemeClr val="bg1"/>
          </a:solidFill>
        </p:grpSpPr>
        <p:sp>
          <p:nvSpPr>
            <p:cNvPr id="9" name="Freeform 37"/>
            <p:cNvSpPr>
              <a:spLocks noEditPoints="1"/>
            </p:cNvSpPr>
            <p:nvPr userDrawn="1"/>
          </p:nvSpPr>
          <p:spPr bwMode="black">
            <a:xfrm>
              <a:off x="4554" y="4058"/>
              <a:ext cx="118" cy="99"/>
            </a:xfrm>
            <a:custGeom>
              <a:avLst/>
              <a:gdLst/>
              <a:ahLst/>
              <a:cxnLst>
                <a:cxn ang="0">
                  <a:pos x="164" y="0"/>
                </a:cxn>
                <a:cxn ang="0">
                  <a:pos x="138" y="129"/>
                </a:cxn>
                <a:cxn ang="0">
                  <a:pos x="108" y="129"/>
                </a:cxn>
                <a:cxn ang="0">
                  <a:pos x="132" y="0"/>
                </a:cxn>
                <a:cxn ang="0">
                  <a:pos x="164" y="0"/>
                </a:cxn>
                <a:cxn ang="0">
                  <a:pos x="116" y="0"/>
                </a:cxn>
                <a:cxn ang="0">
                  <a:pos x="110" y="32"/>
                </a:cxn>
                <a:cxn ang="0">
                  <a:pos x="27" y="32"/>
                </a:cxn>
                <a:cxn ang="0">
                  <a:pos x="33" y="0"/>
                </a:cxn>
                <a:cxn ang="0">
                  <a:pos x="116" y="0"/>
                </a:cxn>
                <a:cxn ang="0">
                  <a:pos x="211" y="0"/>
                </a:cxn>
                <a:cxn ang="0">
                  <a:pos x="176" y="177"/>
                </a:cxn>
                <a:cxn ang="0">
                  <a:pos x="0" y="177"/>
                </a:cxn>
                <a:cxn ang="0">
                  <a:pos x="7" y="145"/>
                </a:cxn>
                <a:cxn ang="0">
                  <a:pos x="152" y="145"/>
                </a:cxn>
                <a:cxn ang="0">
                  <a:pos x="181" y="0"/>
                </a:cxn>
                <a:cxn ang="0">
                  <a:pos x="211" y="0"/>
                </a:cxn>
                <a:cxn ang="0">
                  <a:pos x="106" y="48"/>
                </a:cxn>
                <a:cxn ang="0">
                  <a:pos x="100" y="80"/>
                </a:cxn>
                <a:cxn ang="0">
                  <a:pos x="18" y="80"/>
                </a:cxn>
                <a:cxn ang="0">
                  <a:pos x="24" y="48"/>
                </a:cxn>
                <a:cxn ang="0">
                  <a:pos x="106" y="48"/>
                </a:cxn>
                <a:cxn ang="0">
                  <a:pos x="97" y="97"/>
                </a:cxn>
                <a:cxn ang="0">
                  <a:pos x="91" y="129"/>
                </a:cxn>
                <a:cxn ang="0">
                  <a:pos x="10" y="129"/>
                </a:cxn>
                <a:cxn ang="0">
                  <a:pos x="14" y="97"/>
                </a:cxn>
                <a:cxn ang="0">
                  <a:pos x="97" y="97"/>
                </a:cxn>
              </a:cxnLst>
              <a:rect l="0" t="0" r="r" b="b"/>
              <a:pathLst>
                <a:path w="211" h="177">
                  <a:moveTo>
                    <a:pt x="164" y="0"/>
                  </a:moveTo>
                  <a:lnTo>
                    <a:pt x="138" y="129"/>
                  </a:lnTo>
                  <a:lnTo>
                    <a:pt x="108" y="129"/>
                  </a:lnTo>
                  <a:lnTo>
                    <a:pt x="132" y="0"/>
                  </a:lnTo>
                  <a:lnTo>
                    <a:pt x="164" y="0"/>
                  </a:lnTo>
                  <a:close/>
                  <a:moveTo>
                    <a:pt x="116" y="0"/>
                  </a:moveTo>
                  <a:lnTo>
                    <a:pt x="110" y="32"/>
                  </a:lnTo>
                  <a:lnTo>
                    <a:pt x="27" y="32"/>
                  </a:lnTo>
                  <a:lnTo>
                    <a:pt x="33" y="0"/>
                  </a:lnTo>
                  <a:lnTo>
                    <a:pt x="116" y="0"/>
                  </a:lnTo>
                  <a:close/>
                  <a:moveTo>
                    <a:pt x="211" y="0"/>
                  </a:moveTo>
                  <a:lnTo>
                    <a:pt x="176" y="177"/>
                  </a:lnTo>
                  <a:lnTo>
                    <a:pt x="0" y="177"/>
                  </a:lnTo>
                  <a:lnTo>
                    <a:pt x="7" y="145"/>
                  </a:lnTo>
                  <a:lnTo>
                    <a:pt x="152" y="145"/>
                  </a:lnTo>
                  <a:lnTo>
                    <a:pt x="181" y="0"/>
                  </a:lnTo>
                  <a:lnTo>
                    <a:pt x="211" y="0"/>
                  </a:lnTo>
                  <a:close/>
                  <a:moveTo>
                    <a:pt x="106" y="48"/>
                  </a:moveTo>
                  <a:lnTo>
                    <a:pt x="100" y="80"/>
                  </a:lnTo>
                  <a:lnTo>
                    <a:pt x="18" y="80"/>
                  </a:lnTo>
                  <a:lnTo>
                    <a:pt x="24" y="48"/>
                  </a:lnTo>
                  <a:lnTo>
                    <a:pt x="106" y="48"/>
                  </a:lnTo>
                  <a:close/>
                  <a:moveTo>
                    <a:pt x="97" y="97"/>
                  </a:moveTo>
                  <a:lnTo>
                    <a:pt x="91" y="129"/>
                  </a:lnTo>
                  <a:lnTo>
                    <a:pt x="10" y="129"/>
                  </a:lnTo>
                  <a:lnTo>
                    <a:pt x="14" y="97"/>
                  </a:lnTo>
                  <a:lnTo>
                    <a:pt x="97" y="97"/>
                  </a:lnTo>
                  <a:close/>
                </a:path>
              </a:pathLst>
            </a:custGeom>
            <a:grpFill/>
            <a:ln w="9525">
              <a:noFill/>
              <a:round/>
              <a:headEnd/>
              <a:tailEnd/>
            </a:ln>
          </p:spPr>
          <p:txBody>
            <a:bodyPr/>
            <a:lstStyle/>
            <a:p>
              <a:endParaRPr lang="en-GB" noProof="0" dirty="0"/>
            </a:p>
          </p:txBody>
        </p:sp>
        <p:sp>
          <p:nvSpPr>
            <p:cNvPr id="10" name="Freeform 38"/>
            <p:cNvSpPr>
              <a:spLocks noEditPoints="1"/>
            </p:cNvSpPr>
            <p:nvPr userDrawn="1"/>
          </p:nvSpPr>
          <p:spPr bwMode="black">
            <a:xfrm>
              <a:off x="4690" y="4058"/>
              <a:ext cx="799" cy="102"/>
            </a:xfrm>
            <a:custGeom>
              <a:avLst/>
              <a:gdLst/>
              <a:ahLst/>
              <a:cxnLst>
                <a:cxn ang="0">
                  <a:pos x="909" y="167"/>
                </a:cxn>
                <a:cxn ang="0">
                  <a:pos x="895" y="108"/>
                </a:cxn>
                <a:cxn ang="0">
                  <a:pos x="955" y="56"/>
                </a:cxn>
                <a:cxn ang="0">
                  <a:pos x="979" y="94"/>
                </a:cxn>
                <a:cxn ang="0">
                  <a:pos x="1351" y="49"/>
                </a:cxn>
                <a:cxn ang="0">
                  <a:pos x="1295" y="140"/>
                </a:cxn>
                <a:cxn ang="0">
                  <a:pos x="1357" y="181"/>
                </a:cxn>
                <a:cxn ang="0">
                  <a:pos x="1384" y="162"/>
                </a:cxn>
                <a:cxn ang="0">
                  <a:pos x="1338" y="162"/>
                </a:cxn>
                <a:cxn ang="0">
                  <a:pos x="1328" y="103"/>
                </a:cxn>
                <a:cxn ang="0">
                  <a:pos x="1395" y="56"/>
                </a:cxn>
                <a:cxn ang="0">
                  <a:pos x="1420" y="49"/>
                </a:cxn>
                <a:cxn ang="0">
                  <a:pos x="1192" y="46"/>
                </a:cxn>
                <a:cxn ang="0">
                  <a:pos x="1282" y="46"/>
                </a:cxn>
                <a:cxn ang="0">
                  <a:pos x="1111" y="153"/>
                </a:cxn>
                <a:cxn ang="0">
                  <a:pos x="1067" y="167"/>
                </a:cxn>
                <a:cxn ang="0">
                  <a:pos x="1049" y="134"/>
                </a:cxn>
                <a:cxn ang="0">
                  <a:pos x="1021" y="143"/>
                </a:cxn>
                <a:cxn ang="0">
                  <a:pos x="1071" y="181"/>
                </a:cxn>
                <a:cxn ang="0">
                  <a:pos x="1132" y="143"/>
                </a:cxn>
                <a:cxn ang="0">
                  <a:pos x="975" y="46"/>
                </a:cxn>
                <a:cxn ang="0">
                  <a:pos x="878" y="80"/>
                </a:cxn>
                <a:cxn ang="0">
                  <a:pos x="879" y="167"/>
                </a:cxn>
                <a:cxn ang="0">
                  <a:pos x="984" y="156"/>
                </a:cxn>
                <a:cxn ang="0">
                  <a:pos x="1000" y="64"/>
                </a:cxn>
                <a:cxn ang="0">
                  <a:pos x="829" y="80"/>
                </a:cxn>
                <a:cxn ang="0">
                  <a:pos x="795" y="100"/>
                </a:cxn>
                <a:cxn ang="0">
                  <a:pos x="721" y="99"/>
                </a:cxn>
                <a:cxn ang="0">
                  <a:pos x="698" y="65"/>
                </a:cxn>
                <a:cxn ang="0">
                  <a:pos x="668" y="40"/>
                </a:cxn>
                <a:cxn ang="0">
                  <a:pos x="630" y="69"/>
                </a:cxn>
                <a:cxn ang="0">
                  <a:pos x="603" y="126"/>
                </a:cxn>
                <a:cxn ang="0">
                  <a:pos x="602" y="172"/>
                </a:cxn>
                <a:cxn ang="0">
                  <a:pos x="659" y="170"/>
                </a:cxn>
                <a:cxn ang="0">
                  <a:pos x="478" y="45"/>
                </a:cxn>
                <a:cxn ang="0">
                  <a:pos x="559" y="61"/>
                </a:cxn>
                <a:cxn ang="0">
                  <a:pos x="435" y="43"/>
                </a:cxn>
                <a:cxn ang="0">
                  <a:pos x="383" y="81"/>
                </a:cxn>
                <a:cxn ang="0">
                  <a:pos x="416" y="129"/>
                </a:cxn>
                <a:cxn ang="0">
                  <a:pos x="421" y="162"/>
                </a:cxn>
                <a:cxn ang="0">
                  <a:pos x="378" y="148"/>
                </a:cxn>
                <a:cxn ang="0">
                  <a:pos x="407" y="180"/>
                </a:cxn>
                <a:cxn ang="0">
                  <a:pos x="453" y="130"/>
                </a:cxn>
                <a:cxn ang="0">
                  <a:pos x="410" y="84"/>
                </a:cxn>
                <a:cxn ang="0">
                  <a:pos x="422" y="56"/>
                </a:cxn>
                <a:cxn ang="0">
                  <a:pos x="464" y="53"/>
                </a:cxn>
                <a:cxn ang="0">
                  <a:pos x="273" y="46"/>
                </a:cxn>
                <a:cxn ang="0">
                  <a:pos x="364" y="46"/>
                </a:cxn>
                <a:cxn ang="0">
                  <a:pos x="216" y="177"/>
                </a:cxn>
                <a:cxn ang="0">
                  <a:pos x="226" y="73"/>
                </a:cxn>
                <a:cxn ang="0">
                  <a:pos x="194" y="46"/>
                </a:cxn>
                <a:cxn ang="0">
                  <a:pos x="102" y="156"/>
                </a:cxn>
                <a:cxn ang="0">
                  <a:pos x="118" y="73"/>
                </a:cxn>
                <a:cxn ang="0">
                  <a:pos x="127" y="22"/>
                </a:cxn>
                <a:cxn ang="0">
                  <a:pos x="654" y="69"/>
                </a:cxn>
                <a:cxn ang="0">
                  <a:pos x="679" y="53"/>
                </a:cxn>
                <a:cxn ang="0">
                  <a:pos x="645" y="164"/>
                </a:cxn>
                <a:cxn ang="0">
                  <a:pos x="621" y="132"/>
                </a:cxn>
                <a:cxn ang="0">
                  <a:pos x="645" y="164"/>
                </a:cxn>
                <a:cxn ang="0">
                  <a:pos x="181" y="59"/>
                </a:cxn>
                <a:cxn ang="0">
                  <a:pos x="192" y="94"/>
                </a:cxn>
              </a:cxnLst>
              <a:rect l="0" t="0" r="r" b="b"/>
              <a:pathLst>
                <a:path w="1430" h="181">
                  <a:moveTo>
                    <a:pt x="965" y="143"/>
                  </a:moveTo>
                  <a:lnTo>
                    <a:pt x="965" y="143"/>
                  </a:lnTo>
                  <a:lnTo>
                    <a:pt x="955" y="154"/>
                  </a:lnTo>
                  <a:lnTo>
                    <a:pt x="946" y="164"/>
                  </a:lnTo>
                  <a:lnTo>
                    <a:pt x="935" y="169"/>
                  </a:lnTo>
                  <a:lnTo>
                    <a:pt x="924" y="170"/>
                  </a:lnTo>
                  <a:lnTo>
                    <a:pt x="924" y="170"/>
                  </a:lnTo>
                  <a:lnTo>
                    <a:pt x="916" y="170"/>
                  </a:lnTo>
                  <a:lnTo>
                    <a:pt x="909" y="167"/>
                  </a:lnTo>
                  <a:lnTo>
                    <a:pt x="905" y="165"/>
                  </a:lnTo>
                  <a:lnTo>
                    <a:pt x="900" y="161"/>
                  </a:lnTo>
                  <a:lnTo>
                    <a:pt x="897" y="156"/>
                  </a:lnTo>
                  <a:lnTo>
                    <a:pt x="894" y="150"/>
                  </a:lnTo>
                  <a:lnTo>
                    <a:pt x="892" y="143"/>
                  </a:lnTo>
                  <a:lnTo>
                    <a:pt x="892" y="134"/>
                  </a:lnTo>
                  <a:lnTo>
                    <a:pt x="892" y="134"/>
                  </a:lnTo>
                  <a:lnTo>
                    <a:pt x="892" y="121"/>
                  </a:lnTo>
                  <a:lnTo>
                    <a:pt x="895" y="108"/>
                  </a:lnTo>
                  <a:lnTo>
                    <a:pt x="900" y="96"/>
                  </a:lnTo>
                  <a:lnTo>
                    <a:pt x="906" y="83"/>
                  </a:lnTo>
                  <a:lnTo>
                    <a:pt x="906" y="83"/>
                  </a:lnTo>
                  <a:lnTo>
                    <a:pt x="916" y="72"/>
                  </a:lnTo>
                  <a:lnTo>
                    <a:pt x="925" y="62"/>
                  </a:lnTo>
                  <a:lnTo>
                    <a:pt x="936" y="57"/>
                  </a:lnTo>
                  <a:lnTo>
                    <a:pt x="949" y="56"/>
                  </a:lnTo>
                  <a:lnTo>
                    <a:pt x="949" y="56"/>
                  </a:lnTo>
                  <a:lnTo>
                    <a:pt x="955" y="56"/>
                  </a:lnTo>
                  <a:lnTo>
                    <a:pt x="962" y="59"/>
                  </a:lnTo>
                  <a:lnTo>
                    <a:pt x="968" y="62"/>
                  </a:lnTo>
                  <a:lnTo>
                    <a:pt x="973" y="67"/>
                  </a:lnTo>
                  <a:lnTo>
                    <a:pt x="973" y="67"/>
                  </a:lnTo>
                  <a:lnTo>
                    <a:pt x="976" y="73"/>
                  </a:lnTo>
                  <a:lnTo>
                    <a:pt x="978" y="80"/>
                  </a:lnTo>
                  <a:lnTo>
                    <a:pt x="979" y="86"/>
                  </a:lnTo>
                  <a:lnTo>
                    <a:pt x="979" y="94"/>
                  </a:lnTo>
                  <a:lnTo>
                    <a:pt x="979" y="94"/>
                  </a:lnTo>
                  <a:lnTo>
                    <a:pt x="979" y="107"/>
                  </a:lnTo>
                  <a:lnTo>
                    <a:pt x="976" y="119"/>
                  </a:lnTo>
                  <a:lnTo>
                    <a:pt x="971" y="132"/>
                  </a:lnTo>
                  <a:lnTo>
                    <a:pt x="965" y="143"/>
                  </a:lnTo>
                  <a:lnTo>
                    <a:pt x="965" y="143"/>
                  </a:lnTo>
                  <a:close/>
                  <a:moveTo>
                    <a:pt x="1385" y="43"/>
                  </a:moveTo>
                  <a:lnTo>
                    <a:pt x="1385" y="43"/>
                  </a:lnTo>
                  <a:lnTo>
                    <a:pt x="1366" y="45"/>
                  </a:lnTo>
                  <a:lnTo>
                    <a:pt x="1351" y="49"/>
                  </a:lnTo>
                  <a:lnTo>
                    <a:pt x="1335" y="56"/>
                  </a:lnTo>
                  <a:lnTo>
                    <a:pt x="1322" y="67"/>
                  </a:lnTo>
                  <a:lnTo>
                    <a:pt x="1322" y="67"/>
                  </a:lnTo>
                  <a:lnTo>
                    <a:pt x="1309" y="80"/>
                  </a:lnTo>
                  <a:lnTo>
                    <a:pt x="1301" y="94"/>
                  </a:lnTo>
                  <a:lnTo>
                    <a:pt x="1295" y="111"/>
                  </a:lnTo>
                  <a:lnTo>
                    <a:pt x="1293" y="129"/>
                  </a:lnTo>
                  <a:lnTo>
                    <a:pt x="1293" y="129"/>
                  </a:lnTo>
                  <a:lnTo>
                    <a:pt x="1295" y="140"/>
                  </a:lnTo>
                  <a:lnTo>
                    <a:pt x="1298" y="151"/>
                  </a:lnTo>
                  <a:lnTo>
                    <a:pt x="1305" y="161"/>
                  </a:lnTo>
                  <a:lnTo>
                    <a:pt x="1314" y="169"/>
                  </a:lnTo>
                  <a:lnTo>
                    <a:pt x="1314" y="169"/>
                  </a:lnTo>
                  <a:lnTo>
                    <a:pt x="1324" y="173"/>
                  </a:lnTo>
                  <a:lnTo>
                    <a:pt x="1333" y="178"/>
                  </a:lnTo>
                  <a:lnTo>
                    <a:pt x="1344" y="180"/>
                  </a:lnTo>
                  <a:lnTo>
                    <a:pt x="1357" y="181"/>
                  </a:lnTo>
                  <a:lnTo>
                    <a:pt x="1357" y="181"/>
                  </a:lnTo>
                  <a:lnTo>
                    <a:pt x="1368" y="180"/>
                  </a:lnTo>
                  <a:lnTo>
                    <a:pt x="1381" y="178"/>
                  </a:lnTo>
                  <a:lnTo>
                    <a:pt x="1409" y="170"/>
                  </a:lnTo>
                  <a:lnTo>
                    <a:pt x="1420" y="119"/>
                  </a:lnTo>
                  <a:lnTo>
                    <a:pt x="1420" y="119"/>
                  </a:lnTo>
                  <a:lnTo>
                    <a:pt x="1408" y="121"/>
                  </a:lnTo>
                  <a:lnTo>
                    <a:pt x="1408" y="121"/>
                  </a:lnTo>
                  <a:lnTo>
                    <a:pt x="1392" y="119"/>
                  </a:lnTo>
                  <a:lnTo>
                    <a:pt x="1384" y="162"/>
                  </a:lnTo>
                  <a:lnTo>
                    <a:pt x="1384" y="162"/>
                  </a:lnTo>
                  <a:lnTo>
                    <a:pt x="1381" y="165"/>
                  </a:lnTo>
                  <a:lnTo>
                    <a:pt x="1374" y="167"/>
                  </a:lnTo>
                  <a:lnTo>
                    <a:pt x="1368" y="169"/>
                  </a:lnTo>
                  <a:lnTo>
                    <a:pt x="1357" y="169"/>
                  </a:lnTo>
                  <a:lnTo>
                    <a:pt x="1357" y="169"/>
                  </a:lnTo>
                  <a:lnTo>
                    <a:pt x="1351" y="167"/>
                  </a:lnTo>
                  <a:lnTo>
                    <a:pt x="1343" y="165"/>
                  </a:lnTo>
                  <a:lnTo>
                    <a:pt x="1338" y="162"/>
                  </a:lnTo>
                  <a:lnTo>
                    <a:pt x="1333" y="158"/>
                  </a:lnTo>
                  <a:lnTo>
                    <a:pt x="1333" y="158"/>
                  </a:lnTo>
                  <a:lnTo>
                    <a:pt x="1330" y="153"/>
                  </a:lnTo>
                  <a:lnTo>
                    <a:pt x="1327" y="146"/>
                  </a:lnTo>
                  <a:lnTo>
                    <a:pt x="1325" y="138"/>
                  </a:lnTo>
                  <a:lnTo>
                    <a:pt x="1325" y="130"/>
                  </a:lnTo>
                  <a:lnTo>
                    <a:pt x="1325" y="130"/>
                  </a:lnTo>
                  <a:lnTo>
                    <a:pt x="1325" y="118"/>
                  </a:lnTo>
                  <a:lnTo>
                    <a:pt x="1328" y="103"/>
                  </a:lnTo>
                  <a:lnTo>
                    <a:pt x="1333" y="92"/>
                  </a:lnTo>
                  <a:lnTo>
                    <a:pt x="1341" y="80"/>
                  </a:lnTo>
                  <a:lnTo>
                    <a:pt x="1341" y="80"/>
                  </a:lnTo>
                  <a:lnTo>
                    <a:pt x="1351" y="69"/>
                  </a:lnTo>
                  <a:lnTo>
                    <a:pt x="1360" y="61"/>
                  </a:lnTo>
                  <a:lnTo>
                    <a:pt x="1373" y="56"/>
                  </a:lnTo>
                  <a:lnTo>
                    <a:pt x="1385" y="54"/>
                  </a:lnTo>
                  <a:lnTo>
                    <a:pt x="1385" y="54"/>
                  </a:lnTo>
                  <a:lnTo>
                    <a:pt x="1395" y="56"/>
                  </a:lnTo>
                  <a:lnTo>
                    <a:pt x="1404" y="59"/>
                  </a:lnTo>
                  <a:lnTo>
                    <a:pt x="1404" y="59"/>
                  </a:lnTo>
                  <a:lnTo>
                    <a:pt x="1414" y="65"/>
                  </a:lnTo>
                  <a:lnTo>
                    <a:pt x="1417" y="70"/>
                  </a:lnTo>
                  <a:lnTo>
                    <a:pt x="1419" y="73"/>
                  </a:lnTo>
                  <a:lnTo>
                    <a:pt x="1422" y="73"/>
                  </a:lnTo>
                  <a:lnTo>
                    <a:pt x="1430" y="56"/>
                  </a:lnTo>
                  <a:lnTo>
                    <a:pt x="1430" y="56"/>
                  </a:lnTo>
                  <a:lnTo>
                    <a:pt x="1420" y="49"/>
                  </a:lnTo>
                  <a:lnTo>
                    <a:pt x="1411" y="46"/>
                  </a:lnTo>
                  <a:lnTo>
                    <a:pt x="1398" y="45"/>
                  </a:lnTo>
                  <a:lnTo>
                    <a:pt x="1385" y="43"/>
                  </a:lnTo>
                  <a:lnTo>
                    <a:pt x="1385" y="43"/>
                  </a:lnTo>
                  <a:close/>
                  <a:moveTo>
                    <a:pt x="1282" y="46"/>
                  </a:moveTo>
                  <a:lnTo>
                    <a:pt x="1282" y="46"/>
                  </a:lnTo>
                  <a:lnTo>
                    <a:pt x="1276" y="46"/>
                  </a:lnTo>
                  <a:lnTo>
                    <a:pt x="1257" y="134"/>
                  </a:lnTo>
                  <a:lnTo>
                    <a:pt x="1192" y="46"/>
                  </a:lnTo>
                  <a:lnTo>
                    <a:pt x="1174" y="46"/>
                  </a:lnTo>
                  <a:lnTo>
                    <a:pt x="1149" y="177"/>
                  </a:lnTo>
                  <a:lnTo>
                    <a:pt x="1165" y="177"/>
                  </a:lnTo>
                  <a:lnTo>
                    <a:pt x="1182" y="83"/>
                  </a:lnTo>
                  <a:lnTo>
                    <a:pt x="1249" y="177"/>
                  </a:lnTo>
                  <a:lnTo>
                    <a:pt x="1263" y="177"/>
                  </a:lnTo>
                  <a:lnTo>
                    <a:pt x="1290" y="46"/>
                  </a:lnTo>
                  <a:lnTo>
                    <a:pt x="1290" y="46"/>
                  </a:lnTo>
                  <a:lnTo>
                    <a:pt x="1282" y="46"/>
                  </a:lnTo>
                  <a:lnTo>
                    <a:pt x="1282" y="46"/>
                  </a:lnTo>
                  <a:close/>
                  <a:moveTo>
                    <a:pt x="1144" y="48"/>
                  </a:moveTo>
                  <a:lnTo>
                    <a:pt x="1144" y="48"/>
                  </a:lnTo>
                  <a:lnTo>
                    <a:pt x="1138" y="46"/>
                  </a:lnTo>
                  <a:lnTo>
                    <a:pt x="1120" y="132"/>
                  </a:lnTo>
                  <a:lnTo>
                    <a:pt x="1120" y="132"/>
                  </a:lnTo>
                  <a:lnTo>
                    <a:pt x="1117" y="140"/>
                  </a:lnTo>
                  <a:lnTo>
                    <a:pt x="1114" y="146"/>
                  </a:lnTo>
                  <a:lnTo>
                    <a:pt x="1111" y="153"/>
                  </a:lnTo>
                  <a:lnTo>
                    <a:pt x="1105" y="158"/>
                  </a:lnTo>
                  <a:lnTo>
                    <a:pt x="1105" y="158"/>
                  </a:lnTo>
                  <a:lnTo>
                    <a:pt x="1100" y="162"/>
                  </a:lnTo>
                  <a:lnTo>
                    <a:pt x="1092" y="165"/>
                  </a:lnTo>
                  <a:lnTo>
                    <a:pt x="1086" y="167"/>
                  </a:lnTo>
                  <a:lnTo>
                    <a:pt x="1078" y="169"/>
                  </a:lnTo>
                  <a:lnTo>
                    <a:pt x="1078" y="169"/>
                  </a:lnTo>
                  <a:lnTo>
                    <a:pt x="1071" y="169"/>
                  </a:lnTo>
                  <a:lnTo>
                    <a:pt x="1067" y="167"/>
                  </a:lnTo>
                  <a:lnTo>
                    <a:pt x="1062" y="164"/>
                  </a:lnTo>
                  <a:lnTo>
                    <a:pt x="1057" y="161"/>
                  </a:lnTo>
                  <a:lnTo>
                    <a:pt x="1057" y="161"/>
                  </a:lnTo>
                  <a:lnTo>
                    <a:pt x="1054" y="158"/>
                  </a:lnTo>
                  <a:lnTo>
                    <a:pt x="1051" y="153"/>
                  </a:lnTo>
                  <a:lnTo>
                    <a:pt x="1049" y="146"/>
                  </a:lnTo>
                  <a:lnTo>
                    <a:pt x="1049" y="142"/>
                  </a:lnTo>
                  <a:lnTo>
                    <a:pt x="1049" y="142"/>
                  </a:lnTo>
                  <a:lnTo>
                    <a:pt x="1049" y="134"/>
                  </a:lnTo>
                  <a:lnTo>
                    <a:pt x="1067" y="48"/>
                  </a:lnTo>
                  <a:lnTo>
                    <a:pt x="1067" y="48"/>
                  </a:lnTo>
                  <a:lnTo>
                    <a:pt x="1055" y="48"/>
                  </a:lnTo>
                  <a:lnTo>
                    <a:pt x="1055" y="48"/>
                  </a:lnTo>
                  <a:lnTo>
                    <a:pt x="1038" y="48"/>
                  </a:lnTo>
                  <a:lnTo>
                    <a:pt x="1022" y="134"/>
                  </a:lnTo>
                  <a:lnTo>
                    <a:pt x="1022" y="134"/>
                  </a:lnTo>
                  <a:lnTo>
                    <a:pt x="1021" y="143"/>
                  </a:lnTo>
                  <a:lnTo>
                    <a:pt x="1021" y="143"/>
                  </a:lnTo>
                  <a:lnTo>
                    <a:pt x="1022" y="153"/>
                  </a:lnTo>
                  <a:lnTo>
                    <a:pt x="1025" y="161"/>
                  </a:lnTo>
                  <a:lnTo>
                    <a:pt x="1030" y="167"/>
                  </a:lnTo>
                  <a:lnTo>
                    <a:pt x="1036" y="173"/>
                  </a:lnTo>
                  <a:lnTo>
                    <a:pt x="1036" y="173"/>
                  </a:lnTo>
                  <a:lnTo>
                    <a:pt x="1044" y="177"/>
                  </a:lnTo>
                  <a:lnTo>
                    <a:pt x="1052" y="178"/>
                  </a:lnTo>
                  <a:lnTo>
                    <a:pt x="1062" y="180"/>
                  </a:lnTo>
                  <a:lnTo>
                    <a:pt x="1071" y="181"/>
                  </a:lnTo>
                  <a:lnTo>
                    <a:pt x="1071" y="181"/>
                  </a:lnTo>
                  <a:lnTo>
                    <a:pt x="1082" y="180"/>
                  </a:lnTo>
                  <a:lnTo>
                    <a:pt x="1094" y="178"/>
                  </a:lnTo>
                  <a:lnTo>
                    <a:pt x="1103" y="173"/>
                  </a:lnTo>
                  <a:lnTo>
                    <a:pt x="1113" y="169"/>
                  </a:lnTo>
                  <a:lnTo>
                    <a:pt x="1113" y="169"/>
                  </a:lnTo>
                  <a:lnTo>
                    <a:pt x="1120" y="161"/>
                  </a:lnTo>
                  <a:lnTo>
                    <a:pt x="1127" y="153"/>
                  </a:lnTo>
                  <a:lnTo>
                    <a:pt x="1132" y="143"/>
                  </a:lnTo>
                  <a:lnTo>
                    <a:pt x="1135" y="132"/>
                  </a:lnTo>
                  <a:lnTo>
                    <a:pt x="1152" y="48"/>
                  </a:lnTo>
                  <a:lnTo>
                    <a:pt x="1152" y="48"/>
                  </a:lnTo>
                  <a:lnTo>
                    <a:pt x="1144" y="48"/>
                  </a:lnTo>
                  <a:lnTo>
                    <a:pt x="1144" y="48"/>
                  </a:lnTo>
                  <a:close/>
                  <a:moveTo>
                    <a:pt x="994" y="56"/>
                  </a:moveTo>
                  <a:lnTo>
                    <a:pt x="994" y="56"/>
                  </a:lnTo>
                  <a:lnTo>
                    <a:pt x="984" y="51"/>
                  </a:lnTo>
                  <a:lnTo>
                    <a:pt x="975" y="46"/>
                  </a:lnTo>
                  <a:lnTo>
                    <a:pt x="963" y="45"/>
                  </a:lnTo>
                  <a:lnTo>
                    <a:pt x="951" y="43"/>
                  </a:lnTo>
                  <a:lnTo>
                    <a:pt x="951" y="43"/>
                  </a:lnTo>
                  <a:lnTo>
                    <a:pt x="933" y="45"/>
                  </a:lnTo>
                  <a:lnTo>
                    <a:pt x="917" y="49"/>
                  </a:lnTo>
                  <a:lnTo>
                    <a:pt x="903" y="56"/>
                  </a:lnTo>
                  <a:lnTo>
                    <a:pt x="890" y="67"/>
                  </a:lnTo>
                  <a:lnTo>
                    <a:pt x="890" y="67"/>
                  </a:lnTo>
                  <a:lnTo>
                    <a:pt x="878" y="80"/>
                  </a:lnTo>
                  <a:lnTo>
                    <a:pt x="870" y="94"/>
                  </a:lnTo>
                  <a:lnTo>
                    <a:pt x="865" y="110"/>
                  </a:lnTo>
                  <a:lnTo>
                    <a:pt x="863" y="127"/>
                  </a:lnTo>
                  <a:lnTo>
                    <a:pt x="863" y="127"/>
                  </a:lnTo>
                  <a:lnTo>
                    <a:pt x="863" y="138"/>
                  </a:lnTo>
                  <a:lnTo>
                    <a:pt x="867" y="150"/>
                  </a:lnTo>
                  <a:lnTo>
                    <a:pt x="871" y="159"/>
                  </a:lnTo>
                  <a:lnTo>
                    <a:pt x="879" y="167"/>
                  </a:lnTo>
                  <a:lnTo>
                    <a:pt x="879" y="167"/>
                  </a:lnTo>
                  <a:lnTo>
                    <a:pt x="887" y="173"/>
                  </a:lnTo>
                  <a:lnTo>
                    <a:pt x="897" y="177"/>
                  </a:lnTo>
                  <a:lnTo>
                    <a:pt x="908" y="180"/>
                  </a:lnTo>
                  <a:lnTo>
                    <a:pt x="921" y="181"/>
                  </a:lnTo>
                  <a:lnTo>
                    <a:pt x="921" y="181"/>
                  </a:lnTo>
                  <a:lnTo>
                    <a:pt x="938" y="180"/>
                  </a:lnTo>
                  <a:lnTo>
                    <a:pt x="954" y="175"/>
                  </a:lnTo>
                  <a:lnTo>
                    <a:pt x="970" y="167"/>
                  </a:lnTo>
                  <a:lnTo>
                    <a:pt x="984" y="156"/>
                  </a:lnTo>
                  <a:lnTo>
                    <a:pt x="984" y="156"/>
                  </a:lnTo>
                  <a:lnTo>
                    <a:pt x="995" y="143"/>
                  </a:lnTo>
                  <a:lnTo>
                    <a:pt x="1003" y="129"/>
                  </a:lnTo>
                  <a:lnTo>
                    <a:pt x="1008" y="113"/>
                  </a:lnTo>
                  <a:lnTo>
                    <a:pt x="1009" y="96"/>
                  </a:lnTo>
                  <a:lnTo>
                    <a:pt x="1009" y="96"/>
                  </a:lnTo>
                  <a:lnTo>
                    <a:pt x="1009" y="84"/>
                  </a:lnTo>
                  <a:lnTo>
                    <a:pt x="1006" y="73"/>
                  </a:lnTo>
                  <a:lnTo>
                    <a:pt x="1000" y="64"/>
                  </a:lnTo>
                  <a:lnTo>
                    <a:pt x="994" y="56"/>
                  </a:lnTo>
                  <a:lnTo>
                    <a:pt x="994" y="56"/>
                  </a:lnTo>
                  <a:close/>
                  <a:moveTo>
                    <a:pt x="894" y="2"/>
                  </a:moveTo>
                  <a:lnTo>
                    <a:pt x="894" y="2"/>
                  </a:lnTo>
                  <a:lnTo>
                    <a:pt x="889" y="2"/>
                  </a:lnTo>
                  <a:lnTo>
                    <a:pt x="883" y="0"/>
                  </a:lnTo>
                  <a:lnTo>
                    <a:pt x="883" y="0"/>
                  </a:lnTo>
                  <a:lnTo>
                    <a:pt x="856" y="43"/>
                  </a:lnTo>
                  <a:lnTo>
                    <a:pt x="829" y="80"/>
                  </a:lnTo>
                  <a:lnTo>
                    <a:pt x="829" y="80"/>
                  </a:lnTo>
                  <a:lnTo>
                    <a:pt x="805" y="0"/>
                  </a:lnTo>
                  <a:lnTo>
                    <a:pt x="805" y="0"/>
                  </a:lnTo>
                  <a:lnTo>
                    <a:pt x="795" y="2"/>
                  </a:lnTo>
                  <a:lnTo>
                    <a:pt x="786" y="2"/>
                  </a:lnTo>
                  <a:lnTo>
                    <a:pt x="786" y="2"/>
                  </a:lnTo>
                  <a:lnTo>
                    <a:pt x="773" y="2"/>
                  </a:lnTo>
                  <a:lnTo>
                    <a:pt x="760" y="0"/>
                  </a:lnTo>
                  <a:lnTo>
                    <a:pt x="795" y="100"/>
                  </a:lnTo>
                  <a:lnTo>
                    <a:pt x="781" y="177"/>
                  </a:lnTo>
                  <a:lnTo>
                    <a:pt x="819" y="177"/>
                  </a:lnTo>
                  <a:lnTo>
                    <a:pt x="833" y="97"/>
                  </a:lnTo>
                  <a:lnTo>
                    <a:pt x="833" y="97"/>
                  </a:lnTo>
                  <a:lnTo>
                    <a:pt x="908" y="0"/>
                  </a:lnTo>
                  <a:lnTo>
                    <a:pt x="908" y="0"/>
                  </a:lnTo>
                  <a:lnTo>
                    <a:pt x="894" y="2"/>
                  </a:lnTo>
                  <a:lnTo>
                    <a:pt x="894" y="2"/>
                  </a:lnTo>
                  <a:close/>
                  <a:moveTo>
                    <a:pt x="721" y="99"/>
                  </a:moveTo>
                  <a:lnTo>
                    <a:pt x="721" y="99"/>
                  </a:lnTo>
                  <a:lnTo>
                    <a:pt x="705" y="119"/>
                  </a:lnTo>
                  <a:lnTo>
                    <a:pt x="691" y="135"/>
                  </a:lnTo>
                  <a:lnTo>
                    <a:pt x="667" y="99"/>
                  </a:lnTo>
                  <a:lnTo>
                    <a:pt x="667" y="99"/>
                  </a:lnTo>
                  <a:lnTo>
                    <a:pt x="681" y="89"/>
                  </a:lnTo>
                  <a:lnTo>
                    <a:pt x="691" y="80"/>
                  </a:lnTo>
                  <a:lnTo>
                    <a:pt x="697" y="70"/>
                  </a:lnTo>
                  <a:lnTo>
                    <a:pt x="698" y="65"/>
                  </a:lnTo>
                  <a:lnTo>
                    <a:pt x="698" y="62"/>
                  </a:lnTo>
                  <a:lnTo>
                    <a:pt x="698" y="62"/>
                  </a:lnTo>
                  <a:lnTo>
                    <a:pt x="698" y="56"/>
                  </a:lnTo>
                  <a:lnTo>
                    <a:pt x="697" y="53"/>
                  </a:lnTo>
                  <a:lnTo>
                    <a:pt x="695" y="48"/>
                  </a:lnTo>
                  <a:lnTo>
                    <a:pt x="692" y="45"/>
                  </a:lnTo>
                  <a:lnTo>
                    <a:pt x="687" y="43"/>
                  </a:lnTo>
                  <a:lnTo>
                    <a:pt x="683" y="41"/>
                  </a:lnTo>
                  <a:lnTo>
                    <a:pt x="668" y="40"/>
                  </a:lnTo>
                  <a:lnTo>
                    <a:pt x="668" y="40"/>
                  </a:lnTo>
                  <a:lnTo>
                    <a:pt x="660" y="40"/>
                  </a:lnTo>
                  <a:lnTo>
                    <a:pt x="654" y="41"/>
                  </a:lnTo>
                  <a:lnTo>
                    <a:pt x="646" y="45"/>
                  </a:lnTo>
                  <a:lnTo>
                    <a:pt x="641" y="49"/>
                  </a:lnTo>
                  <a:lnTo>
                    <a:pt x="641" y="49"/>
                  </a:lnTo>
                  <a:lnTo>
                    <a:pt x="635" y="56"/>
                  </a:lnTo>
                  <a:lnTo>
                    <a:pt x="632" y="62"/>
                  </a:lnTo>
                  <a:lnTo>
                    <a:pt x="630" y="69"/>
                  </a:lnTo>
                  <a:lnTo>
                    <a:pt x="629" y="76"/>
                  </a:lnTo>
                  <a:lnTo>
                    <a:pt x="629" y="76"/>
                  </a:lnTo>
                  <a:lnTo>
                    <a:pt x="629" y="83"/>
                  </a:lnTo>
                  <a:lnTo>
                    <a:pt x="630" y="89"/>
                  </a:lnTo>
                  <a:lnTo>
                    <a:pt x="637" y="103"/>
                  </a:lnTo>
                  <a:lnTo>
                    <a:pt x="637" y="103"/>
                  </a:lnTo>
                  <a:lnTo>
                    <a:pt x="618" y="115"/>
                  </a:lnTo>
                  <a:lnTo>
                    <a:pt x="610" y="119"/>
                  </a:lnTo>
                  <a:lnTo>
                    <a:pt x="603" y="126"/>
                  </a:lnTo>
                  <a:lnTo>
                    <a:pt x="599" y="132"/>
                  </a:lnTo>
                  <a:lnTo>
                    <a:pt x="595" y="137"/>
                  </a:lnTo>
                  <a:lnTo>
                    <a:pt x="592" y="143"/>
                  </a:lnTo>
                  <a:lnTo>
                    <a:pt x="592" y="150"/>
                  </a:lnTo>
                  <a:lnTo>
                    <a:pt x="592" y="150"/>
                  </a:lnTo>
                  <a:lnTo>
                    <a:pt x="592" y="156"/>
                  </a:lnTo>
                  <a:lnTo>
                    <a:pt x="595" y="162"/>
                  </a:lnTo>
                  <a:lnTo>
                    <a:pt x="599" y="167"/>
                  </a:lnTo>
                  <a:lnTo>
                    <a:pt x="602" y="172"/>
                  </a:lnTo>
                  <a:lnTo>
                    <a:pt x="602" y="172"/>
                  </a:lnTo>
                  <a:lnTo>
                    <a:pt x="606" y="175"/>
                  </a:lnTo>
                  <a:lnTo>
                    <a:pt x="613" y="177"/>
                  </a:lnTo>
                  <a:lnTo>
                    <a:pt x="619" y="178"/>
                  </a:lnTo>
                  <a:lnTo>
                    <a:pt x="626" y="178"/>
                  </a:lnTo>
                  <a:lnTo>
                    <a:pt x="626" y="178"/>
                  </a:lnTo>
                  <a:lnTo>
                    <a:pt x="637" y="178"/>
                  </a:lnTo>
                  <a:lnTo>
                    <a:pt x="648" y="175"/>
                  </a:lnTo>
                  <a:lnTo>
                    <a:pt x="659" y="170"/>
                  </a:lnTo>
                  <a:lnTo>
                    <a:pt x="672" y="162"/>
                  </a:lnTo>
                  <a:lnTo>
                    <a:pt x="679" y="177"/>
                  </a:lnTo>
                  <a:lnTo>
                    <a:pt x="718" y="177"/>
                  </a:lnTo>
                  <a:lnTo>
                    <a:pt x="695" y="145"/>
                  </a:lnTo>
                  <a:lnTo>
                    <a:pt x="695" y="145"/>
                  </a:lnTo>
                  <a:lnTo>
                    <a:pt x="730" y="110"/>
                  </a:lnTo>
                  <a:lnTo>
                    <a:pt x="721" y="99"/>
                  </a:lnTo>
                  <a:close/>
                  <a:moveTo>
                    <a:pt x="478" y="45"/>
                  </a:moveTo>
                  <a:lnTo>
                    <a:pt x="478" y="45"/>
                  </a:lnTo>
                  <a:lnTo>
                    <a:pt x="476" y="54"/>
                  </a:lnTo>
                  <a:lnTo>
                    <a:pt x="475" y="61"/>
                  </a:lnTo>
                  <a:lnTo>
                    <a:pt x="475" y="61"/>
                  </a:lnTo>
                  <a:lnTo>
                    <a:pt x="510" y="59"/>
                  </a:lnTo>
                  <a:lnTo>
                    <a:pt x="488" y="177"/>
                  </a:lnTo>
                  <a:lnTo>
                    <a:pt x="514" y="177"/>
                  </a:lnTo>
                  <a:lnTo>
                    <a:pt x="538" y="59"/>
                  </a:lnTo>
                  <a:lnTo>
                    <a:pt x="538" y="59"/>
                  </a:lnTo>
                  <a:lnTo>
                    <a:pt x="559" y="61"/>
                  </a:lnTo>
                  <a:lnTo>
                    <a:pt x="572" y="62"/>
                  </a:lnTo>
                  <a:lnTo>
                    <a:pt x="572" y="62"/>
                  </a:lnTo>
                  <a:lnTo>
                    <a:pt x="572" y="53"/>
                  </a:lnTo>
                  <a:lnTo>
                    <a:pt x="575" y="45"/>
                  </a:lnTo>
                  <a:lnTo>
                    <a:pt x="478" y="45"/>
                  </a:lnTo>
                  <a:close/>
                  <a:moveTo>
                    <a:pt x="449" y="46"/>
                  </a:moveTo>
                  <a:lnTo>
                    <a:pt x="449" y="46"/>
                  </a:lnTo>
                  <a:lnTo>
                    <a:pt x="441" y="43"/>
                  </a:lnTo>
                  <a:lnTo>
                    <a:pt x="435" y="43"/>
                  </a:lnTo>
                  <a:lnTo>
                    <a:pt x="435" y="43"/>
                  </a:lnTo>
                  <a:lnTo>
                    <a:pt x="424" y="45"/>
                  </a:lnTo>
                  <a:lnTo>
                    <a:pt x="415" y="46"/>
                  </a:lnTo>
                  <a:lnTo>
                    <a:pt x="407" y="51"/>
                  </a:lnTo>
                  <a:lnTo>
                    <a:pt x="399" y="56"/>
                  </a:lnTo>
                  <a:lnTo>
                    <a:pt x="399" y="56"/>
                  </a:lnTo>
                  <a:lnTo>
                    <a:pt x="391" y="64"/>
                  </a:lnTo>
                  <a:lnTo>
                    <a:pt x="386" y="72"/>
                  </a:lnTo>
                  <a:lnTo>
                    <a:pt x="383" y="81"/>
                  </a:lnTo>
                  <a:lnTo>
                    <a:pt x="383" y="91"/>
                  </a:lnTo>
                  <a:lnTo>
                    <a:pt x="383" y="91"/>
                  </a:lnTo>
                  <a:lnTo>
                    <a:pt x="383" y="97"/>
                  </a:lnTo>
                  <a:lnTo>
                    <a:pt x="386" y="103"/>
                  </a:lnTo>
                  <a:lnTo>
                    <a:pt x="389" y="110"/>
                  </a:lnTo>
                  <a:lnTo>
                    <a:pt x="394" y="115"/>
                  </a:lnTo>
                  <a:lnTo>
                    <a:pt x="394" y="115"/>
                  </a:lnTo>
                  <a:lnTo>
                    <a:pt x="416" y="129"/>
                  </a:lnTo>
                  <a:lnTo>
                    <a:pt x="416" y="129"/>
                  </a:lnTo>
                  <a:lnTo>
                    <a:pt x="421" y="132"/>
                  </a:lnTo>
                  <a:lnTo>
                    <a:pt x="426" y="137"/>
                  </a:lnTo>
                  <a:lnTo>
                    <a:pt x="427" y="142"/>
                  </a:lnTo>
                  <a:lnTo>
                    <a:pt x="429" y="145"/>
                  </a:lnTo>
                  <a:lnTo>
                    <a:pt x="429" y="145"/>
                  </a:lnTo>
                  <a:lnTo>
                    <a:pt x="427" y="150"/>
                  </a:lnTo>
                  <a:lnTo>
                    <a:pt x="426" y="154"/>
                  </a:lnTo>
                  <a:lnTo>
                    <a:pt x="424" y="159"/>
                  </a:lnTo>
                  <a:lnTo>
                    <a:pt x="421" y="162"/>
                  </a:lnTo>
                  <a:lnTo>
                    <a:pt x="421" y="162"/>
                  </a:lnTo>
                  <a:lnTo>
                    <a:pt x="411" y="167"/>
                  </a:lnTo>
                  <a:lnTo>
                    <a:pt x="402" y="169"/>
                  </a:lnTo>
                  <a:lnTo>
                    <a:pt x="402" y="169"/>
                  </a:lnTo>
                  <a:lnTo>
                    <a:pt x="391" y="167"/>
                  </a:lnTo>
                  <a:lnTo>
                    <a:pt x="384" y="164"/>
                  </a:lnTo>
                  <a:lnTo>
                    <a:pt x="381" y="161"/>
                  </a:lnTo>
                  <a:lnTo>
                    <a:pt x="380" y="158"/>
                  </a:lnTo>
                  <a:lnTo>
                    <a:pt x="378" y="148"/>
                  </a:lnTo>
                  <a:lnTo>
                    <a:pt x="376" y="148"/>
                  </a:lnTo>
                  <a:lnTo>
                    <a:pt x="365" y="172"/>
                  </a:lnTo>
                  <a:lnTo>
                    <a:pt x="365" y="172"/>
                  </a:lnTo>
                  <a:lnTo>
                    <a:pt x="370" y="177"/>
                  </a:lnTo>
                  <a:lnTo>
                    <a:pt x="378" y="178"/>
                  </a:lnTo>
                  <a:lnTo>
                    <a:pt x="386" y="180"/>
                  </a:lnTo>
                  <a:lnTo>
                    <a:pt x="395" y="181"/>
                  </a:lnTo>
                  <a:lnTo>
                    <a:pt x="395" y="181"/>
                  </a:lnTo>
                  <a:lnTo>
                    <a:pt x="407" y="180"/>
                  </a:lnTo>
                  <a:lnTo>
                    <a:pt x="418" y="178"/>
                  </a:lnTo>
                  <a:lnTo>
                    <a:pt x="427" y="173"/>
                  </a:lnTo>
                  <a:lnTo>
                    <a:pt x="435" y="167"/>
                  </a:lnTo>
                  <a:lnTo>
                    <a:pt x="435" y="167"/>
                  </a:lnTo>
                  <a:lnTo>
                    <a:pt x="443" y="161"/>
                  </a:lnTo>
                  <a:lnTo>
                    <a:pt x="449" y="151"/>
                  </a:lnTo>
                  <a:lnTo>
                    <a:pt x="453" y="142"/>
                  </a:lnTo>
                  <a:lnTo>
                    <a:pt x="453" y="130"/>
                  </a:lnTo>
                  <a:lnTo>
                    <a:pt x="453" y="130"/>
                  </a:lnTo>
                  <a:lnTo>
                    <a:pt x="453" y="124"/>
                  </a:lnTo>
                  <a:lnTo>
                    <a:pt x="449" y="118"/>
                  </a:lnTo>
                  <a:lnTo>
                    <a:pt x="446" y="111"/>
                  </a:lnTo>
                  <a:lnTo>
                    <a:pt x="441" y="107"/>
                  </a:lnTo>
                  <a:lnTo>
                    <a:pt x="441" y="107"/>
                  </a:lnTo>
                  <a:lnTo>
                    <a:pt x="419" y="92"/>
                  </a:lnTo>
                  <a:lnTo>
                    <a:pt x="419" y="92"/>
                  </a:lnTo>
                  <a:lnTo>
                    <a:pt x="415" y="89"/>
                  </a:lnTo>
                  <a:lnTo>
                    <a:pt x="410" y="84"/>
                  </a:lnTo>
                  <a:lnTo>
                    <a:pt x="408" y="80"/>
                  </a:lnTo>
                  <a:lnTo>
                    <a:pt x="407" y="75"/>
                  </a:lnTo>
                  <a:lnTo>
                    <a:pt x="407" y="75"/>
                  </a:lnTo>
                  <a:lnTo>
                    <a:pt x="408" y="72"/>
                  </a:lnTo>
                  <a:lnTo>
                    <a:pt x="408" y="67"/>
                  </a:lnTo>
                  <a:lnTo>
                    <a:pt x="411" y="64"/>
                  </a:lnTo>
                  <a:lnTo>
                    <a:pt x="415" y="61"/>
                  </a:lnTo>
                  <a:lnTo>
                    <a:pt x="415" y="61"/>
                  </a:lnTo>
                  <a:lnTo>
                    <a:pt x="422" y="56"/>
                  </a:lnTo>
                  <a:lnTo>
                    <a:pt x="432" y="54"/>
                  </a:lnTo>
                  <a:lnTo>
                    <a:pt x="432" y="54"/>
                  </a:lnTo>
                  <a:lnTo>
                    <a:pt x="438" y="56"/>
                  </a:lnTo>
                  <a:lnTo>
                    <a:pt x="445" y="59"/>
                  </a:lnTo>
                  <a:lnTo>
                    <a:pt x="445" y="59"/>
                  </a:lnTo>
                  <a:lnTo>
                    <a:pt x="449" y="64"/>
                  </a:lnTo>
                  <a:lnTo>
                    <a:pt x="451" y="72"/>
                  </a:lnTo>
                  <a:lnTo>
                    <a:pt x="454" y="72"/>
                  </a:lnTo>
                  <a:lnTo>
                    <a:pt x="464" y="53"/>
                  </a:lnTo>
                  <a:lnTo>
                    <a:pt x="464" y="53"/>
                  </a:lnTo>
                  <a:lnTo>
                    <a:pt x="459" y="49"/>
                  </a:lnTo>
                  <a:lnTo>
                    <a:pt x="449" y="46"/>
                  </a:lnTo>
                  <a:lnTo>
                    <a:pt x="449" y="46"/>
                  </a:lnTo>
                  <a:close/>
                  <a:moveTo>
                    <a:pt x="364" y="46"/>
                  </a:moveTo>
                  <a:lnTo>
                    <a:pt x="364" y="46"/>
                  </a:lnTo>
                  <a:lnTo>
                    <a:pt x="357" y="46"/>
                  </a:lnTo>
                  <a:lnTo>
                    <a:pt x="340" y="135"/>
                  </a:lnTo>
                  <a:lnTo>
                    <a:pt x="273" y="46"/>
                  </a:lnTo>
                  <a:lnTo>
                    <a:pt x="257" y="46"/>
                  </a:lnTo>
                  <a:lnTo>
                    <a:pt x="231" y="177"/>
                  </a:lnTo>
                  <a:lnTo>
                    <a:pt x="246" y="177"/>
                  </a:lnTo>
                  <a:lnTo>
                    <a:pt x="264" y="83"/>
                  </a:lnTo>
                  <a:lnTo>
                    <a:pt x="330" y="177"/>
                  </a:lnTo>
                  <a:lnTo>
                    <a:pt x="346" y="177"/>
                  </a:lnTo>
                  <a:lnTo>
                    <a:pt x="372" y="46"/>
                  </a:lnTo>
                  <a:lnTo>
                    <a:pt x="372" y="46"/>
                  </a:lnTo>
                  <a:lnTo>
                    <a:pt x="364" y="46"/>
                  </a:lnTo>
                  <a:lnTo>
                    <a:pt x="364" y="46"/>
                  </a:lnTo>
                  <a:close/>
                  <a:moveTo>
                    <a:pt x="194" y="46"/>
                  </a:moveTo>
                  <a:lnTo>
                    <a:pt x="143" y="46"/>
                  </a:lnTo>
                  <a:lnTo>
                    <a:pt x="118" y="177"/>
                  </a:lnTo>
                  <a:lnTo>
                    <a:pt x="146" y="177"/>
                  </a:lnTo>
                  <a:lnTo>
                    <a:pt x="158" y="118"/>
                  </a:lnTo>
                  <a:lnTo>
                    <a:pt x="161" y="118"/>
                  </a:lnTo>
                  <a:lnTo>
                    <a:pt x="183" y="177"/>
                  </a:lnTo>
                  <a:lnTo>
                    <a:pt x="216" y="177"/>
                  </a:lnTo>
                  <a:lnTo>
                    <a:pt x="188" y="113"/>
                  </a:lnTo>
                  <a:lnTo>
                    <a:pt x="188" y="113"/>
                  </a:lnTo>
                  <a:lnTo>
                    <a:pt x="204" y="107"/>
                  </a:lnTo>
                  <a:lnTo>
                    <a:pt x="215" y="99"/>
                  </a:lnTo>
                  <a:lnTo>
                    <a:pt x="215" y="99"/>
                  </a:lnTo>
                  <a:lnTo>
                    <a:pt x="219" y="94"/>
                  </a:lnTo>
                  <a:lnTo>
                    <a:pt x="223" y="88"/>
                  </a:lnTo>
                  <a:lnTo>
                    <a:pt x="226" y="81"/>
                  </a:lnTo>
                  <a:lnTo>
                    <a:pt x="226" y="73"/>
                  </a:lnTo>
                  <a:lnTo>
                    <a:pt x="226" y="73"/>
                  </a:lnTo>
                  <a:lnTo>
                    <a:pt x="226" y="67"/>
                  </a:lnTo>
                  <a:lnTo>
                    <a:pt x="224" y="61"/>
                  </a:lnTo>
                  <a:lnTo>
                    <a:pt x="221" y="57"/>
                  </a:lnTo>
                  <a:lnTo>
                    <a:pt x="218" y="53"/>
                  </a:lnTo>
                  <a:lnTo>
                    <a:pt x="213" y="49"/>
                  </a:lnTo>
                  <a:lnTo>
                    <a:pt x="208" y="48"/>
                  </a:lnTo>
                  <a:lnTo>
                    <a:pt x="194" y="46"/>
                  </a:lnTo>
                  <a:lnTo>
                    <a:pt x="194" y="46"/>
                  </a:lnTo>
                  <a:close/>
                  <a:moveTo>
                    <a:pt x="34" y="0"/>
                  </a:moveTo>
                  <a:lnTo>
                    <a:pt x="0" y="177"/>
                  </a:lnTo>
                  <a:lnTo>
                    <a:pt x="99" y="177"/>
                  </a:lnTo>
                  <a:lnTo>
                    <a:pt x="99" y="177"/>
                  </a:lnTo>
                  <a:lnTo>
                    <a:pt x="97" y="170"/>
                  </a:lnTo>
                  <a:lnTo>
                    <a:pt x="97" y="165"/>
                  </a:lnTo>
                  <a:lnTo>
                    <a:pt x="99" y="161"/>
                  </a:lnTo>
                  <a:lnTo>
                    <a:pt x="102" y="156"/>
                  </a:lnTo>
                  <a:lnTo>
                    <a:pt x="102" y="156"/>
                  </a:lnTo>
                  <a:lnTo>
                    <a:pt x="50" y="159"/>
                  </a:lnTo>
                  <a:lnTo>
                    <a:pt x="42" y="159"/>
                  </a:lnTo>
                  <a:lnTo>
                    <a:pt x="54" y="91"/>
                  </a:lnTo>
                  <a:lnTo>
                    <a:pt x="54" y="91"/>
                  </a:lnTo>
                  <a:lnTo>
                    <a:pt x="88" y="92"/>
                  </a:lnTo>
                  <a:lnTo>
                    <a:pt x="113" y="96"/>
                  </a:lnTo>
                  <a:lnTo>
                    <a:pt x="113" y="96"/>
                  </a:lnTo>
                  <a:lnTo>
                    <a:pt x="113" y="81"/>
                  </a:lnTo>
                  <a:lnTo>
                    <a:pt x="118" y="73"/>
                  </a:lnTo>
                  <a:lnTo>
                    <a:pt x="118" y="73"/>
                  </a:lnTo>
                  <a:lnTo>
                    <a:pt x="75" y="75"/>
                  </a:lnTo>
                  <a:lnTo>
                    <a:pt x="75" y="75"/>
                  </a:lnTo>
                  <a:lnTo>
                    <a:pt x="59" y="75"/>
                  </a:lnTo>
                  <a:lnTo>
                    <a:pt x="69" y="19"/>
                  </a:lnTo>
                  <a:lnTo>
                    <a:pt x="83" y="19"/>
                  </a:lnTo>
                  <a:lnTo>
                    <a:pt x="83" y="19"/>
                  </a:lnTo>
                  <a:lnTo>
                    <a:pt x="105" y="19"/>
                  </a:lnTo>
                  <a:lnTo>
                    <a:pt x="127" y="22"/>
                  </a:lnTo>
                  <a:lnTo>
                    <a:pt x="127" y="22"/>
                  </a:lnTo>
                  <a:lnTo>
                    <a:pt x="129" y="10"/>
                  </a:lnTo>
                  <a:lnTo>
                    <a:pt x="132" y="0"/>
                  </a:lnTo>
                  <a:lnTo>
                    <a:pt x="34" y="0"/>
                  </a:lnTo>
                  <a:close/>
                  <a:moveTo>
                    <a:pt x="662" y="91"/>
                  </a:moveTo>
                  <a:lnTo>
                    <a:pt x="662" y="91"/>
                  </a:lnTo>
                  <a:lnTo>
                    <a:pt x="657" y="78"/>
                  </a:lnTo>
                  <a:lnTo>
                    <a:pt x="654" y="69"/>
                  </a:lnTo>
                  <a:lnTo>
                    <a:pt x="654" y="69"/>
                  </a:lnTo>
                  <a:lnTo>
                    <a:pt x="656" y="61"/>
                  </a:lnTo>
                  <a:lnTo>
                    <a:pt x="659" y="56"/>
                  </a:lnTo>
                  <a:lnTo>
                    <a:pt x="659" y="56"/>
                  </a:lnTo>
                  <a:lnTo>
                    <a:pt x="665" y="51"/>
                  </a:lnTo>
                  <a:lnTo>
                    <a:pt x="672" y="49"/>
                  </a:lnTo>
                  <a:lnTo>
                    <a:pt x="672" y="49"/>
                  </a:lnTo>
                  <a:lnTo>
                    <a:pt x="676" y="51"/>
                  </a:lnTo>
                  <a:lnTo>
                    <a:pt x="679" y="53"/>
                  </a:lnTo>
                  <a:lnTo>
                    <a:pt x="679" y="53"/>
                  </a:lnTo>
                  <a:lnTo>
                    <a:pt x="683" y="57"/>
                  </a:lnTo>
                  <a:lnTo>
                    <a:pt x="683" y="62"/>
                  </a:lnTo>
                  <a:lnTo>
                    <a:pt x="683" y="62"/>
                  </a:lnTo>
                  <a:lnTo>
                    <a:pt x="683" y="70"/>
                  </a:lnTo>
                  <a:lnTo>
                    <a:pt x="678" y="76"/>
                  </a:lnTo>
                  <a:lnTo>
                    <a:pt x="672" y="84"/>
                  </a:lnTo>
                  <a:lnTo>
                    <a:pt x="662" y="91"/>
                  </a:lnTo>
                  <a:lnTo>
                    <a:pt x="662" y="91"/>
                  </a:lnTo>
                  <a:close/>
                  <a:moveTo>
                    <a:pt x="645" y="164"/>
                  </a:moveTo>
                  <a:lnTo>
                    <a:pt x="645" y="164"/>
                  </a:lnTo>
                  <a:lnTo>
                    <a:pt x="633" y="162"/>
                  </a:lnTo>
                  <a:lnTo>
                    <a:pt x="629" y="161"/>
                  </a:lnTo>
                  <a:lnTo>
                    <a:pt x="626" y="158"/>
                  </a:lnTo>
                  <a:lnTo>
                    <a:pt x="624" y="154"/>
                  </a:lnTo>
                  <a:lnTo>
                    <a:pt x="621" y="151"/>
                  </a:lnTo>
                  <a:lnTo>
                    <a:pt x="619" y="140"/>
                  </a:lnTo>
                  <a:lnTo>
                    <a:pt x="619" y="140"/>
                  </a:lnTo>
                  <a:lnTo>
                    <a:pt x="621" y="132"/>
                  </a:lnTo>
                  <a:lnTo>
                    <a:pt x="627" y="124"/>
                  </a:lnTo>
                  <a:lnTo>
                    <a:pt x="627" y="124"/>
                  </a:lnTo>
                  <a:lnTo>
                    <a:pt x="633" y="116"/>
                  </a:lnTo>
                  <a:lnTo>
                    <a:pt x="640" y="113"/>
                  </a:lnTo>
                  <a:lnTo>
                    <a:pt x="667" y="156"/>
                  </a:lnTo>
                  <a:lnTo>
                    <a:pt x="667" y="156"/>
                  </a:lnTo>
                  <a:lnTo>
                    <a:pt x="654" y="162"/>
                  </a:lnTo>
                  <a:lnTo>
                    <a:pt x="645" y="164"/>
                  </a:lnTo>
                  <a:lnTo>
                    <a:pt x="645" y="164"/>
                  </a:lnTo>
                  <a:close/>
                  <a:moveTo>
                    <a:pt x="189" y="99"/>
                  </a:moveTo>
                  <a:lnTo>
                    <a:pt x="189" y="99"/>
                  </a:lnTo>
                  <a:lnTo>
                    <a:pt x="185" y="103"/>
                  </a:lnTo>
                  <a:lnTo>
                    <a:pt x="180" y="107"/>
                  </a:lnTo>
                  <a:lnTo>
                    <a:pt x="173" y="108"/>
                  </a:lnTo>
                  <a:lnTo>
                    <a:pt x="165" y="110"/>
                  </a:lnTo>
                  <a:lnTo>
                    <a:pt x="161" y="110"/>
                  </a:lnTo>
                  <a:lnTo>
                    <a:pt x="170" y="59"/>
                  </a:lnTo>
                  <a:lnTo>
                    <a:pt x="181" y="59"/>
                  </a:lnTo>
                  <a:lnTo>
                    <a:pt x="181" y="59"/>
                  </a:lnTo>
                  <a:lnTo>
                    <a:pt x="188" y="61"/>
                  </a:lnTo>
                  <a:lnTo>
                    <a:pt x="192" y="62"/>
                  </a:lnTo>
                  <a:lnTo>
                    <a:pt x="196" y="67"/>
                  </a:lnTo>
                  <a:lnTo>
                    <a:pt x="197" y="73"/>
                  </a:lnTo>
                  <a:lnTo>
                    <a:pt x="197" y="73"/>
                  </a:lnTo>
                  <a:lnTo>
                    <a:pt x="196" y="81"/>
                  </a:lnTo>
                  <a:lnTo>
                    <a:pt x="194" y="88"/>
                  </a:lnTo>
                  <a:lnTo>
                    <a:pt x="192" y="94"/>
                  </a:lnTo>
                  <a:lnTo>
                    <a:pt x="189" y="99"/>
                  </a:lnTo>
                  <a:lnTo>
                    <a:pt x="189" y="99"/>
                  </a:lnTo>
                  <a:close/>
                </a:path>
              </a:pathLst>
            </a:custGeom>
            <a:grpFill/>
            <a:ln w="9525">
              <a:noFill/>
              <a:round/>
              <a:headEnd/>
              <a:tailEnd/>
            </a:ln>
          </p:spPr>
          <p:txBody>
            <a:bodyPr/>
            <a:lstStyle/>
            <a:p>
              <a:endParaRPr lang="en-GB" noProof="0" dirty="0"/>
            </a:p>
          </p:txBody>
        </p:sp>
        <p:sp>
          <p:nvSpPr>
            <p:cNvPr id="11" name="Freeform 39"/>
            <p:cNvSpPr>
              <a:spLocks noEditPoints="1"/>
            </p:cNvSpPr>
            <p:nvPr userDrawn="1"/>
          </p:nvSpPr>
          <p:spPr bwMode="black">
            <a:xfrm>
              <a:off x="4673" y="4207"/>
              <a:ext cx="50" cy="58"/>
            </a:xfrm>
            <a:custGeom>
              <a:avLst/>
              <a:gdLst/>
              <a:ahLst/>
              <a:cxnLst>
                <a:cxn ang="0">
                  <a:pos x="70" y="38"/>
                </a:cxn>
                <a:cxn ang="0">
                  <a:pos x="65" y="54"/>
                </a:cxn>
                <a:cxn ang="0">
                  <a:pos x="57" y="65"/>
                </a:cxn>
                <a:cxn ang="0">
                  <a:pos x="47" y="72"/>
                </a:cxn>
                <a:cxn ang="0">
                  <a:pos x="36" y="75"/>
                </a:cxn>
                <a:cxn ang="0">
                  <a:pos x="31" y="73"/>
                </a:cxn>
                <a:cxn ang="0">
                  <a:pos x="24" y="70"/>
                </a:cxn>
                <a:cxn ang="0">
                  <a:pos x="19" y="62"/>
                </a:cxn>
                <a:cxn ang="0">
                  <a:pos x="19" y="49"/>
                </a:cxn>
                <a:cxn ang="0">
                  <a:pos x="19" y="41"/>
                </a:cxn>
                <a:cxn ang="0">
                  <a:pos x="30" y="16"/>
                </a:cxn>
                <a:cxn ang="0">
                  <a:pos x="39" y="10"/>
                </a:cxn>
                <a:cxn ang="0">
                  <a:pos x="51" y="7"/>
                </a:cxn>
                <a:cxn ang="0">
                  <a:pos x="55" y="7"/>
                </a:cxn>
                <a:cxn ang="0">
                  <a:pos x="65" y="11"/>
                </a:cxn>
                <a:cxn ang="0">
                  <a:pos x="70" y="19"/>
                </a:cxn>
                <a:cxn ang="0">
                  <a:pos x="70" y="30"/>
                </a:cxn>
                <a:cxn ang="0">
                  <a:pos x="70" y="38"/>
                </a:cxn>
                <a:cxn ang="0">
                  <a:pos x="52" y="0"/>
                </a:cxn>
                <a:cxn ang="0">
                  <a:pos x="33" y="3"/>
                </a:cxn>
                <a:cxn ang="0">
                  <a:pos x="19" y="11"/>
                </a:cxn>
                <a:cxn ang="0">
                  <a:pos x="8" y="24"/>
                </a:cxn>
                <a:cxn ang="0">
                  <a:pos x="1" y="40"/>
                </a:cxn>
                <a:cxn ang="0">
                  <a:pos x="0" y="51"/>
                </a:cxn>
                <a:cxn ang="0">
                  <a:pos x="3" y="65"/>
                </a:cxn>
                <a:cxn ang="0">
                  <a:pos x="12" y="76"/>
                </a:cxn>
                <a:cxn ang="0">
                  <a:pos x="27" y="81"/>
                </a:cxn>
                <a:cxn ang="0">
                  <a:pos x="35" y="81"/>
                </a:cxn>
                <a:cxn ang="0">
                  <a:pos x="60" y="103"/>
                </a:cxn>
                <a:cxn ang="0">
                  <a:pos x="70" y="99"/>
                </a:cxn>
                <a:cxn ang="0">
                  <a:pos x="77" y="97"/>
                </a:cxn>
                <a:cxn ang="0">
                  <a:pos x="51" y="80"/>
                </a:cxn>
                <a:cxn ang="0">
                  <a:pos x="76" y="64"/>
                </a:cxn>
                <a:cxn ang="0">
                  <a:pos x="85" y="46"/>
                </a:cxn>
                <a:cxn ang="0">
                  <a:pos x="87" y="40"/>
                </a:cxn>
                <a:cxn ang="0">
                  <a:pos x="87" y="22"/>
                </a:cxn>
                <a:cxn ang="0">
                  <a:pos x="81" y="10"/>
                </a:cxn>
                <a:cxn ang="0">
                  <a:pos x="70" y="2"/>
                </a:cxn>
                <a:cxn ang="0">
                  <a:pos x="52" y="0"/>
                </a:cxn>
              </a:cxnLst>
              <a:rect l="0" t="0" r="r" b="b"/>
              <a:pathLst>
                <a:path w="89" h="103">
                  <a:moveTo>
                    <a:pt x="70" y="38"/>
                  </a:moveTo>
                  <a:lnTo>
                    <a:pt x="70" y="38"/>
                  </a:lnTo>
                  <a:lnTo>
                    <a:pt x="66" y="46"/>
                  </a:lnTo>
                  <a:lnTo>
                    <a:pt x="65" y="54"/>
                  </a:lnTo>
                  <a:lnTo>
                    <a:pt x="60" y="61"/>
                  </a:lnTo>
                  <a:lnTo>
                    <a:pt x="57" y="65"/>
                  </a:lnTo>
                  <a:lnTo>
                    <a:pt x="52" y="70"/>
                  </a:lnTo>
                  <a:lnTo>
                    <a:pt x="47" y="72"/>
                  </a:lnTo>
                  <a:lnTo>
                    <a:pt x="43" y="73"/>
                  </a:lnTo>
                  <a:lnTo>
                    <a:pt x="36" y="75"/>
                  </a:lnTo>
                  <a:lnTo>
                    <a:pt x="36" y="75"/>
                  </a:lnTo>
                  <a:lnTo>
                    <a:pt x="31" y="73"/>
                  </a:lnTo>
                  <a:lnTo>
                    <a:pt x="28" y="73"/>
                  </a:lnTo>
                  <a:lnTo>
                    <a:pt x="24" y="70"/>
                  </a:lnTo>
                  <a:lnTo>
                    <a:pt x="22" y="67"/>
                  </a:lnTo>
                  <a:lnTo>
                    <a:pt x="19" y="62"/>
                  </a:lnTo>
                  <a:lnTo>
                    <a:pt x="19" y="57"/>
                  </a:lnTo>
                  <a:lnTo>
                    <a:pt x="19" y="49"/>
                  </a:lnTo>
                  <a:lnTo>
                    <a:pt x="19" y="41"/>
                  </a:lnTo>
                  <a:lnTo>
                    <a:pt x="19" y="41"/>
                  </a:lnTo>
                  <a:lnTo>
                    <a:pt x="24" y="27"/>
                  </a:lnTo>
                  <a:lnTo>
                    <a:pt x="30" y="16"/>
                  </a:lnTo>
                  <a:lnTo>
                    <a:pt x="35" y="13"/>
                  </a:lnTo>
                  <a:lnTo>
                    <a:pt x="39" y="10"/>
                  </a:lnTo>
                  <a:lnTo>
                    <a:pt x="46" y="7"/>
                  </a:lnTo>
                  <a:lnTo>
                    <a:pt x="51" y="7"/>
                  </a:lnTo>
                  <a:lnTo>
                    <a:pt x="51" y="7"/>
                  </a:lnTo>
                  <a:lnTo>
                    <a:pt x="55" y="7"/>
                  </a:lnTo>
                  <a:lnTo>
                    <a:pt x="60" y="8"/>
                  </a:lnTo>
                  <a:lnTo>
                    <a:pt x="65" y="11"/>
                  </a:lnTo>
                  <a:lnTo>
                    <a:pt x="66" y="14"/>
                  </a:lnTo>
                  <a:lnTo>
                    <a:pt x="70" y="19"/>
                  </a:lnTo>
                  <a:lnTo>
                    <a:pt x="70" y="24"/>
                  </a:lnTo>
                  <a:lnTo>
                    <a:pt x="70" y="30"/>
                  </a:lnTo>
                  <a:lnTo>
                    <a:pt x="70" y="38"/>
                  </a:lnTo>
                  <a:lnTo>
                    <a:pt x="70" y="38"/>
                  </a:lnTo>
                  <a:close/>
                  <a:moveTo>
                    <a:pt x="52" y="0"/>
                  </a:moveTo>
                  <a:lnTo>
                    <a:pt x="52" y="0"/>
                  </a:lnTo>
                  <a:lnTo>
                    <a:pt x="43" y="0"/>
                  </a:lnTo>
                  <a:lnTo>
                    <a:pt x="33" y="3"/>
                  </a:lnTo>
                  <a:lnTo>
                    <a:pt x="25" y="7"/>
                  </a:lnTo>
                  <a:lnTo>
                    <a:pt x="19" y="11"/>
                  </a:lnTo>
                  <a:lnTo>
                    <a:pt x="12" y="18"/>
                  </a:lnTo>
                  <a:lnTo>
                    <a:pt x="8" y="24"/>
                  </a:lnTo>
                  <a:lnTo>
                    <a:pt x="3" y="32"/>
                  </a:lnTo>
                  <a:lnTo>
                    <a:pt x="1" y="40"/>
                  </a:lnTo>
                  <a:lnTo>
                    <a:pt x="1" y="40"/>
                  </a:lnTo>
                  <a:lnTo>
                    <a:pt x="0" y="51"/>
                  </a:lnTo>
                  <a:lnTo>
                    <a:pt x="0" y="59"/>
                  </a:lnTo>
                  <a:lnTo>
                    <a:pt x="3" y="65"/>
                  </a:lnTo>
                  <a:lnTo>
                    <a:pt x="8" y="72"/>
                  </a:lnTo>
                  <a:lnTo>
                    <a:pt x="12" y="76"/>
                  </a:lnTo>
                  <a:lnTo>
                    <a:pt x="19" y="80"/>
                  </a:lnTo>
                  <a:lnTo>
                    <a:pt x="27" y="81"/>
                  </a:lnTo>
                  <a:lnTo>
                    <a:pt x="35" y="81"/>
                  </a:lnTo>
                  <a:lnTo>
                    <a:pt x="35" y="81"/>
                  </a:lnTo>
                  <a:lnTo>
                    <a:pt x="49" y="92"/>
                  </a:lnTo>
                  <a:lnTo>
                    <a:pt x="60" y="103"/>
                  </a:lnTo>
                  <a:lnTo>
                    <a:pt x="60" y="103"/>
                  </a:lnTo>
                  <a:lnTo>
                    <a:pt x="70" y="99"/>
                  </a:lnTo>
                  <a:lnTo>
                    <a:pt x="77" y="97"/>
                  </a:lnTo>
                  <a:lnTo>
                    <a:pt x="77" y="97"/>
                  </a:lnTo>
                  <a:lnTo>
                    <a:pt x="51" y="80"/>
                  </a:lnTo>
                  <a:lnTo>
                    <a:pt x="51" y="80"/>
                  </a:lnTo>
                  <a:lnTo>
                    <a:pt x="65" y="73"/>
                  </a:lnTo>
                  <a:lnTo>
                    <a:pt x="76" y="64"/>
                  </a:lnTo>
                  <a:lnTo>
                    <a:pt x="84" y="53"/>
                  </a:lnTo>
                  <a:lnTo>
                    <a:pt x="85" y="46"/>
                  </a:lnTo>
                  <a:lnTo>
                    <a:pt x="87" y="40"/>
                  </a:lnTo>
                  <a:lnTo>
                    <a:pt x="87" y="40"/>
                  </a:lnTo>
                  <a:lnTo>
                    <a:pt x="89" y="30"/>
                  </a:lnTo>
                  <a:lnTo>
                    <a:pt x="87" y="22"/>
                  </a:lnTo>
                  <a:lnTo>
                    <a:pt x="85" y="16"/>
                  </a:lnTo>
                  <a:lnTo>
                    <a:pt x="81" y="10"/>
                  </a:lnTo>
                  <a:lnTo>
                    <a:pt x="76" y="5"/>
                  </a:lnTo>
                  <a:lnTo>
                    <a:pt x="70" y="2"/>
                  </a:lnTo>
                  <a:lnTo>
                    <a:pt x="62" y="0"/>
                  </a:lnTo>
                  <a:lnTo>
                    <a:pt x="52" y="0"/>
                  </a:lnTo>
                  <a:lnTo>
                    <a:pt x="52" y="0"/>
                  </a:lnTo>
                  <a:close/>
                </a:path>
              </a:pathLst>
            </a:custGeom>
            <a:grpFill/>
            <a:ln w="9525">
              <a:noFill/>
              <a:round/>
              <a:headEnd/>
              <a:tailEnd/>
            </a:ln>
          </p:spPr>
          <p:txBody>
            <a:bodyPr/>
            <a:lstStyle/>
            <a:p>
              <a:endParaRPr lang="en-GB" noProof="0" dirty="0"/>
            </a:p>
          </p:txBody>
        </p:sp>
        <p:sp>
          <p:nvSpPr>
            <p:cNvPr id="12" name="Freeform 40"/>
            <p:cNvSpPr>
              <a:spLocks/>
            </p:cNvSpPr>
            <p:nvPr userDrawn="1"/>
          </p:nvSpPr>
          <p:spPr bwMode="black">
            <a:xfrm>
              <a:off x="4726" y="4221"/>
              <a:ext cx="33" cy="31"/>
            </a:xfrm>
            <a:custGeom>
              <a:avLst/>
              <a:gdLst/>
              <a:ahLst/>
              <a:cxnLst>
                <a:cxn ang="0">
                  <a:pos x="33" y="48"/>
                </a:cxn>
                <a:cxn ang="0">
                  <a:pos x="33" y="48"/>
                </a:cxn>
                <a:cxn ang="0">
                  <a:pos x="33" y="48"/>
                </a:cxn>
                <a:cxn ang="0">
                  <a:pos x="28" y="51"/>
                </a:cxn>
                <a:cxn ang="0">
                  <a:pos x="24" y="54"/>
                </a:cxn>
                <a:cxn ang="0">
                  <a:pos x="19" y="57"/>
                </a:cxn>
                <a:cxn ang="0">
                  <a:pos x="14" y="57"/>
                </a:cxn>
                <a:cxn ang="0">
                  <a:pos x="14" y="57"/>
                </a:cxn>
                <a:cxn ang="0">
                  <a:pos x="6" y="56"/>
                </a:cxn>
                <a:cxn ang="0">
                  <a:pos x="2" y="52"/>
                </a:cxn>
                <a:cxn ang="0">
                  <a:pos x="0" y="46"/>
                </a:cxn>
                <a:cxn ang="0">
                  <a:pos x="0" y="37"/>
                </a:cxn>
                <a:cxn ang="0">
                  <a:pos x="0" y="37"/>
                </a:cxn>
                <a:cxn ang="0">
                  <a:pos x="5" y="17"/>
                </a:cxn>
                <a:cxn ang="0">
                  <a:pos x="5" y="17"/>
                </a:cxn>
                <a:cxn ang="0">
                  <a:pos x="8" y="0"/>
                </a:cxn>
                <a:cxn ang="0">
                  <a:pos x="8" y="0"/>
                </a:cxn>
                <a:cxn ang="0">
                  <a:pos x="16" y="2"/>
                </a:cxn>
                <a:cxn ang="0">
                  <a:pos x="16" y="2"/>
                </a:cxn>
                <a:cxn ang="0">
                  <a:pos x="24" y="0"/>
                </a:cxn>
                <a:cxn ang="0">
                  <a:pos x="24" y="0"/>
                </a:cxn>
                <a:cxn ang="0">
                  <a:pos x="21" y="14"/>
                </a:cxn>
                <a:cxn ang="0">
                  <a:pos x="17" y="33"/>
                </a:cxn>
                <a:cxn ang="0">
                  <a:pos x="17" y="33"/>
                </a:cxn>
                <a:cxn ang="0">
                  <a:pos x="16" y="40"/>
                </a:cxn>
                <a:cxn ang="0">
                  <a:pos x="17" y="45"/>
                </a:cxn>
                <a:cxn ang="0">
                  <a:pos x="19" y="46"/>
                </a:cxn>
                <a:cxn ang="0">
                  <a:pos x="24" y="48"/>
                </a:cxn>
                <a:cxn ang="0">
                  <a:pos x="24" y="48"/>
                </a:cxn>
                <a:cxn ang="0">
                  <a:pos x="28" y="46"/>
                </a:cxn>
                <a:cxn ang="0">
                  <a:pos x="32" y="43"/>
                </a:cxn>
                <a:cxn ang="0">
                  <a:pos x="35" y="38"/>
                </a:cxn>
                <a:cxn ang="0">
                  <a:pos x="36" y="30"/>
                </a:cxn>
                <a:cxn ang="0">
                  <a:pos x="38" y="25"/>
                </a:cxn>
                <a:cxn ang="0">
                  <a:pos x="38" y="25"/>
                </a:cxn>
                <a:cxn ang="0">
                  <a:pos x="41" y="0"/>
                </a:cxn>
                <a:cxn ang="0">
                  <a:pos x="41" y="0"/>
                </a:cxn>
                <a:cxn ang="0">
                  <a:pos x="51" y="2"/>
                </a:cxn>
                <a:cxn ang="0">
                  <a:pos x="51" y="2"/>
                </a:cxn>
                <a:cxn ang="0">
                  <a:pos x="59" y="0"/>
                </a:cxn>
                <a:cxn ang="0">
                  <a:pos x="59" y="0"/>
                </a:cxn>
                <a:cxn ang="0">
                  <a:pos x="52" y="25"/>
                </a:cxn>
                <a:cxn ang="0">
                  <a:pos x="52" y="30"/>
                </a:cxn>
                <a:cxn ang="0">
                  <a:pos x="52" y="30"/>
                </a:cxn>
                <a:cxn ang="0">
                  <a:pos x="48" y="56"/>
                </a:cxn>
                <a:cxn ang="0">
                  <a:pos x="48" y="56"/>
                </a:cxn>
                <a:cxn ang="0">
                  <a:pos x="40" y="56"/>
                </a:cxn>
                <a:cxn ang="0">
                  <a:pos x="40" y="56"/>
                </a:cxn>
                <a:cxn ang="0">
                  <a:pos x="32" y="56"/>
                </a:cxn>
                <a:cxn ang="0">
                  <a:pos x="33" y="48"/>
                </a:cxn>
              </a:cxnLst>
              <a:rect l="0" t="0" r="r" b="b"/>
              <a:pathLst>
                <a:path w="59" h="57">
                  <a:moveTo>
                    <a:pt x="33" y="48"/>
                  </a:moveTo>
                  <a:lnTo>
                    <a:pt x="33" y="48"/>
                  </a:lnTo>
                  <a:lnTo>
                    <a:pt x="33" y="48"/>
                  </a:lnTo>
                  <a:lnTo>
                    <a:pt x="28" y="51"/>
                  </a:lnTo>
                  <a:lnTo>
                    <a:pt x="24" y="54"/>
                  </a:lnTo>
                  <a:lnTo>
                    <a:pt x="19" y="57"/>
                  </a:lnTo>
                  <a:lnTo>
                    <a:pt x="14" y="57"/>
                  </a:lnTo>
                  <a:lnTo>
                    <a:pt x="14" y="57"/>
                  </a:lnTo>
                  <a:lnTo>
                    <a:pt x="6" y="56"/>
                  </a:lnTo>
                  <a:lnTo>
                    <a:pt x="2" y="52"/>
                  </a:lnTo>
                  <a:lnTo>
                    <a:pt x="0" y="46"/>
                  </a:lnTo>
                  <a:lnTo>
                    <a:pt x="0" y="37"/>
                  </a:lnTo>
                  <a:lnTo>
                    <a:pt x="0" y="37"/>
                  </a:lnTo>
                  <a:lnTo>
                    <a:pt x="5" y="17"/>
                  </a:lnTo>
                  <a:lnTo>
                    <a:pt x="5" y="17"/>
                  </a:lnTo>
                  <a:lnTo>
                    <a:pt x="8" y="0"/>
                  </a:lnTo>
                  <a:lnTo>
                    <a:pt x="8" y="0"/>
                  </a:lnTo>
                  <a:lnTo>
                    <a:pt x="16" y="2"/>
                  </a:lnTo>
                  <a:lnTo>
                    <a:pt x="16" y="2"/>
                  </a:lnTo>
                  <a:lnTo>
                    <a:pt x="24" y="0"/>
                  </a:lnTo>
                  <a:lnTo>
                    <a:pt x="24" y="0"/>
                  </a:lnTo>
                  <a:lnTo>
                    <a:pt x="21" y="14"/>
                  </a:lnTo>
                  <a:lnTo>
                    <a:pt x="17" y="33"/>
                  </a:lnTo>
                  <a:lnTo>
                    <a:pt x="17" y="33"/>
                  </a:lnTo>
                  <a:lnTo>
                    <a:pt x="16" y="40"/>
                  </a:lnTo>
                  <a:lnTo>
                    <a:pt x="17" y="45"/>
                  </a:lnTo>
                  <a:lnTo>
                    <a:pt x="19" y="46"/>
                  </a:lnTo>
                  <a:lnTo>
                    <a:pt x="24" y="48"/>
                  </a:lnTo>
                  <a:lnTo>
                    <a:pt x="24" y="48"/>
                  </a:lnTo>
                  <a:lnTo>
                    <a:pt x="28" y="46"/>
                  </a:lnTo>
                  <a:lnTo>
                    <a:pt x="32" y="43"/>
                  </a:lnTo>
                  <a:lnTo>
                    <a:pt x="35" y="38"/>
                  </a:lnTo>
                  <a:lnTo>
                    <a:pt x="36" y="30"/>
                  </a:lnTo>
                  <a:lnTo>
                    <a:pt x="38" y="25"/>
                  </a:lnTo>
                  <a:lnTo>
                    <a:pt x="38" y="25"/>
                  </a:lnTo>
                  <a:lnTo>
                    <a:pt x="41" y="0"/>
                  </a:lnTo>
                  <a:lnTo>
                    <a:pt x="41" y="0"/>
                  </a:lnTo>
                  <a:lnTo>
                    <a:pt x="51" y="2"/>
                  </a:lnTo>
                  <a:lnTo>
                    <a:pt x="51" y="2"/>
                  </a:lnTo>
                  <a:lnTo>
                    <a:pt x="59" y="0"/>
                  </a:lnTo>
                  <a:lnTo>
                    <a:pt x="59" y="0"/>
                  </a:lnTo>
                  <a:lnTo>
                    <a:pt x="52" y="25"/>
                  </a:lnTo>
                  <a:lnTo>
                    <a:pt x="52" y="30"/>
                  </a:lnTo>
                  <a:lnTo>
                    <a:pt x="52" y="30"/>
                  </a:lnTo>
                  <a:lnTo>
                    <a:pt x="48" y="56"/>
                  </a:lnTo>
                  <a:lnTo>
                    <a:pt x="48" y="56"/>
                  </a:lnTo>
                  <a:lnTo>
                    <a:pt x="40" y="56"/>
                  </a:lnTo>
                  <a:lnTo>
                    <a:pt x="40" y="56"/>
                  </a:lnTo>
                  <a:lnTo>
                    <a:pt x="32" y="56"/>
                  </a:lnTo>
                  <a:lnTo>
                    <a:pt x="33" y="48"/>
                  </a:lnTo>
                  <a:close/>
                </a:path>
              </a:pathLst>
            </a:custGeom>
            <a:grpFill/>
            <a:ln w="9525">
              <a:noFill/>
              <a:round/>
              <a:headEnd/>
              <a:tailEnd/>
            </a:ln>
          </p:spPr>
          <p:txBody>
            <a:bodyPr/>
            <a:lstStyle/>
            <a:p>
              <a:endParaRPr lang="en-GB" noProof="0" dirty="0"/>
            </a:p>
          </p:txBody>
        </p:sp>
        <p:sp>
          <p:nvSpPr>
            <p:cNvPr id="13" name="Freeform 41"/>
            <p:cNvSpPr>
              <a:spLocks noEditPoints="1"/>
            </p:cNvSpPr>
            <p:nvPr userDrawn="1"/>
          </p:nvSpPr>
          <p:spPr bwMode="black">
            <a:xfrm>
              <a:off x="4760" y="4219"/>
              <a:ext cx="29" cy="33"/>
            </a:xfrm>
            <a:custGeom>
              <a:avLst/>
              <a:gdLst/>
              <a:ahLst/>
              <a:cxnLst>
                <a:cxn ang="0">
                  <a:pos x="32" y="40"/>
                </a:cxn>
                <a:cxn ang="0">
                  <a:pos x="28" y="48"/>
                </a:cxn>
                <a:cxn ang="0">
                  <a:pos x="20" y="51"/>
                </a:cxn>
                <a:cxn ang="0">
                  <a:pos x="19" y="51"/>
                </a:cxn>
                <a:cxn ang="0">
                  <a:pos x="16" y="47"/>
                </a:cxn>
                <a:cxn ang="0">
                  <a:pos x="16" y="43"/>
                </a:cxn>
                <a:cxn ang="0">
                  <a:pos x="24" y="32"/>
                </a:cxn>
                <a:cxn ang="0">
                  <a:pos x="35" y="27"/>
                </a:cxn>
                <a:cxn ang="0">
                  <a:pos x="32" y="40"/>
                </a:cxn>
                <a:cxn ang="0">
                  <a:pos x="12" y="16"/>
                </a:cxn>
                <a:cxn ang="0">
                  <a:pos x="19" y="12"/>
                </a:cxn>
                <a:cxn ang="0">
                  <a:pos x="27" y="10"/>
                </a:cxn>
                <a:cxn ang="0">
                  <a:pos x="35" y="13"/>
                </a:cxn>
                <a:cxn ang="0">
                  <a:pos x="36" y="19"/>
                </a:cxn>
                <a:cxn ang="0">
                  <a:pos x="35" y="23"/>
                </a:cxn>
                <a:cxn ang="0">
                  <a:pos x="20" y="27"/>
                </a:cxn>
                <a:cxn ang="0">
                  <a:pos x="12" y="31"/>
                </a:cxn>
                <a:cxn ang="0">
                  <a:pos x="3" y="39"/>
                </a:cxn>
                <a:cxn ang="0">
                  <a:pos x="0" y="45"/>
                </a:cxn>
                <a:cxn ang="0">
                  <a:pos x="1" y="54"/>
                </a:cxn>
                <a:cxn ang="0">
                  <a:pos x="14" y="59"/>
                </a:cxn>
                <a:cxn ang="0">
                  <a:pos x="19" y="59"/>
                </a:cxn>
                <a:cxn ang="0">
                  <a:pos x="30" y="51"/>
                </a:cxn>
                <a:cxn ang="0">
                  <a:pos x="32" y="54"/>
                </a:cxn>
                <a:cxn ang="0">
                  <a:pos x="35" y="59"/>
                </a:cxn>
                <a:cxn ang="0">
                  <a:pos x="39" y="59"/>
                </a:cxn>
                <a:cxn ang="0">
                  <a:pos x="51" y="56"/>
                </a:cxn>
                <a:cxn ang="0">
                  <a:pos x="51" y="53"/>
                </a:cxn>
                <a:cxn ang="0">
                  <a:pos x="46" y="53"/>
                </a:cxn>
                <a:cxn ang="0">
                  <a:pos x="46" y="45"/>
                </a:cxn>
                <a:cxn ang="0">
                  <a:pos x="51" y="19"/>
                </a:cxn>
                <a:cxn ang="0">
                  <a:pos x="51" y="12"/>
                </a:cxn>
                <a:cxn ang="0">
                  <a:pos x="47" y="5"/>
                </a:cxn>
                <a:cxn ang="0">
                  <a:pos x="33" y="0"/>
                </a:cxn>
                <a:cxn ang="0">
                  <a:pos x="28" y="2"/>
                </a:cxn>
                <a:cxn ang="0">
                  <a:pos x="11" y="10"/>
                </a:cxn>
              </a:cxnLst>
              <a:rect l="0" t="0" r="r" b="b"/>
              <a:pathLst>
                <a:path w="51" h="59">
                  <a:moveTo>
                    <a:pt x="32" y="40"/>
                  </a:moveTo>
                  <a:lnTo>
                    <a:pt x="32" y="40"/>
                  </a:lnTo>
                  <a:lnTo>
                    <a:pt x="30" y="45"/>
                  </a:lnTo>
                  <a:lnTo>
                    <a:pt x="28" y="48"/>
                  </a:lnTo>
                  <a:lnTo>
                    <a:pt x="25" y="51"/>
                  </a:lnTo>
                  <a:lnTo>
                    <a:pt x="20" y="51"/>
                  </a:lnTo>
                  <a:lnTo>
                    <a:pt x="20" y="51"/>
                  </a:lnTo>
                  <a:lnTo>
                    <a:pt x="19" y="51"/>
                  </a:lnTo>
                  <a:lnTo>
                    <a:pt x="17" y="50"/>
                  </a:lnTo>
                  <a:lnTo>
                    <a:pt x="16" y="47"/>
                  </a:lnTo>
                  <a:lnTo>
                    <a:pt x="16" y="43"/>
                  </a:lnTo>
                  <a:lnTo>
                    <a:pt x="16" y="43"/>
                  </a:lnTo>
                  <a:lnTo>
                    <a:pt x="19" y="37"/>
                  </a:lnTo>
                  <a:lnTo>
                    <a:pt x="24" y="32"/>
                  </a:lnTo>
                  <a:lnTo>
                    <a:pt x="35" y="27"/>
                  </a:lnTo>
                  <a:lnTo>
                    <a:pt x="35" y="27"/>
                  </a:lnTo>
                  <a:lnTo>
                    <a:pt x="32" y="40"/>
                  </a:lnTo>
                  <a:lnTo>
                    <a:pt x="32" y="40"/>
                  </a:lnTo>
                  <a:close/>
                  <a:moveTo>
                    <a:pt x="11" y="16"/>
                  </a:moveTo>
                  <a:lnTo>
                    <a:pt x="12" y="16"/>
                  </a:lnTo>
                  <a:lnTo>
                    <a:pt x="12" y="16"/>
                  </a:lnTo>
                  <a:lnTo>
                    <a:pt x="19" y="12"/>
                  </a:lnTo>
                  <a:lnTo>
                    <a:pt x="27" y="10"/>
                  </a:lnTo>
                  <a:lnTo>
                    <a:pt x="27" y="10"/>
                  </a:lnTo>
                  <a:lnTo>
                    <a:pt x="32" y="10"/>
                  </a:lnTo>
                  <a:lnTo>
                    <a:pt x="35" y="13"/>
                  </a:lnTo>
                  <a:lnTo>
                    <a:pt x="36" y="16"/>
                  </a:lnTo>
                  <a:lnTo>
                    <a:pt x="36" y="19"/>
                  </a:lnTo>
                  <a:lnTo>
                    <a:pt x="36" y="19"/>
                  </a:lnTo>
                  <a:lnTo>
                    <a:pt x="35" y="23"/>
                  </a:lnTo>
                  <a:lnTo>
                    <a:pt x="33" y="24"/>
                  </a:lnTo>
                  <a:lnTo>
                    <a:pt x="20" y="27"/>
                  </a:lnTo>
                  <a:lnTo>
                    <a:pt x="20" y="27"/>
                  </a:lnTo>
                  <a:lnTo>
                    <a:pt x="12" y="31"/>
                  </a:lnTo>
                  <a:lnTo>
                    <a:pt x="6" y="34"/>
                  </a:lnTo>
                  <a:lnTo>
                    <a:pt x="3" y="39"/>
                  </a:lnTo>
                  <a:lnTo>
                    <a:pt x="0" y="45"/>
                  </a:lnTo>
                  <a:lnTo>
                    <a:pt x="0" y="45"/>
                  </a:lnTo>
                  <a:lnTo>
                    <a:pt x="0" y="50"/>
                  </a:lnTo>
                  <a:lnTo>
                    <a:pt x="1" y="54"/>
                  </a:lnTo>
                  <a:lnTo>
                    <a:pt x="6" y="58"/>
                  </a:lnTo>
                  <a:lnTo>
                    <a:pt x="14" y="59"/>
                  </a:lnTo>
                  <a:lnTo>
                    <a:pt x="14" y="59"/>
                  </a:lnTo>
                  <a:lnTo>
                    <a:pt x="19" y="59"/>
                  </a:lnTo>
                  <a:lnTo>
                    <a:pt x="22" y="58"/>
                  </a:lnTo>
                  <a:lnTo>
                    <a:pt x="30" y="51"/>
                  </a:lnTo>
                  <a:lnTo>
                    <a:pt x="30" y="51"/>
                  </a:lnTo>
                  <a:lnTo>
                    <a:pt x="32" y="54"/>
                  </a:lnTo>
                  <a:lnTo>
                    <a:pt x="33" y="58"/>
                  </a:lnTo>
                  <a:lnTo>
                    <a:pt x="35" y="59"/>
                  </a:lnTo>
                  <a:lnTo>
                    <a:pt x="39" y="59"/>
                  </a:lnTo>
                  <a:lnTo>
                    <a:pt x="39" y="59"/>
                  </a:lnTo>
                  <a:lnTo>
                    <a:pt x="44" y="59"/>
                  </a:lnTo>
                  <a:lnTo>
                    <a:pt x="51" y="56"/>
                  </a:lnTo>
                  <a:lnTo>
                    <a:pt x="51" y="53"/>
                  </a:lnTo>
                  <a:lnTo>
                    <a:pt x="51" y="53"/>
                  </a:lnTo>
                  <a:lnTo>
                    <a:pt x="47" y="53"/>
                  </a:lnTo>
                  <a:lnTo>
                    <a:pt x="46" y="53"/>
                  </a:lnTo>
                  <a:lnTo>
                    <a:pt x="46" y="50"/>
                  </a:lnTo>
                  <a:lnTo>
                    <a:pt x="46" y="45"/>
                  </a:lnTo>
                  <a:lnTo>
                    <a:pt x="46" y="45"/>
                  </a:lnTo>
                  <a:lnTo>
                    <a:pt x="51" y="19"/>
                  </a:lnTo>
                  <a:lnTo>
                    <a:pt x="51" y="19"/>
                  </a:lnTo>
                  <a:lnTo>
                    <a:pt x="51" y="12"/>
                  </a:lnTo>
                  <a:lnTo>
                    <a:pt x="49" y="8"/>
                  </a:lnTo>
                  <a:lnTo>
                    <a:pt x="47" y="5"/>
                  </a:lnTo>
                  <a:lnTo>
                    <a:pt x="41" y="2"/>
                  </a:lnTo>
                  <a:lnTo>
                    <a:pt x="33" y="0"/>
                  </a:lnTo>
                  <a:lnTo>
                    <a:pt x="33" y="0"/>
                  </a:lnTo>
                  <a:lnTo>
                    <a:pt x="28" y="2"/>
                  </a:lnTo>
                  <a:lnTo>
                    <a:pt x="22" y="4"/>
                  </a:lnTo>
                  <a:lnTo>
                    <a:pt x="11" y="10"/>
                  </a:lnTo>
                  <a:lnTo>
                    <a:pt x="11" y="16"/>
                  </a:lnTo>
                  <a:close/>
                </a:path>
              </a:pathLst>
            </a:custGeom>
            <a:grpFill/>
            <a:ln w="9525">
              <a:noFill/>
              <a:round/>
              <a:headEnd/>
              <a:tailEnd/>
            </a:ln>
          </p:spPr>
          <p:txBody>
            <a:bodyPr/>
            <a:lstStyle/>
            <a:p>
              <a:endParaRPr lang="en-GB" noProof="0" dirty="0"/>
            </a:p>
          </p:txBody>
        </p:sp>
        <p:sp>
          <p:nvSpPr>
            <p:cNvPr id="14" name="Freeform 42"/>
            <p:cNvSpPr>
              <a:spLocks/>
            </p:cNvSpPr>
            <p:nvPr userDrawn="1"/>
          </p:nvSpPr>
          <p:spPr bwMode="black">
            <a:xfrm>
              <a:off x="4794" y="4204"/>
              <a:ext cx="20" cy="48"/>
            </a:xfrm>
            <a:custGeom>
              <a:avLst/>
              <a:gdLst/>
              <a:ahLst/>
              <a:cxnLst>
                <a:cxn ang="0">
                  <a:pos x="11" y="40"/>
                </a:cxn>
                <a:cxn ang="0">
                  <a:pos x="11" y="40"/>
                </a:cxn>
                <a:cxn ang="0">
                  <a:pos x="18" y="0"/>
                </a:cxn>
                <a:cxn ang="0">
                  <a:pos x="18" y="0"/>
                </a:cxn>
                <a:cxn ang="0">
                  <a:pos x="25" y="0"/>
                </a:cxn>
                <a:cxn ang="0">
                  <a:pos x="25" y="0"/>
                </a:cxn>
                <a:cxn ang="0">
                  <a:pos x="35" y="0"/>
                </a:cxn>
                <a:cxn ang="0">
                  <a:pos x="35" y="0"/>
                </a:cxn>
                <a:cxn ang="0">
                  <a:pos x="25" y="40"/>
                </a:cxn>
                <a:cxn ang="0">
                  <a:pos x="24" y="46"/>
                </a:cxn>
                <a:cxn ang="0">
                  <a:pos x="24" y="46"/>
                </a:cxn>
                <a:cxn ang="0">
                  <a:pos x="18" y="86"/>
                </a:cxn>
                <a:cxn ang="0">
                  <a:pos x="18" y="86"/>
                </a:cxn>
                <a:cxn ang="0">
                  <a:pos x="10" y="86"/>
                </a:cxn>
                <a:cxn ang="0">
                  <a:pos x="10" y="86"/>
                </a:cxn>
                <a:cxn ang="0">
                  <a:pos x="0" y="86"/>
                </a:cxn>
                <a:cxn ang="0">
                  <a:pos x="0" y="86"/>
                </a:cxn>
                <a:cxn ang="0">
                  <a:pos x="10" y="46"/>
                </a:cxn>
                <a:cxn ang="0">
                  <a:pos x="11" y="40"/>
                </a:cxn>
              </a:cxnLst>
              <a:rect l="0" t="0" r="r" b="b"/>
              <a:pathLst>
                <a:path w="35" h="86">
                  <a:moveTo>
                    <a:pt x="11" y="40"/>
                  </a:moveTo>
                  <a:lnTo>
                    <a:pt x="11" y="40"/>
                  </a:lnTo>
                  <a:lnTo>
                    <a:pt x="18" y="0"/>
                  </a:lnTo>
                  <a:lnTo>
                    <a:pt x="18" y="0"/>
                  </a:lnTo>
                  <a:lnTo>
                    <a:pt x="25" y="0"/>
                  </a:lnTo>
                  <a:lnTo>
                    <a:pt x="25" y="0"/>
                  </a:lnTo>
                  <a:lnTo>
                    <a:pt x="35" y="0"/>
                  </a:lnTo>
                  <a:lnTo>
                    <a:pt x="35" y="0"/>
                  </a:lnTo>
                  <a:lnTo>
                    <a:pt x="25" y="40"/>
                  </a:lnTo>
                  <a:lnTo>
                    <a:pt x="24" y="46"/>
                  </a:lnTo>
                  <a:lnTo>
                    <a:pt x="24" y="46"/>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15" name="Freeform 43"/>
            <p:cNvSpPr>
              <a:spLocks noEditPoints="1"/>
            </p:cNvSpPr>
            <p:nvPr userDrawn="1"/>
          </p:nvSpPr>
          <p:spPr bwMode="black">
            <a:xfrm>
              <a:off x="4812" y="4204"/>
              <a:ext cx="20" cy="48"/>
            </a:xfrm>
            <a:custGeom>
              <a:avLst/>
              <a:gdLst/>
              <a:ahLst/>
              <a:cxnLst>
                <a:cxn ang="0">
                  <a:pos x="8" y="55"/>
                </a:cxn>
                <a:cxn ang="0">
                  <a:pos x="8" y="55"/>
                </a:cxn>
                <a:cxn ang="0">
                  <a:pos x="12" y="30"/>
                </a:cxn>
                <a:cxn ang="0">
                  <a:pos x="12" y="30"/>
                </a:cxn>
                <a:cxn ang="0">
                  <a:pos x="19" y="32"/>
                </a:cxn>
                <a:cxn ang="0">
                  <a:pos x="19" y="32"/>
                </a:cxn>
                <a:cxn ang="0">
                  <a:pos x="29" y="30"/>
                </a:cxn>
                <a:cxn ang="0">
                  <a:pos x="29" y="30"/>
                </a:cxn>
                <a:cxn ang="0">
                  <a:pos x="23" y="55"/>
                </a:cxn>
                <a:cxn ang="0">
                  <a:pos x="23" y="60"/>
                </a:cxn>
                <a:cxn ang="0">
                  <a:pos x="23" y="60"/>
                </a:cxn>
                <a:cxn ang="0">
                  <a:pos x="18" y="86"/>
                </a:cxn>
                <a:cxn ang="0">
                  <a:pos x="18" y="86"/>
                </a:cxn>
                <a:cxn ang="0">
                  <a:pos x="10" y="86"/>
                </a:cxn>
                <a:cxn ang="0">
                  <a:pos x="10" y="86"/>
                </a:cxn>
                <a:cxn ang="0">
                  <a:pos x="0" y="86"/>
                </a:cxn>
                <a:cxn ang="0">
                  <a:pos x="0" y="86"/>
                </a:cxn>
                <a:cxn ang="0">
                  <a:pos x="7" y="60"/>
                </a:cxn>
                <a:cxn ang="0">
                  <a:pos x="8" y="55"/>
                </a:cxn>
                <a:cxn ang="0">
                  <a:pos x="26" y="0"/>
                </a:cxn>
                <a:cxn ang="0">
                  <a:pos x="26" y="0"/>
                </a:cxn>
                <a:cxn ang="0">
                  <a:pos x="29" y="1"/>
                </a:cxn>
                <a:cxn ang="0">
                  <a:pos x="32" y="3"/>
                </a:cxn>
                <a:cxn ang="0">
                  <a:pos x="34" y="6"/>
                </a:cxn>
                <a:cxn ang="0">
                  <a:pos x="34" y="9"/>
                </a:cxn>
                <a:cxn ang="0">
                  <a:pos x="34" y="9"/>
                </a:cxn>
                <a:cxn ang="0">
                  <a:pos x="32" y="13"/>
                </a:cxn>
                <a:cxn ang="0">
                  <a:pos x="29" y="16"/>
                </a:cxn>
                <a:cxn ang="0">
                  <a:pos x="26" y="17"/>
                </a:cxn>
                <a:cxn ang="0">
                  <a:pos x="23" y="19"/>
                </a:cxn>
                <a:cxn ang="0">
                  <a:pos x="23" y="19"/>
                </a:cxn>
                <a:cxn ang="0">
                  <a:pos x="19" y="17"/>
                </a:cxn>
                <a:cxn ang="0">
                  <a:pos x="16" y="16"/>
                </a:cxn>
                <a:cxn ang="0">
                  <a:pos x="16" y="13"/>
                </a:cxn>
                <a:cxn ang="0">
                  <a:pos x="15" y="9"/>
                </a:cxn>
                <a:cxn ang="0">
                  <a:pos x="15" y="9"/>
                </a:cxn>
                <a:cxn ang="0">
                  <a:pos x="16" y="6"/>
                </a:cxn>
                <a:cxn ang="0">
                  <a:pos x="19" y="3"/>
                </a:cxn>
                <a:cxn ang="0">
                  <a:pos x="23" y="1"/>
                </a:cxn>
                <a:cxn ang="0">
                  <a:pos x="26" y="0"/>
                </a:cxn>
                <a:cxn ang="0">
                  <a:pos x="26" y="0"/>
                </a:cxn>
              </a:cxnLst>
              <a:rect l="0" t="0" r="r" b="b"/>
              <a:pathLst>
                <a:path w="34" h="86">
                  <a:moveTo>
                    <a:pt x="8" y="55"/>
                  </a:moveTo>
                  <a:lnTo>
                    <a:pt x="8" y="55"/>
                  </a:lnTo>
                  <a:lnTo>
                    <a:pt x="12" y="30"/>
                  </a:lnTo>
                  <a:lnTo>
                    <a:pt x="12" y="30"/>
                  </a:lnTo>
                  <a:lnTo>
                    <a:pt x="19" y="32"/>
                  </a:lnTo>
                  <a:lnTo>
                    <a:pt x="19" y="32"/>
                  </a:lnTo>
                  <a:lnTo>
                    <a:pt x="29" y="30"/>
                  </a:lnTo>
                  <a:lnTo>
                    <a:pt x="29" y="30"/>
                  </a:lnTo>
                  <a:lnTo>
                    <a:pt x="23" y="55"/>
                  </a:lnTo>
                  <a:lnTo>
                    <a:pt x="23" y="60"/>
                  </a:lnTo>
                  <a:lnTo>
                    <a:pt x="23" y="60"/>
                  </a:lnTo>
                  <a:lnTo>
                    <a:pt x="18" y="86"/>
                  </a:lnTo>
                  <a:lnTo>
                    <a:pt x="18" y="86"/>
                  </a:lnTo>
                  <a:lnTo>
                    <a:pt x="10" y="86"/>
                  </a:lnTo>
                  <a:lnTo>
                    <a:pt x="10" y="86"/>
                  </a:lnTo>
                  <a:lnTo>
                    <a:pt x="0" y="86"/>
                  </a:lnTo>
                  <a:lnTo>
                    <a:pt x="0" y="86"/>
                  </a:lnTo>
                  <a:lnTo>
                    <a:pt x="7" y="60"/>
                  </a:lnTo>
                  <a:lnTo>
                    <a:pt x="8" y="55"/>
                  </a:lnTo>
                  <a:close/>
                  <a:moveTo>
                    <a:pt x="26" y="0"/>
                  </a:moveTo>
                  <a:lnTo>
                    <a:pt x="26" y="0"/>
                  </a:lnTo>
                  <a:lnTo>
                    <a:pt x="29" y="1"/>
                  </a:lnTo>
                  <a:lnTo>
                    <a:pt x="32" y="3"/>
                  </a:lnTo>
                  <a:lnTo>
                    <a:pt x="34" y="6"/>
                  </a:lnTo>
                  <a:lnTo>
                    <a:pt x="34" y="9"/>
                  </a:lnTo>
                  <a:lnTo>
                    <a:pt x="34" y="9"/>
                  </a:lnTo>
                  <a:lnTo>
                    <a:pt x="32" y="13"/>
                  </a:lnTo>
                  <a:lnTo>
                    <a:pt x="29" y="16"/>
                  </a:lnTo>
                  <a:lnTo>
                    <a:pt x="26" y="17"/>
                  </a:lnTo>
                  <a:lnTo>
                    <a:pt x="23" y="19"/>
                  </a:lnTo>
                  <a:lnTo>
                    <a:pt x="23" y="19"/>
                  </a:lnTo>
                  <a:lnTo>
                    <a:pt x="19" y="17"/>
                  </a:lnTo>
                  <a:lnTo>
                    <a:pt x="16" y="16"/>
                  </a:lnTo>
                  <a:lnTo>
                    <a:pt x="16" y="13"/>
                  </a:lnTo>
                  <a:lnTo>
                    <a:pt x="15" y="9"/>
                  </a:lnTo>
                  <a:lnTo>
                    <a:pt x="15" y="9"/>
                  </a:lnTo>
                  <a:lnTo>
                    <a:pt x="16" y="6"/>
                  </a:lnTo>
                  <a:lnTo>
                    <a:pt x="19" y="3"/>
                  </a:lnTo>
                  <a:lnTo>
                    <a:pt x="23" y="1"/>
                  </a:lnTo>
                  <a:lnTo>
                    <a:pt x="26" y="0"/>
                  </a:lnTo>
                  <a:lnTo>
                    <a:pt x="26" y="0"/>
                  </a:lnTo>
                  <a:close/>
                </a:path>
              </a:pathLst>
            </a:custGeom>
            <a:grpFill/>
            <a:ln w="9525">
              <a:noFill/>
              <a:round/>
              <a:headEnd/>
              <a:tailEnd/>
            </a:ln>
          </p:spPr>
          <p:txBody>
            <a:bodyPr/>
            <a:lstStyle/>
            <a:p>
              <a:endParaRPr lang="en-GB" noProof="0" dirty="0"/>
            </a:p>
          </p:txBody>
        </p:sp>
        <p:sp>
          <p:nvSpPr>
            <p:cNvPr id="16" name="Freeform 44"/>
            <p:cNvSpPr>
              <a:spLocks/>
            </p:cNvSpPr>
            <p:nvPr userDrawn="1"/>
          </p:nvSpPr>
          <p:spPr bwMode="black">
            <a:xfrm>
              <a:off x="4835" y="4210"/>
              <a:ext cx="18" cy="42"/>
            </a:xfrm>
            <a:custGeom>
              <a:avLst/>
              <a:gdLst/>
              <a:ahLst/>
              <a:cxnLst>
                <a:cxn ang="0">
                  <a:pos x="33" y="21"/>
                </a:cxn>
                <a:cxn ang="0">
                  <a:pos x="33" y="21"/>
                </a:cxn>
                <a:cxn ang="0">
                  <a:pos x="33" y="24"/>
                </a:cxn>
                <a:cxn ang="0">
                  <a:pos x="33" y="24"/>
                </a:cxn>
                <a:cxn ang="0">
                  <a:pos x="32" y="27"/>
                </a:cxn>
                <a:cxn ang="0">
                  <a:pos x="22" y="25"/>
                </a:cxn>
                <a:cxn ang="0">
                  <a:pos x="22" y="25"/>
                </a:cxn>
                <a:cxn ang="0">
                  <a:pos x="18" y="51"/>
                </a:cxn>
                <a:cxn ang="0">
                  <a:pos x="18" y="51"/>
                </a:cxn>
                <a:cxn ang="0">
                  <a:pos x="16" y="60"/>
                </a:cxn>
                <a:cxn ang="0">
                  <a:pos x="14" y="67"/>
                </a:cxn>
                <a:cxn ang="0">
                  <a:pos x="16" y="70"/>
                </a:cxn>
                <a:cxn ang="0">
                  <a:pos x="19" y="70"/>
                </a:cxn>
                <a:cxn ang="0">
                  <a:pos x="19" y="70"/>
                </a:cxn>
                <a:cxn ang="0">
                  <a:pos x="25" y="68"/>
                </a:cxn>
                <a:cxn ang="0">
                  <a:pos x="24" y="73"/>
                </a:cxn>
                <a:cxn ang="0">
                  <a:pos x="24" y="73"/>
                </a:cxn>
                <a:cxn ang="0">
                  <a:pos x="18" y="76"/>
                </a:cxn>
                <a:cxn ang="0">
                  <a:pos x="11" y="76"/>
                </a:cxn>
                <a:cxn ang="0">
                  <a:pos x="11" y="76"/>
                </a:cxn>
                <a:cxn ang="0">
                  <a:pos x="5" y="75"/>
                </a:cxn>
                <a:cxn ang="0">
                  <a:pos x="2" y="71"/>
                </a:cxn>
                <a:cxn ang="0">
                  <a:pos x="0" y="67"/>
                </a:cxn>
                <a:cxn ang="0">
                  <a:pos x="0" y="59"/>
                </a:cxn>
                <a:cxn ang="0">
                  <a:pos x="0" y="59"/>
                </a:cxn>
                <a:cxn ang="0">
                  <a:pos x="8" y="25"/>
                </a:cxn>
                <a:cxn ang="0">
                  <a:pos x="0" y="27"/>
                </a:cxn>
                <a:cxn ang="0">
                  <a:pos x="0" y="27"/>
                </a:cxn>
                <a:cxn ang="0">
                  <a:pos x="0" y="24"/>
                </a:cxn>
                <a:cxn ang="0">
                  <a:pos x="0" y="24"/>
                </a:cxn>
                <a:cxn ang="0">
                  <a:pos x="0" y="21"/>
                </a:cxn>
                <a:cxn ang="0">
                  <a:pos x="8" y="21"/>
                </a:cxn>
                <a:cxn ang="0">
                  <a:pos x="8" y="21"/>
                </a:cxn>
                <a:cxn ang="0">
                  <a:pos x="11" y="6"/>
                </a:cxn>
                <a:cxn ang="0">
                  <a:pos x="11" y="6"/>
                </a:cxn>
                <a:cxn ang="0">
                  <a:pos x="27" y="0"/>
                </a:cxn>
                <a:cxn ang="0">
                  <a:pos x="29" y="0"/>
                </a:cxn>
                <a:cxn ang="0">
                  <a:pos x="29" y="0"/>
                </a:cxn>
                <a:cxn ang="0">
                  <a:pos x="24" y="21"/>
                </a:cxn>
                <a:cxn ang="0">
                  <a:pos x="33" y="21"/>
                </a:cxn>
              </a:cxnLst>
              <a:rect l="0" t="0" r="r" b="b"/>
              <a:pathLst>
                <a:path w="33" h="76">
                  <a:moveTo>
                    <a:pt x="33" y="21"/>
                  </a:moveTo>
                  <a:lnTo>
                    <a:pt x="33" y="21"/>
                  </a:lnTo>
                  <a:lnTo>
                    <a:pt x="33" y="24"/>
                  </a:lnTo>
                  <a:lnTo>
                    <a:pt x="33" y="24"/>
                  </a:lnTo>
                  <a:lnTo>
                    <a:pt x="32" y="27"/>
                  </a:lnTo>
                  <a:lnTo>
                    <a:pt x="22" y="25"/>
                  </a:lnTo>
                  <a:lnTo>
                    <a:pt x="22" y="25"/>
                  </a:lnTo>
                  <a:lnTo>
                    <a:pt x="18" y="51"/>
                  </a:lnTo>
                  <a:lnTo>
                    <a:pt x="18" y="51"/>
                  </a:lnTo>
                  <a:lnTo>
                    <a:pt x="16" y="60"/>
                  </a:lnTo>
                  <a:lnTo>
                    <a:pt x="14" y="67"/>
                  </a:lnTo>
                  <a:lnTo>
                    <a:pt x="16" y="70"/>
                  </a:lnTo>
                  <a:lnTo>
                    <a:pt x="19" y="70"/>
                  </a:lnTo>
                  <a:lnTo>
                    <a:pt x="19" y="70"/>
                  </a:lnTo>
                  <a:lnTo>
                    <a:pt x="25" y="68"/>
                  </a:lnTo>
                  <a:lnTo>
                    <a:pt x="24" y="73"/>
                  </a:lnTo>
                  <a:lnTo>
                    <a:pt x="24" y="73"/>
                  </a:lnTo>
                  <a:lnTo>
                    <a:pt x="18" y="76"/>
                  </a:lnTo>
                  <a:lnTo>
                    <a:pt x="11" y="76"/>
                  </a:lnTo>
                  <a:lnTo>
                    <a:pt x="11" y="76"/>
                  </a:lnTo>
                  <a:lnTo>
                    <a:pt x="5" y="75"/>
                  </a:lnTo>
                  <a:lnTo>
                    <a:pt x="2" y="71"/>
                  </a:lnTo>
                  <a:lnTo>
                    <a:pt x="0" y="67"/>
                  </a:lnTo>
                  <a:lnTo>
                    <a:pt x="0" y="59"/>
                  </a:lnTo>
                  <a:lnTo>
                    <a:pt x="0" y="59"/>
                  </a:lnTo>
                  <a:lnTo>
                    <a:pt x="8" y="25"/>
                  </a:lnTo>
                  <a:lnTo>
                    <a:pt x="0" y="27"/>
                  </a:lnTo>
                  <a:lnTo>
                    <a:pt x="0" y="27"/>
                  </a:lnTo>
                  <a:lnTo>
                    <a:pt x="0" y="24"/>
                  </a:lnTo>
                  <a:lnTo>
                    <a:pt x="0" y="24"/>
                  </a:lnTo>
                  <a:lnTo>
                    <a:pt x="0" y="21"/>
                  </a:lnTo>
                  <a:lnTo>
                    <a:pt x="8" y="21"/>
                  </a:lnTo>
                  <a:lnTo>
                    <a:pt x="8" y="21"/>
                  </a:lnTo>
                  <a:lnTo>
                    <a:pt x="11" y="6"/>
                  </a:lnTo>
                  <a:lnTo>
                    <a:pt x="11" y="6"/>
                  </a:lnTo>
                  <a:lnTo>
                    <a:pt x="27" y="0"/>
                  </a:lnTo>
                  <a:lnTo>
                    <a:pt x="29" y="0"/>
                  </a:lnTo>
                  <a:lnTo>
                    <a:pt x="29" y="0"/>
                  </a:lnTo>
                  <a:lnTo>
                    <a:pt x="24" y="21"/>
                  </a:lnTo>
                  <a:lnTo>
                    <a:pt x="33" y="21"/>
                  </a:lnTo>
                  <a:close/>
                </a:path>
              </a:pathLst>
            </a:custGeom>
            <a:grpFill/>
            <a:ln w="9525">
              <a:noFill/>
              <a:round/>
              <a:headEnd/>
              <a:tailEnd/>
            </a:ln>
          </p:spPr>
          <p:txBody>
            <a:bodyPr/>
            <a:lstStyle/>
            <a:p>
              <a:endParaRPr lang="en-GB" noProof="0" dirty="0"/>
            </a:p>
          </p:txBody>
        </p:sp>
        <p:sp>
          <p:nvSpPr>
            <p:cNvPr id="17" name="Freeform 45"/>
            <p:cNvSpPr>
              <a:spLocks/>
            </p:cNvSpPr>
            <p:nvPr userDrawn="1"/>
          </p:nvSpPr>
          <p:spPr bwMode="black">
            <a:xfrm>
              <a:off x="4853" y="4221"/>
              <a:ext cx="34" cy="48"/>
            </a:xfrm>
            <a:custGeom>
              <a:avLst/>
              <a:gdLst/>
              <a:ahLst/>
              <a:cxnLst>
                <a:cxn ang="0">
                  <a:pos x="51" y="0"/>
                </a:cxn>
                <a:cxn ang="0">
                  <a:pos x="51" y="0"/>
                </a:cxn>
                <a:cxn ang="0">
                  <a:pos x="55" y="2"/>
                </a:cxn>
                <a:cxn ang="0">
                  <a:pos x="55" y="2"/>
                </a:cxn>
                <a:cxn ang="0">
                  <a:pos x="62" y="0"/>
                </a:cxn>
                <a:cxn ang="0">
                  <a:pos x="62" y="0"/>
                </a:cxn>
                <a:cxn ang="0">
                  <a:pos x="41" y="35"/>
                </a:cxn>
                <a:cxn ang="0">
                  <a:pos x="9" y="86"/>
                </a:cxn>
                <a:cxn ang="0">
                  <a:pos x="9" y="86"/>
                </a:cxn>
                <a:cxn ang="0">
                  <a:pos x="5" y="86"/>
                </a:cxn>
                <a:cxn ang="0">
                  <a:pos x="5" y="86"/>
                </a:cxn>
                <a:cxn ang="0">
                  <a:pos x="0" y="86"/>
                </a:cxn>
                <a:cxn ang="0">
                  <a:pos x="0" y="86"/>
                </a:cxn>
                <a:cxn ang="0">
                  <a:pos x="19" y="56"/>
                </a:cxn>
                <a:cxn ang="0">
                  <a:pos x="19" y="56"/>
                </a:cxn>
                <a:cxn ang="0">
                  <a:pos x="8" y="0"/>
                </a:cxn>
                <a:cxn ang="0">
                  <a:pos x="8" y="0"/>
                </a:cxn>
                <a:cxn ang="0">
                  <a:pos x="16" y="2"/>
                </a:cxn>
                <a:cxn ang="0">
                  <a:pos x="16" y="2"/>
                </a:cxn>
                <a:cxn ang="0">
                  <a:pos x="25" y="0"/>
                </a:cxn>
                <a:cxn ang="0">
                  <a:pos x="25" y="0"/>
                </a:cxn>
                <a:cxn ang="0">
                  <a:pos x="32" y="37"/>
                </a:cxn>
                <a:cxn ang="0">
                  <a:pos x="32" y="37"/>
                </a:cxn>
                <a:cxn ang="0">
                  <a:pos x="51" y="0"/>
                </a:cxn>
                <a:cxn ang="0">
                  <a:pos x="51" y="0"/>
                </a:cxn>
              </a:cxnLst>
              <a:rect l="0" t="0" r="r" b="b"/>
              <a:pathLst>
                <a:path w="62" h="86">
                  <a:moveTo>
                    <a:pt x="51" y="0"/>
                  </a:moveTo>
                  <a:lnTo>
                    <a:pt x="51" y="0"/>
                  </a:lnTo>
                  <a:lnTo>
                    <a:pt x="55" y="2"/>
                  </a:lnTo>
                  <a:lnTo>
                    <a:pt x="55" y="2"/>
                  </a:lnTo>
                  <a:lnTo>
                    <a:pt x="62" y="0"/>
                  </a:lnTo>
                  <a:lnTo>
                    <a:pt x="62" y="0"/>
                  </a:lnTo>
                  <a:lnTo>
                    <a:pt x="41" y="35"/>
                  </a:lnTo>
                  <a:lnTo>
                    <a:pt x="9" y="86"/>
                  </a:lnTo>
                  <a:lnTo>
                    <a:pt x="9" y="86"/>
                  </a:lnTo>
                  <a:lnTo>
                    <a:pt x="5" y="86"/>
                  </a:lnTo>
                  <a:lnTo>
                    <a:pt x="5" y="86"/>
                  </a:lnTo>
                  <a:lnTo>
                    <a:pt x="0" y="86"/>
                  </a:lnTo>
                  <a:lnTo>
                    <a:pt x="0" y="86"/>
                  </a:lnTo>
                  <a:lnTo>
                    <a:pt x="19" y="56"/>
                  </a:lnTo>
                  <a:lnTo>
                    <a:pt x="19" y="56"/>
                  </a:lnTo>
                  <a:lnTo>
                    <a:pt x="8" y="0"/>
                  </a:lnTo>
                  <a:lnTo>
                    <a:pt x="8" y="0"/>
                  </a:lnTo>
                  <a:lnTo>
                    <a:pt x="16" y="2"/>
                  </a:lnTo>
                  <a:lnTo>
                    <a:pt x="16" y="2"/>
                  </a:lnTo>
                  <a:lnTo>
                    <a:pt x="25" y="0"/>
                  </a:lnTo>
                  <a:lnTo>
                    <a:pt x="25" y="0"/>
                  </a:lnTo>
                  <a:lnTo>
                    <a:pt x="32" y="37"/>
                  </a:lnTo>
                  <a:lnTo>
                    <a:pt x="32" y="37"/>
                  </a:lnTo>
                  <a:lnTo>
                    <a:pt x="51" y="0"/>
                  </a:lnTo>
                  <a:lnTo>
                    <a:pt x="51" y="0"/>
                  </a:lnTo>
                  <a:close/>
                </a:path>
              </a:pathLst>
            </a:custGeom>
            <a:grpFill/>
            <a:ln w="9525">
              <a:noFill/>
              <a:round/>
              <a:headEnd/>
              <a:tailEnd/>
            </a:ln>
          </p:spPr>
          <p:txBody>
            <a:bodyPr/>
            <a:lstStyle/>
            <a:p>
              <a:endParaRPr lang="en-GB" noProof="0" dirty="0"/>
            </a:p>
          </p:txBody>
        </p:sp>
        <p:sp>
          <p:nvSpPr>
            <p:cNvPr id="18" name="Freeform 46"/>
            <p:cNvSpPr>
              <a:spLocks/>
            </p:cNvSpPr>
            <p:nvPr userDrawn="1"/>
          </p:nvSpPr>
          <p:spPr bwMode="black">
            <a:xfrm>
              <a:off x="4897" y="4208"/>
              <a:ext cx="20" cy="44"/>
            </a:xfrm>
            <a:custGeom>
              <a:avLst/>
              <a:gdLst/>
              <a:ahLst/>
              <a:cxnLst>
                <a:cxn ang="0">
                  <a:pos x="10" y="32"/>
                </a:cxn>
                <a:cxn ang="0">
                  <a:pos x="10" y="32"/>
                </a:cxn>
                <a:cxn ang="0">
                  <a:pos x="16" y="0"/>
                </a:cxn>
                <a:cxn ang="0">
                  <a:pos x="16" y="0"/>
                </a:cxn>
                <a:cxn ang="0">
                  <a:pos x="25" y="0"/>
                </a:cxn>
                <a:cxn ang="0">
                  <a:pos x="25" y="0"/>
                </a:cxn>
                <a:cxn ang="0">
                  <a:pos x="35" y="0"/>
                </a:cxn>
                <a:cxn ang="0">
                  <a:pos x="35" y="0"/>
                </a:cxn>
                <a:cxn ang="0">
                  <a:pos x="27" y="32"/>
                </a:cxn>
                <a:cxn ang="0">
                  <a:pos x="24" y="46"/>
                </a:cxn>
                <a:cxn ang="0">
                  <a:pos x="24" y="46"/>
                </a:cxn>
                <a:cxn ang="0">
                  <a:pos x="19" y="78"/>
                </a:cxn>
                <a:cxn ang="0">
                  <a:pos x="19" y="78"/>
                </a:cxn>
                <a:cxn ang="0">
                  <a:pos x="10" y="78"/>
                </a:cxn>
                <a:cxn ang="0">
                  <a:pos x="10" y="78"/>
                </a:cxn>
                <a:cxn ang="0">
                  <a:pos x="0" y="78"/>
                </a:cxn>
                <a:cxn ang="0">
                  <a:pos x="0" y="78"/>
                </a:cxn>
                <a:cxn ang="0">
                  <a:pos x="8" y="46"/>
                </a:cxn>
                <a:cxn ang="0">
                  <a:pos x="10" y="32"/>
                </a:cxn>
              </a:cxnLst>
              <a:rect l="0" t="0" r="r" b="b"/>
              <a:pathLst>
                <a:path w="35" h="78">
                  <a:moveTo>
                    <a:pt x="10" y="32"/>
                  </a:moveTo>
                  <a:lnTo>
                    <a:pt x="10" y="32"/>
                  </a:lnTo>
                  <a:lnTo>
                    <a:pt x="16" y="0"/>
                  </a:lnTo>
                  <a:lnTo>
                    <a:pt x="16" y="0"/>
                  </a:lnTo>
                  <a:lnTo>
                    <a:pt x="25" y="0"/>
                  </a:lnTo>
                  <a:lnTo>
                    <a:pt x="25" y="0"/>
                  </a:lnTo>
                  <a:lnTo>
                    <a:pt x="35" y="0"/>
                  </a:lnTo>
                  <a:lnTo>
                    <a:pt x="35" y="0"/>
                  </a:lnTo>
                  <a:lnTo>
                    <a:pt x="27" y="32"/>
                  </a:lnTo>
                  <a:lnTo>
                    <a:pt x="24" y="46"/>
                  </a:lnTo>
                  <a:lnTo>
                    <a:pt x="24" y="46"/>
                  </a:lnTo>
                  <a:lnTo>
                    <a:pt x="19" y="78"/>
                  </a:lnTo>
                  <a:lnTo>
                    <a:pt x="19" y="78"/>
                  </a:lnTo>
                  <a:lnTo>
                    <a:pt x="10" y="78"/>
                  </a:lnTo>
                  <a:lnTo>
                    <a:pt x="10" y="78"/>
                  </a:lnTo>
                  <a:lnTo>
                    <a:pt x="0" y="78"/>
                  </a:lnTo>
                  <a:lnTo>
                    <a:pt x="0" y="78"/>
                  </a:lnTo>
                  <a:lnTo>
                    <a:pt x="8" y="46"/>
                  </a:lnTo>
                  <a:lnTo>
                    <a:pt x="10" y="32"/>
                  </a:lnTo>
                  <a:close/>
                </a:path>
              </a:pathLst>
            </a:custGeom>
            <a:grpFill/>
            <a:ln w="9525">
              <a:noFill/>
              <a:round/>
              <a:headEnd/>
              <a:tailEnd/>
            </a:ln>
          </p:spPr>
          <p:txBody>
            <a:bodyPr/>
            <a:lstStyle/>
            <a:p>
              <a:endParaRPr lang="en-GB" noProof="0" dirty="0"/>
            </a:p>
          </p:txBody>
        </p:sp>
        <p:sp>
          <p:nvSpPr>
            <p:cNvPr id="19" name="Freeform 47"/>
            <p:cNvSpPr>
              <a:spLocks/>
            </p:cNvSpPr>
            <p:nvPr userDrawn="1"/>
          </p:nvSpPr>
          <p:spPr bwMode="black">
            <a:xfrm>
              <a:off x="4916" y="4219"/>
              <a:ext cx="33" cy="33"/>
            </a:xfrm>
            <a:custGeom>
              <a:avLst/>
              <a:gdLst/>
              <a:ahLst/>
              <a:cxnLst>
                <a:cxn ang="0">
                  <a:pos x="26" y="12"/>
                </a:cxn>
                <a:cxn ang="0">
                  <a:pos x="26" y="12"/>
                </a:cxn>
                <a:cxn ang="0">
                  <a:pos x="26" y="12"/>
                </a:cxn>
                <a:cxn ang="0">
                  <a:pos x="31" y="7"/>
                </a:cxn>
                <a:cxn ang="0">
                  <a:pos x="35" y="4"/>
                </a:cxn>
                <a:cxn ang="0">
                  <a:pos x="40" y="2"/>
                </a:cxn>
                <a:cxn ang="0">
                  <a:pos x="45" y="0"/>
                </a:cxn>
                <a:cxn ang="0">
                  <a:pos x="45" y="0"/>
                </a:cxn>
                <a:cxn ang="0">
                  <a:pos x="53" y="2"/>
                </a:cxn>
                <a:cxn ang="0">
                  <a:pos x="58" y="7"/>
                </a:cxn>
                <a:cxn ang="0">
                  <a:pos x="59" y="13"/>
                </a:cxn>
                <a:cxn ang="0">
                  <a:pos x="59" y="23"/>
                </a:cxn>
                <a:cxn ang="0">
                  <a:pos x="59" y="23"/>
                </a:cxn>
                <a:cxn ang="0">
                  <a:pos x="54" y="42"/>
                </a:cxn>
                <a:cxn ang="0">
                  <a:pos x="54" y="42"/>
                </a:cxn>
                <a:cxn ang="0">
                  <a:pos x="51" y="58"/>
                </a:cxn>
                <a:cxn ang="0">
                  <a:pos x="51" y="58"/>
                </a:cxn>
                <a:cxn ang="0">
                  <a:pos x="43" y="58"/>
                </a:cxn>
                <a:cxn ang="0">
                  <a:pos x="43" y="58"/>
                </a:cxn>
                <a:cxn ang="0">
                  <a:pos x="35" y="58"/>
                </a:cxn>
                <a:cxn ang="0">
                  <a:pos x="35" y="58"/>
                </a:cxn>
                <a:cxn ang="0">
                  <a:pos x="38" y="43"/>
                </a:cxn>
                <a:cxn ang="0">
                  <a:pos x="42" y="26"/>
                </a:cxn>
                <a:cxn ang="0">
                  <a:pos x="42" y="26"/>
                </a:cxn>
                <a:cxn ang="0">
                  <a:pos x="43" y="19"/>
                </a:cxn>
                <a:cxn ang="0">
                  <a:pos x="42" y="15"/>
                </a:cxn>
                <a:cxn ang="0">
                  <a:pos x="40" y="12"/>
                </a:cxn>
                <a:cxn ang="0">
                  <a:pos x="35" y="12"/>
                </a:cxn>
                <a:cxn ang="0">
                  <a:pos x="35" y="12"/>
                </a:cxn>
                <a:cxn ang="0">
                  <a:pos x="31" y="13"/>
                </a:cxn>
                <a:cxn ang="0">
                  <a:pos x="27" y="16"/>
                </a:cxn>
                <a:cxn ang="0">
                  <a:pos x="24" y="21"/>
                </a:cxn>
                <a:cxn ang="0">
                  <a:pos x="23" y="27"/>
                </a:cxn>
                <a:cxn ang="0">
                  <a:pos x="21" y="32"/>
                </a:cxn>
                <a:cxn ang="0">
                  <a:pos x="21" y="32"/>
                </a:cxn>
                <a:cxn ang="0">
                  <a:pos x="18" y="58"/>
                </a:cxn>
                <a:cxn ang="0">
                  <a:pos x="18" y="58"/>
                </a:cxn>
                <a:cxn ang="0">
                  <a:pos x="8" y="58"/>
                </a:cxn>
                <a:cxn ang="0">
                  <a:pos x="8" y="58"/>
                </a:cxn>
                <a:cxn ang="0">
                  <a:pos x="0" y="58"/>
                </a:cxn>
                <a:cxn ang="0">
                  <a:pos x="0" y="58"/>
                </a:cxn>
                <a:cxn ang="0">
                  <a:pos x="7" y="32"/>
                </a:cxn>
                <a:cxn ang="0">
                  <a:pos x="7" y="27"/>
                </a:cxn>
                <a:cxn ang="0">
                  <a:pos x="7" y="27"/>
                </a:cxn>
                <a:cxn ang="0">
                  <a:pos x="12" y="2"/>
                </a:cxn>
                <a:cxn ang="0">
                  <a:pos x="12" y="2"/>
                </a:cxn>
                <a:cxn ang="0">
                  <a:pos x="19" y="4"/>
                </a:cxn>
                <a:cxn ang="0">
                  <a:pos x="19" y="4"/>
                </a:cxn>
                <a:cxn ang="0">
                  <a:pos x="27" y="2"/>
                </a:cxn>
                <a:cxn ang="0">
                  <a:pos x="26" y="12"/>
                </a:cxn>
              </a:cxnLst>
              <a:rect l="0" t="0" r="r" b="b"/>
              <a:pathLst>
                <a:path w="59" h="58">
                  <a:moveTo>
                    <a:pt x="26" y="12"/>
                  </a:moveTo>
                  <a:lnTo>
                    <a:pt x="26" y="12"/>
                  </a:lnTo>
                  <a:lnTo>
                    <a:pt x="26" y="12"/>
                  </a:lnTo>
                  <a:lnTo>
                    <a:pt x="31" y="7"/>
                  </a:lnTo>
                  <a:lnTo>
                    <a:pt x="35" y="4"/>
                  </a:lnTo>
                  <a:lnTo>
                    <a:pt x="40" y="2"/>
                  </a:lnTo>
                  <a:lnTo>
                    <a:pt x="45" y="0"/>
                  </a:lnTo>
                  <a:lnTo>
                    <a:pt x="45" y="0"/>
                  </a:lnTo>
                  <a:lnTo>
                    <a:pt x="53" y="2"/>
                  </a:lnTo>
                  <a:lnTo>
                    <a:pt x="58" y="7"/>
                  </a:lnTo>
                  <a:lnTo>
                    <a:pt x="59" y="13"/>
                  </a:lnTo>
                  <a:lnTo>
                    <a:pt x="59" y="23"/>
                  </a:lnTo>
                  <a:lnTo>
                    <a:pt x="59" y="23"/>
                  </a:lnTo>
                  <a:lnTo>
                    <a:pt x="54" y="42"/>
                  </a:lnTo>
                  <a:lnTo>
                    <a:pt x="54" y="42"/>
                  </a:lnTo>
                  <a:lnTo>
                    <a:pt x="51" y="58"/>
                  </a:lnTo>
                  <a:lnTo>
                    <a:pt x="51" y="58"/>
                  </a:lnTo>
                  <a:lnTo>
                    <a:pt x="43" y="58"/>
                  </a:lnTo>
                  <a:lnTo>
                    <a:pt x="43" y="58"/>
                  </a:lnTo>
                  <a:lnTo>
                    <a:pt x="35" y="58"/>
                  </a:lnTo>
                  <a:lnTo>
                    <a:pt x="35" y="58"/>
                  </a:lnTo>
                  <a:lnTo>
                    <a:pt x="38" y="43"/>
                  </a:lnTo>
                  <a:lnTo>
                    <a:pt x="42" y="26"/>
                  </a:lnTo>
                  <a:lnTo>
                    <a:pt x="42" y="26"/>
                  </a:lnTo>
                  <a:lnTo>
                    <a:pt x="43" y="19"/>
                  </a:lnTo>
                  <a:lnTo>
                    <a:pt x="42" y="15"/>
                  </a:lnTo>
                  <a:lnTo>
                    <a:pt x="40" y="12"/>
                  </a:lnTo>
                  <a:lnTo>
                    <a:pt x="35" y="12"/>
                  </a:lnTo>
                  <a:lnTo>
                    <a:pt x="35" y="12"/>
                  </a:lnTo>
                  <a:lnTo>
                    <a:pt x="31" y="13"/>
                  </a:lnTo>
                  <a:lnTo>
                    <a:pt x="27" y="16"/>
                  </a:lnTo>
                  <a:lnTo>
                    <a:pt x="24" y="21"/>
                  </a:lnTo>
                  <a:lnTo>
                    <a:pt x="23" y="27"/>
                  </a:lnTo>
                  <a:lnTo>
                    <a:pt x="21" y="32"/>
                  </a:lnTo>
                  <a:lnTo>
                    <a:pt x="21" y="32"/>
                  </a:lnTo>
                  <a:lnTo>
                    <a:pt x="18" y="58"/>
                  </a:lnTo>
                  <a:lnTo>
                    <a:pt x="18" y="58"/>
                  </a:lnTo>
                  <a:lnTo>
                    <a:pt x="8" y="58"/>
                  </a:lnTo>
                  <a:lnTo>
                    <a:pt x="8" y="58"/>
                  </a:lnTo>
                  <a:lnTo>
                    <a:pt x="0" y="58"/>
                  </a:lnTo>
                  <a:lnTo>
                    <a:pt x="0" y="58"/>
                  </a:lnTo>
                  <a:lnTo>
                    <a:pt x="7" y="32"/>
                  </a:lnTo>
                  <a:lnTo>
                    <a:pt x="7" y="27"/>
                  </a:lnTo>
                  <a:lnTo>
                    <a:pt x="7" y="27"/>
                  </a:lnTo>
                  <a:lnTo>
                    <a:pt x="12" y="2"/>
                  </a:lnTo>
                  <a:lnTo>
                    <a:pt x="12" y="2"/>
                  </a:lnTo>
                  <a:lnTo>
                    <a:pt x="19" y="4"/>
                  </a:lnTo>
                  <a:lnTo>
                    <a:pt x="19" y="4"/>
                  </a:lnTo>
                  <a:lnTo>
                    <a:pt x="27" y="2"/>
                  </a:lnTo>
                  <a:lnTo>
                    <a:pt x="26" y="12"/>
                  </a:lnTo>
                  <a:close/>
                </a:path>
              </a:pathLst>
            </a:custGeom>
            <a:grpFill/>
            <a:ln w="9525">
              <a:noFill/>
              <a:round/>
              <a:headEnd/>
              <a:tailEnd/>
            </a:ln>
          </p:spPr>
          <p:txBody>
            <a:bodyPr/>
            <a:lstStyle/>
            <a:p>
              <a:endParaRPr lang="en-GB" noProof="0" dirty="0"/>
            </a:p>
          </p:txBody>
        </p:sp>
        <p:sp>
          <p:nvSpPr>
            <p:cNvPr id="20" name="Freeform 48"/>
            <p:cNvSpPr>
              <a:spLocks/>
            </p:cNvSpPr>
            <p:nvPr userDrawn="1"/>
          </p:nvSpPr>
          <p:spPr bwMode="black">
            <a:xfrm>
              <a:off x="4966" y="4208"/>
              <a:ext cx="33" cy="44"/>
            </a:xfrm>
            <a:custGeom>
              <a:avLst/>
              <a:gdLst/>
              <a:ahLst/>
              <a:cxnLst>
                <a:cxn ang="0">
                  <a:pos x="9" y="32"/>
                </a:cxn>
                <a:cxn ang="0">
                  <a:pos x="9" y="32"/>
                </a:cxn>
                <a:cxn ang="0">
                  <a:pos x="16" y="0"/>
                </a:cxn>
                <a:cxn ang="0">
                  <a:pos x="16" y="0"/>
                </a:cxn>
                <a:cxn ang="0">
                  <a:pos x="35" y="0"/>
                </a:cxn>
                <a:cxn ang="0">
                  <a:pos x="35" y="0"/>
                </a:cxn>
                <a:cxn ang="0">
                  <a:pos x="59" y="0"/>
                </a:cxn>
                <a:cxn ang="0">
                  <a:pos x="59" y="0"/>
                </a:cxn>
                <a:cxn ang="0">
                  <a:pos x="57" y="5"/>
                </a:cxn>
                <a:cxn ang="0">
                  <a:pos x="57" y="5"/>
                </a:cxn>
                <a:cxn ang="0">
                  <a:pos x="57" y="9"/>
                </a:cxn>
                <a:cxn ang="0">
                  <a:pos x="57" y="9"/>
                </a:cxn>
                <a:cxn ang="0">
                  <a:pos x="32" y="8"/>
                </a:cxn>
                <a:cxn ang="0">
                  <a:pos x="32" y="8"/>
                </a:cxn>
                <a:cxn ang="0">
                  <a:pos x="27" y="33"/>
                </a:cxn>
                <a:cxn ang="0">
                  <a:pos x="27" y="33"/>
                </a:cxn>
                <a:cxn ang="0">
                  <a:pos x="52" y="32"/>
                </a:cxn>
                <a:cxn ang="0">
                  <a:pos x="52" y="32"/>
                </a:cxn>
                <a:cxn ang="0">
                  <a:pos x="51" y="36"/>
                </a:cxn>
                <a:cxn ang="0">
                  <a:pos x="51" y="36"/>
                </a:cxn>
                <a:cxn ang="0">
                  <a:pos x="51" y="41"/>
                </a:cxn>
                <a:cxn ang="0">
                  <a:pos x="51" y="41"/>
                </a:cxn>
                <a:cxn ang="0">
                  <a:pos x="25" y="41"/>
                </a:cxn>
                <a:cxn ang="0">
                  <a:pos x="25" y="41"/>
                </a:cxn>
                <a:cxn ang="0">
                  <a:pos x="22" y="55"/>
                </a:cxn>
                <a:cxn ang="0">
                  <a:pos x="22" y="55"/>
                </a:cxn>
                <a:cxn ang="0">
                  <a:pos x="19" y="70"/>
                </a:cxn>
                <a:cxn ang="0">
                  <a:pos x="19" y="70"/>
                </a:cxn>
                <a:cxn ang="0">
                  <a:pos x="46" y="68"/>
                </a:cxn>
                <a:cxn ang="0">
                  <a:pos x="46" y="68"/>
                </a:cxn>
                <a:cxn ang="0">
                  <a:pos x="44" y="73"/>
                </a:cxn>
                <a:cxn ang="0">
                  <a:pos x="44" y="73"/>
                </a:cxn>
                <a:cxn ang="0">
                  <a:pos x="44" y="78"/>
                </a:cxn>
                <a:cxn ang="0">
                  <a:pos x="44" y="78"/>
                </a:cxn>
                <a:cxn ang="0">
                  <a:pos x="24" y="78"/>
                </a:cxn>
                <a:cxn ang="0">
                  <a:pos x="24" y="78"/>
                </a:cxn>
                <a:cxn ang="0">
                  <a:pos x="0" y="78"/>
                </a:cxn>
                <a:cxn ang="0">
                  <a:pos x="0" y="78"/>
                </a:cxn>
                <a:cxn ang="0">
                  <a:pos x="6" y="46"/>
                </a:cxn>
                <a:cxn ang="0">
                  <a:pos x="9" y="32"/>
                </a:cxn>
              </a:cxnLst>
              <a:rect l="0" t="0" r="r" b="b"/>
              <a:pathLst>
                <a:path w="59" h="78">
                  <a:moveTo>
                    <a:pt x="9" y="32"/>
                  </a:moveTo>
                  <a:lnTo>
                    <a:pt x="9" y="32"/>
                  </a:lnTo>
                  <a:lnTo>
                    <a:pt x="16" y="0"/>
                  </a:lnTo>
                  <a:lnTo>
                    <a:pt x="16" y="0"/>
                  </a:lnTo>
                  <a:lnTo>
                    <a:pt x="35" y="0"/>
                  </a:lnTo>
                  <a:lnTo>
                    <a:pt x="35" y="0"/>
                  </a:lnTo>
                  <a:lnTo>
                    <a:pt x="59" y="0"/>
                  </a:lnTo>
                  <a:lnTo>
                    <a:pt x="59" y="0"/>
                  </a:lnTo>
                  <a:lnTo>
                    <a:pt x="57" y="5"/>
                  </a:lnTo>
                  <a:lnTo>
                    <a:pt x="57" y="5"/>
                  </a:lnTo>
                  <a:lnTo>
                    <a:pt x="57" y="9"/>
                  </a:lnTo>
                  <a:lnTo>
                    <a:pt x="57" y="9"/>
                  </a:lnTo>
                  <a:lnTo>
                    <a:pt x="32" y="8"/>
                  </a:lnTo>
                  <a:lnTo>
                    <a:pt x="32" y="8"/>
                  </a:lnTo>
                  <a:lnTo>
                    <a:pt x="27" y="33"/>
                  </a:lnTo>
                  <a:lnTo>
                    <a:pt x="27" y="33"/>
                  </a:lnTo>
                  <a:lnTo>
                    <a:pt x="52" y="32"/>
                  </a:lnTo>
                  <a:lnTo>
                    <a:pt x="52" y="32"/>
                  </a:lnTo>
                  <a:lnTo>
                    <a:pt x="51" y="36"/>
                  </a:lnTo>
                  <a:lnTo>
                    <a:pt x="51" y="36"/>
                  </a:lnTo>
                  <a:lnTo>
                    <a:pt x="51" y="41"/>
                  </a:lnTo>
                  <a:lnTo>
                    <a:pt x="51" y="41"/>
                  </a:lnTo>
                  <a:lnTo>
                    <a:pt x="25" y="41"/>
                  </a:lnTo>
                  <a:lnTo>
                    <a:pt x="25" y="41"/>
                  </a:lnTo>
                  <a:lnTo>
                    <a:pt x="22" y="55"/>
                  </a:lnTo>
                  <a:lnTo>
                    <a:pt x="22" y="55"/>
                  </a:lnTo>
                  <a:lnTo>
                    <a:pt x="19" y="70"/>
                  </a:lnTo>
                  <a:lnTo>
                    <a:pt x="19" y="70"/>
                  </a:lnTo>
                  <a:lnTo>
                    <a:pt x="46" y="68"/>
                  </a:lnTo>
                  <a:lnTo>
                    <a:pt x="46" y="68"/>
                  </a:lnTo>
                  <a:lnTo>
                    <a:pt x="44" y="73"/>
                  </a:lnTo>
                  <a:lnTo>
                    <a:pt x="44" y="73"/>
                  </a:lnTo>
                  <a:lnTo>
                    <a:pt x="44" y="78"/>
                  </a:lnTo>
                  <a:lnTo>
                    <a:pt x="44" y="78"/>
                  </a:lnTo>
                  <a:lnTo>
                    <a:pt x="24" y="78"/>
                  </a:lnTo>
                  <a:lnTo>
                    <a:pt x="24" y="78"/>
                  </a:lnTo>
                  <a:lnTo>
                    <a:pt x="0" y="78"/>
                  </a:lnTo>
                  <a:lnTo>
                    <a:pt x="0" y="78"/>
                  </a:lnTo>
                  <a:lnTo>
                    <a:pt x="6" y="46"/>
                  </a:lnTo>
                  <a:lnTo>
                    <a:pt x="9" y="32"/>
                  </a:lnTo>
                  <a:close/>
                </a:path>
              </a:pathLst>
            </a:custGeom>
            <a:grpFill/>
            <a:ln w="9525">
              <a:noFill/>
              <a:round/>
              <a:headEnd/>
              <a:tailEnd/>
            </a:ln>
          </p:spPr>
          <p:txBody>
            <a:bodyPr/>
            <a:lstStyle/>
            <a:p>
              <a:endParaRPr lang="en-GB" noProof="0" dirty="0"/>
            </a:p>
          </p:txBody>
        </p:sp>
        <p:sp>
          <p:nvSpPr>
            <p:cNvPr id="21" name="Freeform 49"/>
            <p:cNvSpPr>
              <a:spLocks/>
            </p:cNvSpPr>
            <p:nvPr userDrawn="1"/>
          </p:nvSpPr>
          <p:spPr bwMode="black">
            <a:xfrm>
              <a:off x="5002" y="4221"/>
              <a:ext cx="29" cy="31"/>
            </a:xfrm>
            <a:custGeom>
              <a:avLst/>
              <a:gdLst/>
              <a:ahLst/>
              <a:cxnLst>
                <a:cxn ang="0">
                  <a:pos x="23" y="41"/>
                </a:cxn>
                <a:cxn ang="0">
                  <a:pos x="23" y="41"/>
                </a:cxn>
                <a:cxn ang="0">
                  <a:pos x="43" y="0"/>
                </a:cxn>
                <a:cxn ang="0">
                  <a:pos x="43" y="0"/>
                </a:cxn>
                <a:cxn ang="0">
                  <a:pos x="48" y="2"/>
                </a:cxn>
                <a:cxn ang="0">
                  <a:pos x="48" y="2"/>
                </a:cxn>
                <a:cxn ang="0">
                  <a:pos x="53" y="0"/>
                </a:cxn>
                <a:cxn ang="0">
                  <a:pos x="53" y="0"/>
                </a:cxn>
                <a:cxn ang="0">
                  <a:pos x="38" y="24"/>
                </a:cxn>
                <a:cxn ang="0">
                  <a:pos x="30" y="38"/>
                </a:cxn>
                <a:cxn ang="0">
                  <a:pos x="21" y="56"/>
                </a:cxn>
                <a:cxn ang="0">
                  <a:pos x="21" y="56"/>
                </a:cxn>
                <a:cxn ang="0">
                  <a:pos x="15" y="56"/>
                </a:cxn>
                <a:cxn ang="0">
                  <a:pos x="15" y="56"/>
                </a:cxn>
                <a:cxn ang="0">
                  <a:pos x="8" y="56"/>
                </a:cxn>
                <a:cxn ang="0">
                  <a:pos x="8" y="56"/>
                </a:cxn>
                <a:cxn ang="0">
                  <a:pos x="0" y="0"/>
                </a:cxn>
                <a:cxn ang="0">
                  <a:pos x="0" y="0"/>
                </a:cxn>
                <a:cxn ang="0">
                  <a:pos x="8" y="2"/>
                </a:cxn>
                <a:cxn ang="0">
                  <a:pos x="8" y="2"/>
                </a:cxn>
                <a:cxn ang="0">
                  <a:pos x="18" y="0"/>
                </a:cxn>
                <a:cxn ang="0">
                  <a:pos x="18" y="0"/>
                </a:cxn>
                <a:cxn ang="0">
                  <a:pos x="23" y="41"/>
                </a:cxn>
                <a:cxn ang="0">
                  <a:pos x="23" y="41"/>
                </a:cxn>
              </a:cxnLst>
              <a:rect l="0" t="0" r="r" b="b"/>
              <a:pathLst>
                <a:path w="53" h="56">
                  <a:moveTo>
                    <a:pt x="23" y="41"/>
                  </a:moveTo>
                  <a:lnTo>
                    <a:pt x="23" y="41"/>
                  </a:lnTo>
                  <a:lnTo>
                    <a:pt x="43" y="0"/>
                  </a:lnTo>
                  <a:lnTo>
                    <a:pt x="43" y="0"/>
                  </a:lnTo>
                  <a:lnTo>
                    <a:pt x="48" y="2"/>
                  </a:lnTo>
                  <a:lnTo>
                    <a:pt x="48" y="2"/>
                  </a:lnTo>
                  <a:lnTo>
                    <a:pt x="53" y="0"/>
                  </a:lnTo>
                  <a:lnTo>
                    <a:pt x="53" y="0"/>
                  </a:lnTo>
                  <a:lnTo>
                    <a:pt x="38" y="24"/>
                  </a:lnTo>
                  <a:lnTo>
                    <a:pt x="30" y="38"/>
                  </a:lnTo>
                  <a:lnTo>
                    <a:pt x="21" y="56"/>
                  </a:lnTo>
                  <a:lnTo>
                    <a:pt x="21" y="56"/>
                  </a:lnTo>
                  <a:lnTo>
                    <a:pt x="15" y="56"/>
                  </a:lnTo>
                  <a:lnTo>
                    <a:pt x="15" y="56"/>
                  </a:lnTo>
                  <a:lnTo>
                    <a:pt x="8" y="56"/>
                  </a:lnTo>
                  <a:lnTo>
                    <a:pt x="8" y="56"/>
                  </a:lnTo>
                  <a:lnTo>
                    <a:pt x="0" y="0"/>
                  </a:lnTo>
                  <a:lnTo>
                    <a:pt x="0" y="0"/>
                  </a:lnTo>
                  <a:lnTo>
                    <a:pt x="8" y="2"/>
                  </a:lnTo>
                  <a:lnTo>
                    <a:pt x="8" y="2"/>
                  </a:lnTo>
                  <a:lnTo>
                    <a:pt x="18" y="0"/>
                  </a:lnTo>
                  <a:lnTo>
                    <a:pt x="18" y="0"/>
                  </a:lnTo>
                  <a:lnTo>
                    <a:pt x="23" y="41"/>
                  </a:lnTo>
                  <a:lnTo>
                    <a:pt x="23" y="41"/>
                  </a:lnTo>
                  <a:close/>
                </a:path>
              </a:pathLst>
            </a:custGeom>
            <a:grpFill/>
            <a:ln w="9525">
              <a:noFill/>
              <a:round/>
              <a:headEnd/>
              <a:tailEnd/>
            </a:ln>
          </p:spPr>
          <p:txBody>
            <a:bodyPr/>
            <a:lstStyle/>
            <a:p>
              <a:endParaRPr lang="en-GB" noProof="0" dirty="0"/>
            </a:p>
          </p:txBody>
        </p:sp>
        <p:sp>
          <p:nvSpPr>
            <p:cNvPr id="22" name="Freeform 50"/>
            <p:cNvSpPr>
              <a:spLocks noEditPoints="1"/>
            </p:cNvSpPr>
            <p:nvPr userDrawn="1"/>
          </p:nvSpPr>
          <p:spPr bwMode="black">
            <a:xfrm>
              <a:off x="5030"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7"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8" y="5"/>
                </a:cxn>
                <a:cxn ang="0">
                  <a:pos x="13" y="8"/>
                </a:cxn>
                <a:cxn ang="0">
                  <a:pos x="10" y="13"/>
                </a:cxn>
                <a:cxn ang="0">
                  <a:pos x="6" y="18"/>
                </a:cxn>
                <a:cxn ang="0">
                  <a:pos x="3" y="24"/>
                </a:cxn>
                <a:cxn ang="0">
                  <a:pos x="2" y="31"/>
                </a:cxn>
                <a:cxn ang="0">
                  <a:pos x="2" y="31"/>
                </a:cxn>
                <a:cxn ang="0">
                  <a:pos x="0" y="37"/>
                </a:cxn>
                <a:cxn ang="0">
                  <a:pos x="2" y="43"/>
                </a:cxn>
                <a:cxn ang="0">
                  <a:pos x="3" y="48"/>
                </a:cxn>
                <a:cxn ang="0">
                  <a:pos x="5" y="53"/>
                </a:cxn>
                <a:cxn ang="0">
                  <a:pos x="10" y="56"/>
                </a:cxn>
                <a:cxn ang="0">
                  <a:pos x="13" y="58"/>
                </a:cxn>
                <a:cxn ang="0">
                  <a:pos x="24" y="59"/>
                </a:cxn>
                <a:cxn ang="0">
                  <a:pos x="24" y="59"/>
                </a:cxn>
                <a:cxn ang="0">
                  <a:pos x="35" y="58"/>
                </a:cxn>
                <a:cxn ang="0">
                  <a:pos x="41" y="54"/>
                </a:cxn>
                <a:cxn ang="0">
                  <a:pos x="46" y="48"/>
                </a:cxn>
                <a:cxn ang="0">
                  <a:pos x="44" y="47"/>
                </a:cxn>
                <a:cxn ang="0">
                  <a:pos x="44" y="47"/>
                </a:cxn>
                <a:cxn ang="0">
                  <a:pos x="37" y="51"/>
                </a:cxn>
                <a:cxn ang="0">
                  <a:pos x="30" y="51"/>
                </a:cxn>
                <a:cxn ang="0">
                  <a:pos x="30" y="51"/>
                </a:cxn>
                <a:cxn ang="0">
                  <a:pos x="25" y="51"/>
                </a:cxn>
                <a:cxn ang="0">
                  <a:pos x="22" y="50"/>
                </a:cxn>
                <a:cxn ang="0">
                  <a:pos x="19" y="47"/>
                </a:cxn>
                <a:cxn ang="0">
                  <a:pos x="18"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7"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8" y="5"/>
                  </a:lnTo>
                  <a:lnTo>
                    <a:pt x="13" y="8"/>
                  </a:lnTo>
                  <a:lnTo>
                    <a:pt x="10" y="13"/>
                  </a:lnTo>
                  <a:lnTo>
                    <a:pt x="6" y="18"/>
                  </a:lnTo>
                  <a:lnTo>
                    <a:pt x="3" y="24"/>
                  </a:lnTo>
                  <a:lnTo>
                    <a:pt x="2" y="31"/>
                  </a:lnTo>
                  <a:lnTo>
                    <a:pt x="2" y="31"/>
                  </a:lnTo>
                  <a:lnTo>
                    <a:pt x="0" y="37"/>
                  </a:lnTo>
                  <a:lnTo>
                    <a:pt x="2" y="43"/>
                  </a:lnTo>
                  <a:lnTo>
                    <a:pt x="3" y="48"/>
                  </a:lnTo>
                  <a:lnTo>
                    <a:pt x="5" y="53"/>
                  </a:lnTo>
                  <a:lnTo>
                    <a:pt x="10" y="56"/>
                  </a:lnTo>
                  <a:lnTo>
                    <a:pt x="13" y="58"/>
                  </a:lnTo>
                  <a:lnTo>
                    <a:pt x="24" y="59"/>
                  </a:lnTo>
                  <a:lnTo>
                    <a:pt x="24" y="59"/>
                  </a:lnTo>
                  <a:lnTo>
                    <a:pt x="35" y="58"/>
                  </a:lnTo>
                  <a:lnTo>
                    <a:pt x="41" y="54"/>
                  </a:lnTo>
                  <a:lnTo>
                    <a:pt x="46" y="48"/>
                  </a:lnTo>
                  <a:lnTo>
                    <a:pt x="44" y="47"/>
                  </a:lnTo>
                  <a:lnTo>
                    <a:pt x="44" y="47"/>
                  </a:lnTo>
                  <a:lnTo>
                    <a:pt x="37" y="51"/>
                  </a:lnTo>
                  <a:lnTo>
                    <a:pt x="30" y="51"/>
                  </a:lnTo>
                  <a:lnTo>
                    <a:pt x="30" y="51"/>
                  </a:lnTo>
                  <a:lnTo>
                    <a:pt x="25" y="51"/>
                  </a:lnTo>
                  <a:lnTo>
                    <a:pt x="22" y="50"/>
                  </a:lnTo>
                  <a:lnTo>
                    <a:pt x="19" y="47"/>
                  </a:lnTo>
                  <a:lnTo>
                    <a:pt x="18" y="39"/>
                  </a:lnTo>
                  <a:lnTo>
                    <a:pt x="19" y="31"/>
                  </a:lnTo>
                  <a:lnTo>
                    <a:pt x="51" y="31"/>
                  </a:lnTo>
                  <a:close/>
                </a:path>
              </a:pathLst>
            </a:custGeom>
            <a:grpFill/>
            <a:ln w="9525">
              <a:noFill/>
              <a:round/>
              <a:headEnd/>
              <a:tailEnd/>
            </a:ln>
          </p:spPr>
          <p:txBody>
            <a:bodyPr/>
            <a:lstStyle/>
            <a:p>
              <a:endParaRPr lang="en-GB" noProof="0" dirty="0"/>
            </a:p>
          </p:txBody>
        </p:sp>
        <p:sp>
          <p:nvSpPr>
            <p:cNvPr id="23" name="Freeform 51"/>
            <p:cNvSpPr>
              <a:spLocks/>
            </p:cNvSpPr>
            <p:nvPr userDrawn="1"/>
          </p:nvSpPr>
          <p:spPr bwMode="black">
            <a:xfrm>
              <a:off x="5062" y="4221"/>
              <a:ext cx="25" cy="31"/>
            </a:xfrm>
            <a:custGeom>
              <a:avLst/>
              <a:gdLst/>
              <a:ahLst/>
              <a:cxnLst>
                <a:cxn ang="0">
                  <a:pos x="24" y="14"/>
                </a:cxn>
                <a:cxn ang="0">
                  <a:pos x="24" y="14"/>
                </a:cxn>
                <a:cxn ang="0">
                  <a:pos x="24" y="14"/>
                </a:cxn>
                <a:cxn ang="0">
                  <a:pos x="29" y="8"/>
                </a:cxn>
                <a:cxn ang="0">
                  <a:pos x="33" y="3"/>
                </a:cxn>
                <a:cxn ang="0">
                  <a:pos x="40" y="0"/>
                </a:cxn>
                <a:cxn ang="0">
                  <a:pos x="45" y="0"/>
                </a:cxn>
                <a:cxn ang="0">
                  <a:pos x="45" y="0"/>
                </a:cxn>
                <a:cxn ang="0">
                  <a:pos x="46" y="0"/>
                </a:cxn>
                <a:cxn ang="0">
                  <a:pos x="46" y="0"/>
                </a:cxn>
                <a:cxn ang="0">
                  <a:pos x="45" y="8"/>
                </a:cxn>
                <a:cxn ang="0">
                  <a:pos x="45" y="8"/>
                </a:cxn>
                <a:cxn ang="0">
                  <a:pos x="43" y="16"/>
                </a:cxn>
                <a:cxn ang="0">
                  <a:pos x="41" y="16"/>
                </a:cxn>
                <a:cxn ang="0">
                  <a:pos x="41" y="16"/>
                </a:cxn>
                <a:cxn ang="0">
                  <a:pos x="40" y="16"/>
                </a:cxn>
                <a:cxn ang="0">
                  <a:pos x="37" y="14"/>
                </a:cxn>
                <a:cxn ang="0">
                  <a:pos x="37" y="14"/>
                </a:cxn>
                <a:cxn ang="0">
                  <a:pos x="32" y="16"/>
                </a:cxn>
                <a:cxn ang="0">
                  <a:pos x="27" y="17"/>
                </a:cxn>
                <a:cxn ang="0">
                  <a:pos x="24" y="22"/>
                </a:cxn>
                <a:cxn ang="0">
                  <a:pos x="22" y="25"/>
                </a:cxn>
                <a:cxn ang="0">
                  <a:pos x="22" y="30"/>
                </a:cxn>
                <a:cxn ang="0">
                  <a:pos x="22" y="30"/>
                </a:cxn>
                <a:cxn ang="0">
                  <a:pos x="18" y="56"/>
                </a:cxn>
                <a:cxn ang="0">
                  <a:pos x="18" y="56"/>
                </a:cxn>
                <a:cxn ang="0">
                  <a:pos x="10" y="56"/>
                </a:cxn>
                <a:cxn ang="0">
                  <a:pos x="10" y="56"/>
                </a:cxn>
                <a:cxn ang="0">
                  <a:pos x="0" y="56"/>
                </a:cxn>
                <a:cxn ang="0">
                  <a:pos x="0" y="56"/>
                </a:cxn>
                <a:cxn ang="0">
                  <a:pos x="7" y="30"/>
                </a:cxn>
                <a:cxn ang="0">
                  <a:pos x="8" y="25"/>
                </a:cxn>
                <a:cxn ang="0">
                  <a:pos x="8" y="25"/>
                </a:cxn>
                <a:cxn ang="0">
                  <a:pos x="11" y="0"/>
                </a:cxn>
                <a:cxn ang="0">
                  <a:pos x="11" y="0"/>
                </a:cxn>
                <a:cxn ang="0">
                  <a:pos x="19" y="2"/>
                </a:cxn>
                <a:cxn ang="0">
                  <a:pos x="19" y="2"/>
                </a:cxn>
                <a:cxn ang="0">
                  <a:pos x="27" y="0"/>
                </a:cxn>
                <a:cxn ang="0">
                  <a:pos x="24" y="14"/>
                </a:cxn>
              </a:cxnLst>
              <a:rect l="0" t="0" r="r" b="b"/>
              <a:pathLst>
                <a:path w="46" h="56">
                  <a:moveTo>
                    <a:pt x="24" y="14"/>
                  </a:moveTo>
                  <a:lnTo>
                    <a:pt x="24" y="14"/>
                  </a:lnTo>
                  <a:lnTo>
                    <a:pt x="24" y="14"/>
                  </a:lnTo>
                  <a:lnTo>
                    <a:pt x="29" y="8"/>
                  </a:lnTo>
                  <a:lnTo>
                    <a:pt x="33" y="3"/>
                  </a:lnTo>
                  <a:lnTo>
                    <a:pt x="40" y="0"/>
                  </a:lnTo>
                  <a:lnTo>
                    <a:pt x="45" y="0"/>
                  </a:lnTo>
                  <a:lnTo>
                    <a:pt x="45" y="0"/>
                  </a:lnTo>
                  <a:lnTo>
                    <a:pt x="46" y="0"/>
                  </a:lnTo>
                  <a:lnTo>
                    <a:pt x="46" y="0"/>
                  </a:lnTo>
                  <a:lnTo>
                    <a:pt x="45" y="8"/>
                  </a:lnTo>
                  <a:lnTo>
                    <a:pt x="45" y="8"/>
                  </a:lnTo>
                  <a:lnTo>
                    <a:pt x="43" y="16"/>
                  </a:lnTo>
                  <a:lnTo>
                    <a:pt x="41" y="16"/>
                  </a:lnTo>
                  <a:lnTo>
                    <a:pt x="41" y="16"/>
                  </a:lnTo>
                  <a:lnTo>
                    <a:pt x="40" y="16"/>
                  </a:lnTo>
                  <a:lnTo>
                    <a:pt x="37" y="14"/>
                  </a:lnTo>
                  <a:lnTo>
                    <a:pt x="37" y="14"/>
                  </a:lnTo>
                  <a:lnTo>
                    <a:pt x="32" y="16"/>
                  </a:lnTo>
                  <a:lnTo>
                    <a:pt x="27" y="17"/>
                  </a:lnTo>
                  <a:lnTo>
                    <a:pt x="24" y="22"/>
                  </a:lnTo>
                  <a:lnTo>
                    <a:pt x="22" y="25"/>
                  </a:lnTo>
                  <a:lnTo>
                    <a:pt x="22" y="30"/>
                  </a:lnTo>
                  <a:lnTo>
                    <a:pt x="22" y="30"/>
                  </a:lnTo>
                  <a:lnTo>
                    <a:pt x="18" y="56"/>
                  </a:lnTo>
                  <a:lnTo>
                    <a:pt x="18" y="56"/>
                  </a:lnTo>
                  <a:lnTo>
                    <a:pt x="10" y="56"/>
                  </a:lnTo>
                  <a:lnTo>
                    <a:pt x="10" y="56"/>
                  </a:lnTo>
                  <a:lnTo>
                    <a:pt x="0" y="56"/>
                  </a:lnTo>
                  <a:lnTo>
                    <a:pt x="0" y="56"/>
                  </a:lnTo>
                  <a:lnTo>
                    <a:pt x="7" y="30"/>
                  </a:lnTo>
                  <a:lnTo>
                    <a:pt x="8" y="25"/>
                  </a:lnTo>
                  <a:lnTo>
                    <a:pt x="8" y="25"/>
                  </a:lnTo>
                  <a:lnTo>
                    <a:pt x="11" y="0"/>
                  </a:lnTo>
                  <a:lnTo>
                    <a:pt x="11" y="0"/>
                  </a:lnTo>
                  <a:lnTo>
                    <a:pt x="19" y="2"/>
                  </a:lnTo>
                  <a:lnTo>
                    <a:pt x="19" y="2"/>
                  </a:lnTo>
                  <a:lnTo>
                    <a:pt x="27" y="0"/>
                  </a:lnTo>
                  <a:lnTo>
                    <a:pt x="24" y="14"/>
                  </a:lnTo>
                  <a:close/>
                </a:path>
              </a:pathLst>
            </a:custGeom>
            <a:grpFill/>
            <a:ln w="9525">
              <a:noFill/>
              <a:round/>
              <a:headEnd/>
              <a:tailEnd/>
            </a:ln>
          </p:spPr>
          <p:txBody>
            <a:bodyPr/>
            <a:lstStyle/>
            <a:p>
              <a:endParaRPr lang="en-GB" noProof="0" dirty="0"/>
            </a:p>
          </p:txBody>
        </p:sp>
        <p:sp>
          <p:nvSpPr>
            <p:cNvPr id="24" name="Freeform 52"/>
            <p:cNvSpPr>
              <a:spLocks/>
            </p:cNvSpPr>
            <p:nvPr userDrawn="1"/>
          </p:nvSpPr>
          <p:spPr bwMode="black">
            <a:xfrm>
              <a:off x="5087" y="4221"/>
              <a:ext cx="34" cy="48"/>
            </a:xfrm>
            <a:custGeom>
              <a:avLst/>
              <a:gdLst/>
              <a:ahLst/>
              <a:cxnLst>
                <a:cxn ang="0">
                  <a:pos x="50" y="0"/>
                </a:cxn>
                <a:cxn ang="0">
                  <a:pos x="50" y="0"/>
                </a:cxn>
                <a:cxn ang="0">
                  <a:pos x="55" y="2"/>
                </a:cxn>
                <a:cxn ang="0">
                  <a:pos x="55" y="2"/>
                </a:cxn>
                <a:cxn ang="0">
                  <a:pos x="61" y="0"/>
                </a:cxn>
                <a:cxn ang="0">
                  <a:pos x="61" y="0"/>
                </a:cxn>
                <a:cxn ang="0">
                  <a:pos x="41" y="35"/>
                </a:cxn>
                <a:cxn ang="0">
                  <a:pos x="9" y="86"/>
                </a:cxn>
                <a:cxn ang="0">
                  <a:pos x="9" y="86"/>
                </a:cxn>
                <a:cxn ang="0">
                  <a:pos x="4" y="86"/>
                </a:cxn>
                <a:cxn ang="0">
                  <a:pos x="4" y="86"/>
                </a:cxn>
                <a:cxn ang="0">
                  <a:pos x="0" y="86"/>
                </a:cxn>
                <a:cxn ang="0">
                  <a:pos x="0" y="86"/>
                </a:cxn>
                <a:cxn ang="0">
                  <a:pos x="19" y="56"/>
                </a:cxn>
                <a:cxn ang="0">
                  <a:pos x="19" y="56"/>
                </a:cxn>
                <a:cxn ang="0">
                  <a:pos x="8" y="0"/>
                </a:cxn>
                <a:cxn ang="0">
                  <a:pos x="8" y="0"/>
                </a:cxn>
                <a:cxn ang="0">
                  <a:pos x="15" y="2"/>
                </a:cxn>
                <a:cxn ang="0">
                  <a:pos x="15" y="2"/>
                </a:cxn>
                <a:cxn ang="0">
                  <a:pos x="25" y="0"/>
                </a:cxn>
                <a:cxn ang="0">
                  <a:pos x="25" y="0"/>
                </a:cxn>
                <a:cxn ang="0">
                  <a:pos x="31" y="37"/>
                </a:cxn>
                <a:cxn ang="0">
                  <a:pos x="31" y="37"/>
                </a:cxn>
                <a:cxn ang="0">
                  <a:pos x="50" y="0"/>
                </a:cxn>
                <a:cxn ang="0">
                  <a:pos x="50" y="0"/>
                </a:cxn>
              </a:cxnLst>
              <a:rect l="0" t="0" r="r" b="b"/>
              <a:pathLst>
                <a:path w="61" h="86">
                  <a:moveTo>
                    <a:pt x="50" y="0"/>
                  </a:moveTo>
                  <a:lnTo>
                    <a:pt x="50" y="0"/>
                  </a:lnTo>
                  <a:lnTo>
                    <a:pt x="55" y="2"/>
                  </a:lnTo>
                  <a:lnTo>
                    <a:pt x="55" y="2"/>
                  </a:lnTo>
                  <a:lnTo>
                    <a:pt x="61" y="0"/>
                  </a:lnTo>
                  <a:lnTo>
                    <a:pt x="61" y="0"/>
                  </a:lnTo>
                  <a:lnTo>
                    <a:pt x="41" y="35"/>
                  </a:lnTo>
                  <a:lnTo>
                    <a:pt x="9" y="86"/>
                  </a:lnTo>
                  <a:lnTo>
                    <a:pt x="9" y="86"/>
                  </a:lnTo>
                  <a:lnTo>
                    <a:pt x="4" y="86"/>
                  </a:lnTo>
                  <a:lnTo>
                    <a:pt x="4" y="86"/>
                  </a:lnTo>
                  <a:lnTo>
                    <a:pt x="0" y="86"/>
                  </a:lnTo>
                  <a:lnTo>
                    <a:pt x="0" y="86"/>
                  </a:lnTo>
                  <a:lnTo>
                    <a:pt x="19" y="56"/>
                  </a:lnTo>
                  <a:lnTo>
                    <a:pt x="19" y="56"/>
                  </a:lnTo>
                  <a:lnTo>
                    <a:pt x="8" y="0"/>
                  </a:lnTo>
                  <a:lnTo>
                    <a:pt x="8" y="0"/>
                  </a:lnTo>
                  <a:lnTo>
                    <a:pt x="15" y="2"/>
                  </a:lnTo>
                  <a:lnTo>
                    <a:pt x="15" y="2"/>
                  </a:lnTo>
                  <a:lnTo>
                    <a:pt x="25" y="0"/>
                  </a:lnTo>
                  <a:lnTo>
                    <a:pt x="25" y="0"/>
                  </a:lnTo>
                  <a:lnTo>
                    <a:pt x="31" y="37"/>
                  </a:lnTo>
                  <a:lnTo>
                    <a:pt x="31" y="37"/>
                  </a:lnTo>
                  <a:lnTo>
                    <a:pt x="50" y="0"/>
                  </a:lnTo>
                  <a:lnTo>
                    <a:pt x="50" y="0"/>
                  </a:lnTo>
                  <a:close/>
                </a:path>
              </a:pathLst>
            </a:custGeom>
            <a:grpFill/>
            <a:ln w="9525">
              <a:noFill/>
              <a:round/>
              <a:headEnd/>
              <a:tailEnd/>
            </a:ln>
          </p:spPr>
          <p:txBody>
            <a:bodyPr/>
            <a:lstStyle/>
            <a:p>
              <a:endParaRPr lang="en-GB" noProof="0" dirty="0"/>
            </a:p>
          </p:txBody>
        </p:sp>
        <p:sp>
          <p:nvSpPr>
            <p:cNvPr id="25" name="Freeform 53"/>
            <p:cNvSpPr>
              <a:spLocks/>
            </p:cNvSpPr>
            <p:nvPr userDrawn="1"/>
          </p:nvSpPr>
          <p:spPr bwMode="black">
            <a:xfrm>
              <a:off x="5123" y="4210"/>
              <a:ext cx="20" cy="42"/>
            </a:xfrm>
            <a:custGeom>
              <a:avLst/>
              <a:gdLst/>
              <a:ahLst/>
              <a:cxnLst>
                <a:cxn ang="0">
                  <a:pos x="35" y="21"/>
                </a:cxn>
                <a:cxn ang="0">
                  <a:pos x="35" y="21"/>
                </a:cxn>
                <a:cxn ang="0">
                  <a:pos x="33" y="24"/>
                </a:cxn>
                <a:cxn ang="0">
                  <a:pos x="33" y="24"/>
                </a:cxn>
                <a:cxn ang="0">
                  <a:pos x="33" y="27"/>
                </a:cxn>
                <a:cxn ang="0">
                  <a:pos x="23" y="25"/>
                </a:cxn>
                <a:cxn ang="0">
                  <a:pos x="23" y="25"/>
                </a:cxn>
                <a:cxn ang="0">
                  <a:pos x="17" y="51"/>
                </a:cxn>
                <a:cxn ang="0">
                  <a:pos x="17" y="51"/>
                </a:cxn>
                <a:cxn ang="0">
                  <a:pos x="16" y="60"/>
                </a:cxn>
                <a:cxn ang="0">
                  <a:pos x="16" y="67"/>
                </a:cxn>
                <a:cxn ang="0">
                  <a:pos x="17" y="70"/>
                </a:cxn>
                <a:cxn ang="0">
                  <a:pos x="20" y="70"/>
                </a:cxn>
                <a:cxn ang="0">
                  <a:pos x="20" y="70"/>
                </a:cxn>
                <a:cxn ang="0">
                  <a:pos x="25" y="68"/>
                </a:cxn>
                <a:cxn ang="0">
                  <a:pos x="25" y="73"/>
                </a:cxn>
                <a:cxn ang="0">
                  <a:pos x="25" y="73"/>
                </a:cxn>
                <a:cxn ang="0">
                  <a:pos x="19" y="76"/>
                </a:cxn>
                <a:cxn ang="0">
                  <a:pos x="12" y="76"/>
                </a:cxn>
                <a:cxn ang="0">
                  <a:pos x="12" y="76"/>
                </a:cxn>
                <a:cxn ang="0">
                  <a:pos x="6" y="75"/>
                </a:cxn>
                <a:cxn ang="0">
                  <a:pos x="1" y="71"/>
                </a:cxn>
                <a:cxn ang="0">
                  <a:pos x="0" y="67"/>
                </a:cxn>
                <a:cxn ang="0">
                  <a:pos x="1" y="59"/>
                </a:cxn>
                <a:cxn ang="0">
                  <a:pos x="1" y="59"/>
                </a:cxn>
                <a:cxn ang="0">
                  <a:pos x="8" y="25"/>
                </a:cxn>
                <a:cxn ang="0">
                  <a:pos x="0" y="27"/>
                </a:cxn>
                <a:cxn ang="0">
                  <a:pos x="0" y="27"/>
                </a:cxn>
                <a:cxn ang="0">
                  <a:pos x="1" y="24"/>
                </a:cxn>
                <a:cxn ang="0">
                  <a:pos x="1" y="24"/>
                </a:cxn>
                <a:cxn ang="0">
                  <a:pos x="1" y="21"/>
                </a:cxn>
                <a:cxn ang="0">
                  <a:pos x="9" y="21"/>
                </a:cxn>
                <a:cxn ang="0">
                  <a:pos x="9" y="21"/>
                </a:cxn>
                <a:cxn ang="0">
                  <a:pos x="11" y="6"/>
                </a:cxn>
                <a:cxn ang="0">
                  <a:pos x="11" y="6"/>
                </a:cxn>
                <a:cxn ang="0">
                  <a:pos x="28" y="0"/>
                </a:cxn>
                <a:cxn ang="0">
                  <a:pos x="30" y="0"/>
                </a:cxn>
                <a:cxn ang="0">
                  <a:pos x="30" y="0"/>
                </a:cxn>
                <a:cxn ang="0">
                  <a:pos x="23" y="21"/>
                </a:cxn>
                <a:cxn ang="0">
                  <a:pos x="35" y="21"/>
                </a:cxn>
              </a:cxnLst>
              <a:rect l="0" t="0" r="r" b="b"/>
              <a:pathLst>
                <a:path w="35" h="76">
                  <a:moveTo>
                    <a:pt x="35" y="21"/>
                  </a:moveTo>
                  <a:lnTo>
                    <a:pt x="35" y="21"/>
                  </a:lnTo>
                  <a:lnTo>
                    <a:pt x="33" y="24"/>
                  </a:lnTo>
                  <a:lnTo>
                    <a:pt x="33" y="24"/>
                  </a:lnTo>
                  <a:lnTo>
                    <a:pt x="33" y="27"/>
                  </a:lnTo>
                  <a:lnTo>
                    <a:pt x="23" y="25"/>
                  </a:lnTo>
                  <a:lnTo>
                    <a:pt x="23" y="25"/>
                  </a:lnTo>
                  <a:lnTo>
                    <a:pt x="17" y="51"/>
                  </a:lnTo>
                  <a:lnTo>
                    <a:pt x="17" y="51"/>
                  </a:lnTo>
                  <a:lnTo>
                    <a:pt x="16" y="60"/>
                  </a:lnTo>
                  <a:lnTo>
                    <a:pt x="16" y="67"/>
                  </a:lnTo>
                  <a:lnTo>
                    <a:pt x="17" y="70"/>
                  </a:lnTo>
                  <a:lnTo>
                    <a:pt x="20" y="70"/>
                  </a:lnTo>
                  <a:lnTo>
                    <a:pt x="20" y="70"/>
                  </a:lnTo>
                  <a:lnTo>
                    <a:pt x="25" y="68"/>
                  </a:lnTo>
                  <a:lnTo>
                    <a:pt x="25" y="73"/>
                  </a:lnTo>
                  <a:lnTo>
                    <a:pt x="25" y="73"/>
                  </a:lnTo>
                  <a:lnTo>
                    <a:pt x="19" y="76"/>
                  </a:lnTo>
                  <a:lnTo>
                    <a:pt x="12" y="76"/>
                  </a:lnTo>
                  <a:lnTo>
                    <a:pt x="12" y="76"/>
                  </a:lnTo>
                  <a:lnTo>
                    <a:pt x="6" y="75"/>
                  </a:lnTo>
                  <a:lnTo>
                    <a:pt x="1" y="71"/>
                  </a:lnTo>
                  <a:lnTo>
                    <a:pt x="0" y="67"/>
                  </a:lnTo>
                  <a:lnTo>
                    <a:pt x="1" y="59"/>
                  </a:lnTo>
                  <a:lnTo>
                    <a:pt x="1" y="59"/>
                  </a:lnTo>
                  <a:lnTo>
                    <a:pt x="8" y="25"/>
                  </a:lnTo>
                  <a:lnTo>
                    <a:pt x="0" y="27"/>
                  </a:lnTo>
                  <a:lnTo>
                    <a:pt x="0" y="27"/>
                  </a:lnTo>
                  <a:lnTo>
                    <a:pt x="1" y="24"/>
                  </a:lnTo>
                  <a:lnTo>
                    <a:pt x="1" y="24"/>
                  </a:lnTo>
                  <a:lnTo>
                    <a:pt x="1" y="21"/>
                  </a:lnTo>
                  <a:lnTo>
                    <a:pt x="9" y="21"/>
                  </a:lnTo>
                  <a:lnTo>
                    <a:pt x="9" y="21"/>
                  </a:lnTo>
                  <a:lnTo>
                    <a:pt x="11" y="6"/>
                  </a:lnTo>
                  <a:lnTo>
                    <a:pt x="11" y="6"/>
                  </a:lnTo>
                  <a:lnTo>
                    <a:pt x="28" y="0"/>
                  </a:lnTo>
                  <a:lnTo>
                    <a:pt x="30" y="0"/>
                  </a:lnTo>
                  <a:lnTo>
                    <a:pt x="30" y="0"/>
                  </a:lnTo>
                  <a:lnTo>
                    <a:pt x="23" y="21"/>
                  </a:lnTo>
                  <a:lnTo>
                    <a:pt x="35" y="21"/>
                  </a:lnTo>
                  <a:close/>
                </a:path>
              </a:pathLst>
            </a:custGeom>
            <a:grpFill/>
            <a:ln w="9525">
              <a:noFill/>
              <a:round/>
              <a:headEnd/>
              <a:tailEnd/>
            </a:ln>
          </p:spPr>
          <p:txBody>
            <a:bodyPr/>
            <a:lstStyle/>
            <a:p>
              <a:endParaRPr lang="en-GB" noProof="0" dirty="0"/>
            </a:p>
          </p:txBody>
        </p:sp>
        <p:sp>
          <p:nvSpPr>
            <p:cNvPr id="26" name="Freeform 54"/>
            <p:cNvSpPr>
              <a:spLocks/>
            </p:cNvSpPr>
            <p:nvPr userDrawn="1"/>
          </p:nvSpPr>
          <p:spPr bwMode="black">
            <a:xfrm>
              <a:off x="5143" y="4204"/>
              <a:ext cx="33" cy="48"/>
            </a:xfrm>
            <a:custGeom>
              <a:avLst/>
              <a:gdLst/>
              <a:ahLst/>
              <a:cxnLst>
                <a:cxn ang="0">
                  <a:pos x="11" y="40"/>
                </a:cxn>
                <a:cxn ang="0">
                  <a:pos x="11" y="40"/>
                </a:cxn>
                <a:cxn ang="0">
                  <a:pos x="18" y="0"/>
                </a:cxn>
                <a:cxn ang="0">
                  <a:pos x="18" y="0"/>
                </a:cxn>
                <a:cxn ang="0">
                  <a:pos x="26" y="0"/>
                </a:cxn>
                <a:cxn ang="0">
                  <a:pos x="26" y="0"/>
                </a:cxn>
                <a:cxn ang="0">
                  <a:pos x="35" y="0"/>
                </a:cxn>
                <a:cxn ang="0">
                  <a:pos x="35" y="0"/>
                </a:cxn>
                <a:cxn ang="0">
                  <a:pos x="26" y="40"/>
                </a:cxn>
                <a:cxn ang="0">
                  <a:pos x="26" y="40"/>
                </a:cxn>
                <a:cxn ang="0">
                  <a:pos x="26" y="40"/>
                </a:cxn>
                <a:cxn ang="0">
                  <a:pos x="30" y="35"/>
                </a:cxn>
                <a:cxn ang="0">
                  <a:pos x="35" y="32"/>
                </a:cxn>
                <a:cxn ang="0">
                  <a:pos x="40" y="30"/>
                </a:cxn>
                <a:cxn ang="0">
                  <a:pos x="45" y="28"/>
                </a:cxn>
                <a:cxn ang="0">
                  <a:pos x="45" y="28"/>
                </a:cxn>
                <a:cxn ang="0">
                  <a:pos x="52" y="30"/>
                </a:cxn>
                <a:cxn ang="0">
                  <a:pos x="57" y="35"/>
                </a:cxn>
                <a:cxn ang="0">
                  <a:pos x="59" y="41"/>
                </a:cxn>
                <a:cxn ang="0">
                  <a:pos x="59" y="51"/>
                </a:cxn>
                <a:cxn ang="0">
                  <a:pos x="59" y="51"/>
                </a:cxn>
                <a:cxn ang="0">
                  <a:pos x="54" y="70"/>
                </a:cxn>
                <a:cxn ang="0">
                  <a:pos x="54" y="70"/>
                </a:cxn>
                <a:cxn ang="0">
                  <a:pos x="52" y="86"/>
                </a:cxn>
                <a:cxn ang="0">
                  <a:pos x="52" y="86"/>
                </a:cxn>
                <a:cxn ang="0">
                  <a:pos x="43" y="86"/>
                </a:cxn>
                <a:cxn ang="0">
                  <a:pos x="43" y="86"/>
                </a:cxn>
                <a:cxn ang="0">
                  <a:pos x="35" y="86"/>
                </a:cxn>
                <a:cxn ang="0">
                  <a:pos x="35" y="86"/>
                </a:cxn>
                <a:cxn ang="0">
                  <a:pos x="38" y="71"/>
                </a:cxn>
                <a:cxn ang="0">
                  <a:pos x="43" y="54"/>
                </a:cxn>
                <a:cxn ang="0">
                  <a:pos x="43" y="54"/>
                </a:cxn>
                <a:cxn ang="0">
                  <a:pos x="43" y="47"/>
                </a:cxn>
                <a:cxn ang="0">
                  <a:pos x="41" y="43"/>
                </a:cxn>
                <a:cxn ang="0">
                  <a:pos x="40" y="40"/>
                </a:cxn>
                <a:cxn ang="0">
                  <a:pos x="35" y="40"/>
                </a:cxn>
                <a:cxn ang="0">
                  <a:pos x="35" y="40"/>
                </a:cxn>
                <a:cxn ang="0">
                  <a:pos x="32" y="41"/>
                </a:cxn>
                <a:cxn ang="0">
                  <a:pos x="27" y="44"/>
                </a:cxn>
                <a:cxn ang="0">
                  <a:pos x="24" y="49"/>
                </a:cxn>
                <a:cxn ang="0">
                  <a:pos x="22" y="55"/>
                </a:cxn>
                <a:cxn ang="0">
                  <a:pos x="22" y="60"/>
                </a:cxn>
                <a:cxn ang="0">
                  <a:pos x="22" y="60"/>
                </a:cxn>
                <a:cxn ang="0">
                  <a:pos x="18" y="86"/>
                </a:cxn>
                <a:cxn ang="0">
                  <a:pos x="18" y="86"/>
                </a:cxn>
                <a:cxn ang="0">
                  <a:pos x="10" y="86"/>
                </a:cxn>
                <a:cxn ang="0">
                  <a:pos x="10" y="86"/>
                </a:cxn>
                <a:cxn ang="0">
                  <a:pos x="0" y="86"/>
                </a:cxn>
                <a:cxn ang="0">
                  <a:pos x="0" y="86"/>
                </a:cxn>
                <a:cxn ang="0">
                  <a:pos x="10" y="46"/>
                </a:cxn>
                <a:cxn ang="0">
                  <a:pos x="11" y="40"/>
                </a:cxn>
              </a:cxnLst>
              <a:rect l="0" t="0" r="r" b="b"/>
              <a:pathLst>
                <a:path w="59" h="86">
                  <a:moveTo>
                    <a:pt x="11" y="40"/>
                  </a:moveTo>
                  <a:lnTo>
                    <a:pt x="11" y="40"/>
                  </a:lnTo>
                  <a:lnTo>
                    <a:pt x="18" y="0"/>
                  </a:lnTo>
                  <a:lnTo>
                    <a:pt x="18" y="0"/>
                  </a:lnTo>
                  <a:lnTo>
                    <a:pt x="26" y="0"/>
                  </a:lnTo>
                  <a:lnTo>
                    <a:pt x="26" y="0"/>
                  </a:lnTo>
                  <a:lnTo>
                    <a:pt x="35" y="0"/>
                  </a:lnTo>
                  <a:lnTo>
                    <a:pt x="35" y="0"/>
                  </a:lnTo>
                  <a:lnTo>
                    <a:pt x="26" y="40"/>
                  </a:lnTo>
                  <a:lnTo>
                    <a:pt x="26" y="40"/>
                  </a:lnTo>
                  <a:lnTo>
                    <a:pt x="26" y="40"/>
                  </a:lnTo>
                  <a:lnTo>
                    <a:pt x="30" y="35"/>
                  </a:lnTo>
                  <a:lnTo>
                    <a:pt x="35" y="32"/>
                  </a:lnTo>
                  <a:lnTo>
                    <a:pt x="40" y="30"/>
                  </a:lnTo>
                  <a:lnTo>
                    <a:pt x="45" y="28"/>
                  </a:lnTo>
                  <a:lnTo>
                    <a:pt x="45" y="28"/>
                  </a:lnTo>
                  <a:lnTo>
                    <a:pt x="52" y="30"/>
                  </a:lnTo>
                  <a:lnTo>
                    <a:pt x="57" y="35"/>
                  </a:lnTo>
                  <a:lnTo>
                    <a:pt x="59" y="41"/>
                  </a:lnTo>
                  <a:lnTo>
                    <a:pt x="59" y="51"/>
                  </a:lnTo>
                  <a:lnTo>
                    <a:pt x="59" y="51"/>
                  </a:lnTo>
                  <a:lnTo>
                    <a:pt x="54" y="70"/>
                  </a:lnTo>
                  <a:lnTo>
                    <a:pt x="54" y="70"/>
                  </a:lnTo>
                  <a:lnTo>
                    <a:pt x="52" y="86"/>
                  </a:lnTo>
                  <a:lnTo>
                    <a:pt x="52" y="86"/>
                  </a:lnTo>
                  <a:lnTo>
                    <a:pt x="43" y="86"/>
                  </a:lnTo>
                  <a:lnTo>
                    <a:pt x="43" y="86"/>
                  </a:lnTo>
                  <a:lnTo>
                    <a:pt x="35" y="86"/>
                  </a:lnTo>
                  <a:lnTo>
                    <a:pt x="35" y="86"/>
                  </a:lnTo>
                  <a:lnTo>
                    <a:pt x="38" y="71"/>
                  </a:lnTo>
                  <a:lnTo>
                    <a:pt x="43" y="54"/>
                  </a:lnTo>
                  <a:lnTo>
                    <a:pt x="43" y="54"/>
                  </a:lnTo>
                  <a:lnTo>
                    <a:pt x="43" y="47"/>
                  </a:lnTo>
                  <a:lnTo>
                    <a:pt x="41" y="43"/>
                  </a:lnTo>
                  <a:lnTo>
                    <a:pt x="40" y="40"/>
                  </a:lnTo>
                  <a:lnTo>
                    <a:pt x="35" y="40"/>
                  </a:lnTo>
                  <a:lnTo>
                    <a:pt x="35" y="40"/>
                  </a:lnTo>
                  <a:lnTo>
                    <a:pt x="32" y="41"/>
                  </a:lnTo>
                  <a:lnTo>
                    <a:pt x="27" y="44"/>
                  </a:lnTo>
                  <a:lnTo>
                    <a:pt x="24" y="49"/>
                  </a:lnTo>
                  <a:lnTo>
                    <a:pt x="22" y="55"/>
                  </a:lnTo>
                  <a:lnTo>
                    <a:pt x="22" y="60"/>
                  </a:lnTo>
                  <a:lnTo>
                    <a:pt x="22" y="60"/>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p>
          </p:txBody>
        </p:sp>
        <p:sp>
          <p:nvSpPr>
            <p:cNvPr id="27" name="Freeform 55"/>
            <p:cNvSpPr>
              <a:spLocks noEditPoints="1"/>
            </p:cNvSpPr>
            <p:nvPr userDrawn="1"/>
          </p:nvSpPr>
          <p:spPr bwMode="black">
            <a:xfrm>
              <a:off x="5181" y="4204"/>
              <a:ext cx="18" cy="48"/>
            </a:xfrm>
            <a:custGeom>
              <a:avLst/>
              <a:gdLst/>
              <a:ahLst/>
              <a:cxnLst>
                <a:cxn ang="0">
                  <a:pos x="6" y="55"/>
                </a:cxn>
                <a:cxn ang="0">
                  <a:pos x="6" y="55"/>
                </a:cxn>
                <a:cxn ang="0">
                  <a:pos x="11" y="30"/>
                </a:cxn>
                <a:cxn ang="0">
                  <a:pos x="11" y="30"/>
                </a:cxn>
                <a:cxn ang="0">
                  <a:pos x="19" y="32"/>
                </a:cxn>
                <a:cxn ang="0">
                  <a:pos x="19" y="32"/>
                </a:cxn>
                <a:cxn ang="0">
                  <a:pos x="28" y="30"/>
                </a:cxn>
                <a:cxn ang="0">
                  <a:pos x="28" y="30"/>
                </a:cxn>
                <a:cxn ang="0">
                  <a:pos x="22" y="55"/>
                </a:cxn>
                <a:cxn ang="0">
                  <a:pos x="20" y="60"/>
                </a:cxn>
                <a:cxn ang="0">
                  <a:pos x="20" y="60"/>
                </a:cxn>
                <a:cxn ang="0">
                  <a:pos x="17" y="86"/>
                </a:cxn>
                <a:cxn ang="0">
                  <a:pos x="17" y="86"/>
                </a:cxn>
                <a:cxn ang="0">
                  <a:pos x="9" y="86"/>
                </a:cxn>
                <a:cxn ang="0">
                  <a:pos x="9" y="86"/>
                </a:cxn>
                <a:cxn ang="0">
                  <a:pos x="0" y="86"/>
                </a:cxn>
                <a:cxn ang="0">
                  <a:pos x="0" y="86"/>
                </a:cxn>
                <a:cxn ang="0">
                  <a:pos x="6" y="60"/>
                </a:cxn>
                <a:cxn ang="0">
                  <a:pos x="6" y="55"/>
                </a:cxn>
                <a:cxn ang="0">
                  <a:pos x="25" y="0"/>
                </a:cxn>
                <a:cxn ang="0">
                  <a:pos x="25" y="0"/>
                </a:cxn>
                <a:cxn ang="0">
                  <a:pos x="28" y="1"/>
                </a:cxn>
                <a:cxn ang="0">
                  <a:pos x="31" y="3"/>
                </a:cxn>
                <a:cxn ang="0">
                  <a:pos x="33" y="6"/>
                </a:cxn>
                <a:cxn ang="0">
                  <a:pos x="33" y="9"/>
                </a:cxn>
                <a:cxn ang="0">
                  <a:pos x="33" y="9"/>
                </a:cxn>
                <a:cxn ang="0">
                  <a:pos x="31" y="13"/>
                </a:cxn>
                <a:cxn ang="0">
                  <a:pos x="28" y="16"/>
                </a:cxn>
                <a:cxn ang="0">
                  <a:pos x="25" y="17"/>
                </a:cxn>
                <a:cxn ang="0">
                  <a:pos x="22" y="19"/>
                </a:cxn>
                <a:cxn ang="0">
                  <a:pos x="22" y="19"/>
                </a:cxn>
                <a:cxn ang="0">
                  <a:pos x="19" y="17"/>
                </a:cxn>
                <a:cxn ang="0">
                  <a:pos x="16" y="16"/>
                </a:cxn>
                <a:cxn ang="0">
                  <a:pos x="14" y="13"/>
                </a:cxn>
                <a:cxn ang="0">
                  <a:pos x="14" y="9"/>
                </a:cxn>
                <a:cxn ang="0">
                  <a:pos x="14" y="9"/>
                </a:cxn>
                <a:cxn ang="0">
                  <a:pos x="16" y="6"/>
                </a:cxn>
                <a:cxn ang="0">
                  <a:pos x="19" y="3"/>
                </a:cxn>
                <a:cxn ang="0">
                  <a:pos x="22" y="1"/>
                </a:cxn>
                <a:cxn ang="0">
                  <a:pos x="25" y="0"/>
                </a:cxn>
                <a:cxn ang="0">
                  <a:pos x="25" y="0"/>
                </a:cxn>
              </a:cxnLst>
              <a:rect l="0" t="0" r="r" b="b"/>
              <a:pathLst>
                <a:path w="33" h="86">
                  <a:moveTo>
                    <a:pt x="6" y="55"/>
                  </a:moveTo>
                  <a:lnTo>
                    <a:pt x="6" y="55"/>
                  </a:lnTo>
                  <a:lnTo>
                    <a:pt x="11" y="30"/>
                  </a:lnTo>
                  <a:lnTo>
                    <a:pt x="11" y="30"/>
                  </a:lnTo>
                  <a:lnTo>
                    <a:pt x="19" y="32"/>
                  </a:lnTo>
                  <a:lnTo>
                    <a:pt x="19" y="32"/>
                  </a:lnTo>
                  <a:lnTo>
                    <a:pt x="28" y="30"/>
                  </a:lnTo>
                  <a:lnTo>
                    <a:pt x="28" y="30"/>
                  </a:lnTo>
                  <a:lnTo>
                    <a:pt x="22" y="55"/>
                  </a:lnTo>
                  <a:lnTo>
                    <a:pt x="20" y="60"/>
                  </a:lnTo>
                  <a:lnTo>
                    <a:pt x="20" y="60"/>
                  </a:lnTo>
                  <a:lnTo>
                    <a:pt x="17" y="86"/>
                  </a:lnTo>
                  <a:lnTo>
                    <a:pt x="17" y="86"/>
                  </a:lnTo>
                  <a:lnTo>
                    <a:pt x="9" y="86"/>
                  </a:lnTo>
                  <a:lnTo>
                    <a:pt x="9" y="86"/>
                  </a:lnTo>
                  <a:lnTo>
                    <a:pt x="0" y="86"/>
                  </a:lnTo>
                  <a:lnTo>
                    <a:pt x="0" y="86"/>
                  </a:lnTo>
                  <a:lnTo>
                    <a:pt x="6" y="60"/>
                  </a:lnTo>
                  <a:lnTo>
                    <a:pt x="6" y="55"/>
                  </a:lnTo>
                  <a:close/>
                  <a:moveTo>
                    <a:pt x="25" y="0"/>
                  </a:moveTo>
                  <a:lnTo>
                    <a:pt x="25" y="0"/>
                  </a:lnTo>
                  <a:lnTo>
                    <a:pt x="28" y="1"/>
                  </a:lnTo>
                  <a:lnTo>
                    <a:pt x="31" y="3"/>
                  </a:lnTo>
                  <a:lnTo>
                    <a:pt x="33" y="6"/>
                  </a:lnTo>
                  <a:lnTo>
                    <a:pt x="33" y="9"/>
                  </a:lnTo>
                  <a:lnTo>
                    <a:pt x="33" y="9"/>
                  </a:lnTo>
                  <a:lnTo>
                    <a:pt x="31" y="13"/>
                  </a:lnTo>
                  <a:lnTo>
                    <a:pt x="28" y="16"/>
                  </a:lnTo>
                  <a:lnTo>
                    <a:pt x="25" y="17"/>
                  </a:lnTo>
                  <a:lnTo>
                    <a:pt x="22" y="19"/>
                  </a:lnTo>
                  <a:lnTo>
                    <a:pt x="22" y="19"/>
                  </a:lnTo>
                  <a:lnTo>
                    <a:pt x="19" y="17"/>
                  </a:lnTo>
                  <a:lnTo>
                    <a:pt x="16" y="16"/>
                  </a:lnTo>
                  <a:lnTo>
                    <a:pt x="14" y="13"/>
                  </a:lnTo>
                  <a:lnTo>
                    <a:pt x="14" y="9"/>
                  </a:lnTo>
                  <a:lnTo>
                    <a:pt x="14" y="9"/>
                  </a:lnTo>
                  <a:lnTo>
                    <a:pt x="16" y="6"/>
                  </a:lnTo>
                  <a:lnTo>
                    <a:pt x="19" y="3"/>
                  </a:lnTo>
                  <a:lnTo>
                    <a:pt x="22" y="1"/>
                  </a:lnTo>
                  <a:lnTo>
                    <a:pt x="25" y="0"/>
                  </a:lnTo>
                  <a:lnTo>
                    <a:pt x="25" y="0"/>
                  </a:lnTo>
                  <a:close/>
                </a:path>
              </a:pathLst>
            </a:custGeom>
            <a:grpFill/>
            <a:ln w="9525">
              <a:noFill/>
              <a:round/>
              <a:headEnd/>
              <a:tailEnd/>
            </a:ln>
          </p:spPr>
          <p:txBody>
            <a:bodyPr/>
            <a:lstStyle/>
            <a:p>
              <a:endParaRPr lang="en-GB" noProof="0" dirty="0"/>
            </a:p>
          </p:txBody>
        </p:sp>
        <p:sp>
          <p:nvSpPr>
            <p:cNvPr id="28" name="Freeform 56"/>
            <p:cNvSpPr>
              <a:spLocks/>
            </p:cNvSpPr>
            <p:nvPr userDrawn="1"/>
          </p:nvSpPr>
          <p:spPr bwMode="black">
            <a:xfrm>
              <a:off x="5199" y="4219"/>
              <a:ext cx="33" cy="33"/>
            </a:xfrm>
            <a:custGeom>
              <a:avLst/>
              <a:gdLst/>
              <a:ahLst/>
              <a:cxnLst>
                <a:cxn ang="0">
                  <a:pos x="25" y="12"/>
                </a:cxn>
                <a:cxn ang="0">
                  <a:pos x="25" y="12"/>
                </a:cxn>
                <a:cxn ang="0">
                  <a:pos x="25" y="12"/>
                </a:cxn>
                <a:cxn ang="0">
                  <a:pos x="30" y="7"/>
                </a:cxn>
                <a:cxn ang="0">
                  <a:pos x="35" y="4"/>
                </a:cxn>
                <a:cxn ang="0">
                  <a:pos x="40" y="2"/>
                </a:cxn>
                <a:cxn ang="0">
                  <a:pos x="44" y="0"/>
                </a:cxn>
                <a:cxn ang="0">
                  <a:pos x="44" y="0"/>
                </a:cxn>
                <a:cxn ang="0">
                  <a:pos x="52" y="2"/>
                </a:cxn>
                <a:cxn ang="0">
                  <a:pos x="57" y="7"/>
                </a:cxn>
                <a:cxn ang="0">
                  <a:pos x="59" y="13"/>
                </a:cxn>
                <a:cxn ang="0">
                  <a:pos x="59" y="23"/>
                </a:cxn>
                <a:cxn ang="0">
                  <a:pos x="59" y="23"/>
                </a:cxn>
                <a:cxn ang="0">
                  <a:pos x="54" y="42"/>
                </a:cxn>
                <a:cxn ang="0">
                  <a:pos x="54" y="42"/>
                </a:cxn>
                <a:cxn ang="0">
                  <a:pos x="52" y="58"/>
                </a:cxn>
                <a:cxn ang="0">
                  <a:pos x="52" y="58"/>
                </a:cxn>
                <a:cxn ang="0">
                  <a:pos x="43" y="58"/>
                </a:cxn>
                <a:cxn ang="0">
                  <a:pos x="43" y="58"/>
                </a:cxn>
                <a:cxn ang="0">
                  <a:pos x="35" y="58"/>
                </a:cxn>
                <a:cxn ang="0">
                  <a:pos x="35" y="58"/>
                </a:cxn>
                <a:cxn ang="0">
                  <a:pos x="38" y="43"/>
                </a:cxn>
                <a:cxn ang="0">
                  <a:pos x="43" y="26"/>
                </a:cxn>
                <a:cxn ang="0">
                  <a:pos x="43" y="26"/>
                </a:cxn>
                <a:cxn ang="0">
                  <a:pos x="43" y="19"/>
                </a:cxn>
                <a:cxn ang="0">
                  <a:pos x="41" y="15"/>
                </a:cxn>
                <a:cxn ang="0">
                  <a:pos x="40" y="12"/>
                </a:cxn>
                <a:cxn ang="0">
                  <a:pos x="37" y="12"/>
                </a:cxn>
                <a:cxn ang="0">
                  <a:pos x="37" y="12"/>
                </a:cxn>
                <a:cxn ang="0">
                  <a:pos x="32" y="13"/>
                </a:cxn>
                <a:cxn ang="0">
                  <a:pos x="27" y="16"/>
                </a:cxn>
                <a:cxn ang="0">
                  <a:pos x="24" y="21"/>
                </a:cxn>
                <a:cxn ang="0">
                  <a:pos x="22" y="27"/>
                </a:cxn>
                <a:cxn ang="0">
                  <a:pos x="22" y="32"/>
                </a:cxn>
                <a:cxn ang="0">
                  <a:pos x="22" y="32"/>
                </a:cxn>
                <a:cxn ang="0">
                  <a:pos x="18" y="58"/>
                </a:cxn>
                <a:cxn ang="0">
                  <a:pos x="18" y="58"/>
                </a:cxn>
                <a:cxn ang="0">
                  <a:pos x="10" y="58"/>
                </a:cxn>
                <a:cxn ang="0">
                  <a:pos x="10" y="58"/>
                </a:cxn>
                <a:cxn ang="0">
                  <a:pos x="0" y="58"/>
                </a:cxn>
                <a:cxn ang="0">
                  <a:pos x="0" y="58"/>
                </a:cxn>
                <a:cxn ang="0">
                  <a:pos x="6" y="32"/>
                </a:cxn>
                <a:cxn ang="0">
                  <a:pos x="8" y="27"/>
                </a:cxn>
                <a:cxn ang="0">
                  <a:pos x="8" y="27"/>
                </a:cxn>
                <a:cxn ang="0">
                  <a:pos x="11" y="2"/>
                </a:cxn>
                <a:cxn ang="0">
                  <a:pos x="11" y="2"/>
                </a:cxn>
                <a:cxn ang="0">
                  <a:pos x="19" y="4"/>
                </a:cxn>
                <a:cxn ang="0">
                  <a:pos x="19" y="4"/>
                </a:cxn>
                <a:cxn ang="0">
                  <a:pos x="29" y="2"/>
                </a:cxn>
                <a:cxn ang="0">
                  <a:pos x="25" y="12"/>
                </a:cxn>
              </a:cxnLst>
              <a:rect l="0" t="0" r="r" b="b"/>
              <a:pathLst>
                <a:path w="59" h="58">
                  <a:moveTo>
                    <a:pt x="25" y="12"/>
                  </a:moveTo>
                  <a:lnTo>
                    <a:pt x="25" y="12"/>
                  </a:lnTo>
                  <a:lnTo>
                    <a:pt x="25" y="12"/>
                  </a:lnTo>
                  <a:lnTo>
                    <a:pt x="30" y="7"/>
                  </a:lnTo>
                  <a:lnTo>
                    <a:pt x="35" y="4"/>
                  </a:lnTo>
                  <a:lnTo>
                    <a:pt x="40" y="2"/>
                  </a:lnTo>
                  <a:lnTo>
                    <a:pt x="44" y="0"/>
                  </a:lnTo>
                  <a:lnTo>
                    <a:pt x="44" y="0"/>
                  </a:lnTo>
                  <a:lnTo>
                    <a:pt x="52" y="2"/>
                  </a:lnTo>
                  <a:lnTo>
                    <a:pt x="57" y="7"/>
                  </a:lnTo>
                  <a:lnTo>
                    <a:pt x="59" y="13"/>
                  </a:lnTo>
                  <a:lnTo>
                    <a:pt x="59" y="23"/>
                  </a:lnTo>
                  <a:lnTo>
                    <a:pt x="59" y="23"/>
                  </a:lnTo>
                  <a:lnTo>
                    <a:pt x="54" y="42"/>
                  </a:lnTo>
                  <a:lnTo>
                    <a:pt x="54" y="42"/>
                  </a:lnTo>
                  <a:lnTo>
                    <a:pt x="52" y="58"/>
                  </a:lnTo>
                  <a:lnTo>
                    <a:pt x="52" y="58"/>
                  </a:lnTo>
                  <a:lnTo>
                    <a:pt x="43" y="58"/>
                  </a:lnTo>
                  <a:lnTo>
                    <a:pt x="43" y="58"/>
                  </a:lnTo>
                  <a:lnTo>
                    <a:pt x="35" y="58"/>
                  </a:lnTo>
                  <a:lnTo>
                    <a:pt x="35" y="58"/>
                  </a:lnTo>
                  <a:lnTo>
                    <a:pt x="38" y="43"/>
                  </a:lnTo>
                  <a:lnTo>
                    <a:pt x="43" y="26"/>
                  </a:lnTo>
                  <a:lnTo>
                    <a:pt x="43" y="26"/>
                  </a:lnTo>
                  <a:lnTo>
                    <a:pt x="43" y="19"/>
                  </a:lnTo>
                  <a:lnTo>
                    <a:pt x="41" y="15"/>
                  </a:lnTo>
                  <a:lnTo>
                    <a:pt x="40" y="12"/>
                  </a:lnTo>
                  <a:lnTo>
                    <a:pt x="37" y="12"/>
                  </a:lnTo>
                  <a:lnTo>
                    <a:pt x="37" y="12"/>
                  </a:lnTo>
                  <a:lnTo>
                    <a:pt x="32" y="13"/>
                  </a:lnTo>
                  <a:lnTo>
                    <a:pt x="27" y="16"/>
                  </a:lnTo>
                  <a:lnTo>
                    <a:pt x="24" y="21"/>
                  </a:lnTo>
                  <a:lnTo>
                    <a:pt x="22" y="27"/>
                  </a:lnTo>
                  <a:lnTo>
                    <a:pt x="22" y="32"/>
                  </a:lnTo>
                  <a:lnTo>
                    <a:pt x="22" y="32"/>
                  </a:lnTo>
                  <a:lnTo>
                    <a:pt x="18" y="58"/>
                  </a:lnTo>
                  <a:lnTo>
                    <a:pt x="18" y="58"/>
                  </a:lnTo>
                  <a:lnTo>
                    <a:pt x="10" y="58"/>
                  </a:lnTo>
                  <a:lnTo>
                    <a:pt x="10" y="58"/>
                  </a:lnTo>
                  <a:lnTo>
                    <a:pt x="0" y="58"/>
                  </a:lnTo>
                  <a:lnTo>
                    <a:pt x="0" y="58"/>
                  </a:lnTo>
                  <a:lnTo>
                    <a:pt x="6" y="32"/>
                  </a:lnTo>
                  <a:lnTo>
                    <a:pt x="8" y="27"/>
                  </a:lnTo>
                  <a:lnTo>
                    <a:pt x="8" y="27"/>
                  </a:lnTo>
                  <a:lnTo>
                    <a:pt x="11" y="2"/>
                  </a:lnTo>
                  <a:lnTo>
                    <a:pt x="11" y="2"/>
                  </a:lnTo>
                  <a:lnTo>
                    <a:pt x="19" y="4"/>
                  </a:lnTo>
                  <a:lnTo>
                    <a:pt x="19" y="4"/>
                  </a:lnTo>
                  <a:lnTo>
                    <a:pt x="29" y="2"/>
                  </a:lnTo>
                  <a:lnTo>
                    <a:pt x="25" y="12"/>
                  </a:lnTo>
                  <a:close/>
                </a:path>
              </a:pathLst>
            </a:custGeom>
            <a:grpFill/>
            <a:ln w="9525">
              <a:noFill/>
              <a:round/>
              <a:headEnd/>
              <a:tailEnd/>
            </a:ln>
          </p:spPr>
          <p:txBody>
            <a:bodyPr/>
            <a:lstStyle/>
            <a:p>
              <a:endParaRPr lang="en-GB" noProof="0" dirty="0"/>
            </a:p>
          </p:txBody>
        </p:sp>
        <p:sp>
          <p:nvSpPr>
            <p:cNvPr id="29" name="Freeform 57"/>
            <p:cNvSpPr>
              <a:spLocks noEditPoints="1"/>
            </p:cNvSpPr>
            <p:nvPr userDrawn="1"/>
          </p:nvSpPr>
          <p:spPr bwMode="black">
            <a:xfrm>
              <a:off x="5233" y="4219"/>
              <a:ext cx="36" cy="50"/>
            </a:xfrm>
            <a:custGeom>
              <a:avLst/>
              <a:gdLst/>
              <a:ahLst/>
              <a:cxnLst>
                <a:cxn ang="0">
                  <a:pos x="40" y="70"/>
                </a:cxn>
                <a:cxn ang="0">
                  <a:pos x="35" y="80"/>
                </a:cxn>
                <a:cxn ang="0">
                  <a:pos x="24" y="83"/>
                </a:cxn>
                <a:cxn ang="0">
                  <a:pos x="18" y="83"/>
                </a:cxn>
                <a:cxn ang="0">
                  <a:pos x="11" y="77"/>
                </a:cxn>
                <a:cxn ang="0">
                  <a:pos x="11" y="70"/>
                </a:cxn>
                <a:cxn ang="0">
                  <a:pos x="18" y="61"/>
                </a:cxn>
                <a:cxn ang="0">
                  <a:pos x="26" y="59"/>
                </a:cxn>
                <a:cxn ang="0">
                  <a:pos x="32" y="59"/>
                </a:cxn>
                <a:cxn ang="0">
                  <a:pos x="40" y="64"/>
                </a:cxn>
                <a:cxn ang="0">
                  <a:pos x="40" y="70"/>
                </a:cxn>
                <a:cxn ang="0">
                  <a:pos x="65" y="7"/>
                </a:cxn>
                <a:cxn ang="0">
                  <a:pos x="65" y="5"/>
                </a:cxn>
                <a:cxn ang="0">
                  <a:pos x="65" y="2"/>
                </a:cxn>
                <a:cxn ang="0">
                  <a:pos x="54" y="2"/>
                </a:cxn>
                <a:cxn ang="0">
                  <a:pos x="48" y="2"/>
                </a:cxn>
                <a:cxn ang="0">
                  <a:pos x="38" y="0"/>
                </a:cxn>
                <a:cxn ang="0">
                  <a:pos x="21" y="7"/>
                </a:cxn>
                <a:cxn ang="0">
                  <a:pos x="11" y="19"/>
                </a:cxn>
                <a:cxn ang="0">
                  <a:pos x="11" y="26"/>
                </a:cxn>
                <a:cxn ang="0">
                  <a:pos x="13" y="32"/>
                </a:cxn>
                <a:cxn ang="0">
                  <a:pos x="23" y="37"/>
                </a:cxn>
                <a:cxn ang="0">
                  <a:pos x="23" y="39"/>
                </a:cxn>
                <a:cxn ang="0">
                  <a:pos x="13" y="43"/>
                </a:cxn>
                <a:cxn ang="0">
                  <a:pos x="10" y="50"/>
                </a:cxn>
                <a:cxn ang="0">
                  <a:pos x="10" y="53"/>
                </a:cxn>
                <a:cxn ang="0">
                  <a:pos x="15" y="59"/>
                </a:cxn>
                <a:cxn ang="0">
                  <a:pos x="15" y="59"/>
                </a:cxn>
                <a:cxn ang="0">
                  <a:pos x="5" y="64"/>
                </a:cxn>
                <a:cxn ang="0">
                  <a:pos x="0" y="74"/>
                </a:cxn>
                <a:cxn ang="0">
                  <a:pos x="0" y="80"/>
                </a:cxn>
                <a:cxn ang="0">
                  <a:pos x="10" y="88"/>
                </a:cxn>
                <a:cxn ang="0">
                  <a:pos x="19" y="88"/>
                </a:cxn>
                <a:cxn ang="0">
                  <a:pos x="42" y="83"/>
                </a:cxn>
                <a:cxn ang="0">
                  <a:pos x="50" y="75"/>
                </a:cxn>
                <a:cxn ang="0">
                  <a:pos x="54" y="64"/>
                </a:cxn>
                <a:cxn ang="0">
                  <a:pos x="54" y="58"/>
                </a:cxn>
                <a:cxn ang="0">
                  <a:pos x="46" y="50"/>
                </a:cxn>
                <a:cxn ang="0">
                  <a:pos x="30" y="48"/>
                </a:cxn>
                <a:cxn ang="0">
                  <a:pos x="27" y="48"/>
                </a:cxn>
                <a:cxn ang="0">
                  <a:pos x="23" y="45"/>
                </a:cxn>
                <a:cxn ang="0">
                  <a:pos x="23" y="43"/>
                </a:cxn>
                <a:cxn ang="0">
                  <a:pos x="27" y="39"/>
                </a:cxn>
                <a:cxn ang="0">
                  <a:pos x="32" y="39"/>
                </a:cxn>
                <a:cxn ang="0">
                  <a:pos x="42" y="37"/>
                </a:cxn>
                <a:cxn ang="0">
                  <a:pos x="54" y="27"/>
                </a:cxn>
                <a:cxn ang="0">
                  <a:pos x="57" y="19"/>
                </a:cxn>
                <a:cxn ang="0">
                  <a:pos x="57" y="12"/>
                </a:cxn>
                <a:cxn ang="0">
                  <a:pos x="54" y="7"/>
                </a:cxn>
                <a:cxn ang="0">
                  <a:pos x="37" y="5"/>
                </a:cxn>
                <a:cxn ang="0">
                  <a:pos x="40" y="7"/>
                </a:cxn>
                <a:cxn ang="0">
                  <a:pos x="43" y="13"/>
                </a:cxn>
                <a:cxn ang="0">
                  <a:pos x="42" y="19"/>
                </a:cxn>
                <a:cxn ang="0">
                  <a:pos x="38" y="31"/>
                </a:cxn>
                <a:cxn ang="0">
                  <a:pos x="32" y="34"/>
                </a:cxn>
                <a:cxn ang="0">
                  <a:pos x="29" y="34"/>
                </a:cxn>
                <a:cxn ang="0">
                  <a:pos x="26" y="27"/>
                </a:cxn>
                <a:cxn ang="0">
                  <a:pos x="27" y="21"/>
                </a:cxn>
                <a:cxn ang="0">
                  <a:pos x="30" y="10"/>
                </a:cxn>
                <a:cxn ang="0">
                  <a:pos x="37" y="5"/>
                </a:cxn>
              </a:cxnLst>
              <a:rect l="0" t="0" r="r" b="b"/>
              <a:pathLst>
                <a:path w="65" h="88">
                  <a:moveTo>
                    <a:pt x="40" y="70"/>
                  </a:moveTo>
                  <a:lnTo>
                    <a:pt x="40" y="70"/>
                  </a:lnTo>
                  <a:lnTo>
                    <a:pt x="38" y="75"/>
                  </a:lnTo>
                  <a:lnTo>
                    <a:pt x="35" y="80"/>
                  </a:lnTo>
                  <a:lnTo>
                    <a:pt x="29" y="83"/>
                  </a:lnTo>
                  <a:lnTo>
                    <a:pt x="24" y="83"/>
                  </a:lnTo>
                  <a:lnTo>
                    <a:pt x="24" y="83"/>
                  </a:lnTo>
                  <a:lnTo>
                    <a:pt x="18" y="83"/>
                  </a:lnTo>
                  <a:lnTo>
                    <a:pt x="13" y="80"/>
                  </a:lnTo>
                  <a:lnTo>
                    <a:pt x="11" y="77"/>
                  </a:lnTo>
                  <a:lnTo>
                    <a:pt x="11" y="70"/>
                  </a:lnTo>
                  <a:lnTo>
                    <a:pt x="11" y="70"/>
                  </a:lnTo>
                  <a:lnTo>
                    <a:pt x="15" y="64"/>
                  </a:lnTo>
                  <a:lnTo>
                    <a:pt x="18" y="61"/>
                  </a:lnTo>
                  <a:lnTo>
                    <a:pt x="18" y="61"/>
                  </a:lnTo>
                  <a:lnTo>
                    <a:pt x="26" y="59"/>
                  </a:lnTo>
                  <a:lnTo>
                    <a:pt x="26" y="59"/>
                  </a:lnTo>
                  <a:lnTo>
                    <a:pt x="32" y="59"/>
                  </a:lnTo>
                  <a:lnTo>
                    <a:pt x="37" y="61"/>
                  </a:lnTo>
                  <a:lnTo>
                    <a:pt x="40" y="64"/>
                  </a:lnTo>
                  <a:lnTo>
                    <a:pt x="40" y="70"/>
                  </a:lnTo>
                  <a:lnTo>
                    <a:pt x="40" y="70"/>
                  </a:lnTo>
                  <a:close/>
                  <a:moveTo>
                    <a:pt x="65" y="7"/>
                  </a:moveTo>
                  <a:lnTo>
                    <a:pt x="65" y="7"/>
                  </a:lnTo>
                  <a:lnTo>
                    <a:pt x="65" y="5"/>
                  </a:lnTo>
                  <a:lnTo>
                    <a:pt x="65" y="5"/>
                  </a:lnTo>
                  <a:lnTo>
                    <a:pt x="65" y="2"/>
                  </a:lnTo>
                  <a:lnTo>
                    <a:pt x="65" y="2"/>
                  </a:lnTo>
                  <a:lnTo>
                    <a:pt x="54" y="2"/>
                  </a:lnTo>
                  <a:lnTo>
                    <a:pt x="54" y="2"/>
                  </a:lnTo>
                  <a:lnTo>
                    <a:pt x="48" y="2"/>
                  </a:lnTo>
                  <a:lnTo>
                    <a:pt x="48" y="2"/>
                  </a:lnTo>
                  <a:lnTo>
                    <a:pt x="38" y="0"/>
                  </a:lnTo>
                  <a:lnTo>
                    <a:pt x="38" y="0"/>
                  </a:lnTo>
                  <a:lnTo>
                    <a:pt x="29" y="2"/>
                  </a:lnTo>
                  <a:lnTo>
                    <a:pt x="21" y="7"/>
                  </a:lnTo>
                  <a:lnTo>
                    <a:pt x="15" y="12"/>
                  </a:lnTo>
                  <a:lnTo>
                    <a:pt x="11" y="19"/>
                  </a:lnTo>
                  <a:lnTo>
                    <a:pt x="11" y="19"/>
                  </a:lnTo>
                  <a:lnTo>
                    <a:pt x="11" y="26"/>
                  </a:lnTo>
                  <a:lnTo>
                    <a:pt x="13" y="32"/>
                  </a:lnTo>
                  <a:lnTo>
                    <a:pt x="13" y="32"/>
                  </a:lnTo>
                  <a:lnTo>
                    <a:pt x="16" y="35"/>
                  </a:lnTo>
                  <a:lnTo>
                    <a:pt x="23" y="37"/>
                  </a:lnTo>
                  <a:lnTo>
                    <a:pt x="23" y="39"/>
                  </a:lnTo>
                  <a:lnTo>
                    <a:pt x="23" y="39"/>
                  </a:lnTo>
                  <a:lnTo>
                    <a:pt x="18" y="40"/>
                  </a:lnTo>
                  <a:lnTo>
                    <a:pt x="13" y="43"/>
                  </a:lnTo>
                  <a:lnTo>
                    <a:pt x="11" y="47"/>
                  </a:lnTo>
                  <a:lnTo>
                    <a:pt x="10" y="50"/>
                  </a:lnTo>
                  <a:lnTo>
                    <a:pt x="10" y="50"/>
                  </a:lnTo>
                  <a:lnTo>
                    <a:pt x="10" y="53"/>
                  </a:lnTo>
                  <a:lnTo>
                    <a:pt x="10" y="54"/>
                  </a:lnTo>
                  <a:lnTo>
                    <a:pt x="15" y="59"/>
                  </a:lnTo>
                  <a:lnTo>
                    <a:pt x="15" y="59"/>
                  </a:lnTo>
                  <a:lnTo>
                    <a:pt x="15" y="59"/>
                  </a:lnTo>
                  <a:lnTo>
                    <a:pt x="10" y="61"/>
                  </a:lnTo>
                  <a:lnTo>
                    <a:pt x="5" y="64"/>
                  </a:lnTo>
                  <a:lnTo>
                    <a:pt x="2" y="69"/>
                  </a:lnTo>
                  <a:lnTo>
                    <a:pt x="0" y="74"/>
                  </a:lnTo>
                  <a:lnTo>
                    <a:pt x="0" y="74"/>
                  </a:lnTo>
                  <a:lnTo>
                    <a:pt x="0" y="80"/>
                  </a:lnTo>
                  <a:lnTo>
                    <a:pt x="4" y="85"/>
                  </a:lnTo>
                  <a:lnTo>
                    <a:pt x="10" y="88"/>
                  </a:lnTo>
                  <a:lnTo>
                    <a:pt x="19" y="88"/>
                  </a:lnTo>
                  <a:lnTo>
                    <a:pt x="19" y="88"/>
                  </a:lnTo>
                  <a:lnTo>
                    <a:pt x="30" y="86"/>
                  </a:lnTo>
                  <a:lnTo>
                    <a:pt x="42" y="83"/>
                  </a:lnTo>
                  <a:lnTo>
                    <a:pt x="46" y="80"/>
                  </a:lnTo>
                  <a:lnTo>
                    <a:pt x="50" y="75"/>
                  </a:lnTo>
                  <a:lnTo>
                    <a:pt x="53" y="70"/>
                  </a:lnTo>
                  <a:lnTo>
                    <a:pt x="54" y="64"/>
                  </a:lnTo>
                  <a:lnTo>
                    <a:pt x="54" y="64"/>
                  </a:lnTo>
                  <a:lnTo>
                    <a:pt x="54" y="58"/>
                  </a:lnTo>
                  <a:lnTo>
                    <a:pt x="53" y="53"/>
                  </a:lnTo>
                  <a:lnTo>
                    <a:pt x="46" y="50"/>
                  </a:lnTo>
                  <a:lnTo>
                    <a:pt x="38" y="48"/>
                  </a:lnTo>
                  <a:lnTo>
                    <a:pt x="30" y="48"/>
                  </a:lnTo>
                  <a:lnTo>
                    <a:pt x="30" y="48"/>
                  </a:lnTo>
                  <a:lnTo>
                    <a:pt x="27" y="48"/>
                  </a:lnTo>
                  <a:lnTo>
                    <a:pt x="24" y="47"/>
                  </a:lnTo>
                  <a:lnTo>
                    <a:pt x="23" y="45"/>
                  </a:lnTo>
                  <a:lnTo>
                    <a:pt x="23" y="43"/>
                  </a:lnTo>
                  <a:lnTo>
                    <a:pt x="23" y="43"/>
                  </a:lnTo>
                  <a:lnTo>
                    <a:pt x="24" y="40"/>
                  </a:lnTo>
                  <a:lnTo>
                    <a:pt x="27" y="39"/>
                  </a:lnTo>
                  <a:lnTo>
                    <a:pt x="27" y="39"/>
                  </a:lnTo>
                  <a:lnTo>
                    <a:pt x="32" y="39"/>
                  </a:lnTo>
                  <a:lnTo>
                    <a:pt x="32" y="39"/>
                  </a:lnTo>
                  <a:lnTo>
                    <a:pt x="42" y="37"/>
                  </a:lnTo>
                  <a:lnTo>
                    <a:pt x="50" y="34"/>
                  </a:lnTo>
                  <a:lnTo>
                    <a:pt x="54" y="27"/>
                  </a:lnTo>
                  <a:lnTo>
                    <a:pt x="57" y="19"/>
                  </a:lnTo>
                  <a:lnTo>
                    <a:pt x="57" y="19"/>
                  </a:lnTo>
                  <a:lnTo>
                    <a:pt x="59" y="16"/>
                  </a:lnTo>
                  <a:lnTo>
                    <a:pt x="57" y="12"/>
                  </a:lnTo>
                  <a:lnTo>
                    <a:pt x="54" y="7"/>
                  </a:lnTo>
                  <a:lnTo>
                    <a:pt x="54" y="7"/>
                  </a:lnTo>
                  <a:lnTo>
                    <a:pt x="65" y="7"/>
                  </a:lnTo>
                  <a:close/>
                  <a:moveTo>
                    <a:pt x="37" y="5"/>
                  </a:moveTo>
                  <a:lnTo>
                    <a:pt x="37" y="5"/>
                  </a:lnTo>
                  <a:lnTo>
                    <a:pt x="40" y="7"/>
                  </a:lnTo>
                  <a:lnTo>
                    <a:pt x="42" y="8"/>
                  </a:lnTo>
                  <a:lnTo>
                    <a:pt x="43" y="13"/>
                  </a:lnTo>
                  <a:lnTo>
                    <a:pt x="42" y="19"/>
                  </a:lnTo>
                  <a:lnTo>
                    <a:pt x="42" y="19"/>
                  </a:lnTo>
                  <a:lnTo>
                    <a:pt x="40" y="26"/>
                  </a:lnTo>
                  <a:lnTo>
                    <a:pt x="38" y="31"/>
                  </a:lnTo>
                  <a:lnTo>
                    <a:pt x="35" y="34"/>
                  </a:lnTo>
                  <a:lnTo>
                    <a:pt x="32" y="34"/>
                  </a:lnTo>
                  <a:lnTo>
                    <a:pt x="32" y="34"/>
                  </a:lnTo>
                  <a:lnTo>
                    <a:pt x="29" y="34"/>
                  </a:lnTo>
                  <a:lnTo>
                    <a:pt x="27" y="31"/>
                  </a:lnTo>
                  <a:lnTo>
                    <a:pt x="26" y="27"/>
                  </a:lnTo>
                  <a:lnTo>
                    <a:pt x="27" y="21"/>
                  </a:lnTo>
                  <a:lnTo>
                    <a:pt x="27" y="21"/>
                  </a:lnTo>
                  <a:lnTo>
                    <a:pt x="29" y="15"/>
                  </a:lnTo>
                  <a:lnTo>
                    <a:pt x="30" y="10"/>
                  </a:lnTo>
                  <a:lnTo>
                    <a:pt x="34" y="7"/>
                  </a:lnTo>
                  <a:lnTo>
                    <a:pt x="37" y="5"/>
                  </a:lnTo>
                  <a:lnTo>
                    <a:pt x="37" y="5"/>
                  </a:lnTo>
                  <a:close/>
                </a:path>
              </a:pathLst>
            </a:custGeom>
            <a:grpFill/>
            <a:ln w="9525">
              <a:noFill/>
              <a:round/>
              <a:headEnd/>
              <a:tailEnd/>
            </a:ln>
          </p:spPr>
          <p:txBody>
            <a:bodyPr/>
            <a:lstStyle/>
            <a:p>
              <a:endParaRPr lang="en-GB" noProof="0" dirty="0"/>
            </a:p>
          </p:txBody>
        </p:sp>
        <p:sp>
          <p:nvSpPr>
            <p:cNvPr id="30" name="Freeform 58"/>
            <p:cNvSpPr>
              <a:spLocks/>
            </p:cNvSpPr>
            <p:nvPr userDrawn="1"/>
          </p:nvSpPr>
          <p:spPr bwMode="black">
            <a:xfrm>
              <a:off x="5287" y="4208"/>
              <a:ext cx="62" cy="44"/>
            </a:xfrm>
            <a:custGeom>
              <a:avLst/>
              <a:gdLst/>
              <a:ahLst/>
              <a:cxnLst>
                <a:cxn ang="0">
                  <a:pos x="49" y="22"/>
                </a:cxn>
                <a:cxn ang="0">
                  <a:pos x="49" y="22"/>
                </a:cxn>
                <a:cxn ang="0">
                  <a:pos x="35" y="49"/>
                </a:cxn>
                <a:cxn ang="0">
                  <a:pos x="19" y="78"/>
                </a:cxn>
                <a:cxn ang="0">
                  <a:pos x="19" y="78"/>
                </a:cxn>
                <a:cxn ang="0">
                  <a:pos x="14" y="78"/>
                </a:cxn>
                <a:cxn ang="0">
                  <a:pos x="14" y="78"/>
                </a:cxn>
                <a:cxn ang="0">
                  <a:pos x="8" y="78"/>
                </a:cxn>
                <a:cxn ang="0">
                  <a:pos x="8" y="78"/>
                </a:cxn>
                <a:cxn ang="0">
                  <a:pos x="5" y="33"/>
                </a:cxn>
                <a:cxn ang="0">
                  <a:pos x="0" y="0"/>
                </a:cxn>
                <a:cxn ang="0">
                  <a:pos x="0" y="0"/>
                </a:cxn>
                <a:cxn ang="0">
                  <a:pos x="10" y="0"/>
                </a:cxn>
                <a:cxn ang="0">
                  <a:pos x="10" y="0"/>
                </a:cxn>
                <a:cxn ang="0">
                  <a:pos x="19" y="0"/>
                </a:cxn>
                <a:cxn ang="0">
                  <a:pos x="19" y="0"/>
                </a:cxn>
                <a:cxn ang="0">
                  <a:pos x="22" y="57"/>
                </a:cxn>
                <a:cxn ang="0">
                  <a:pos x="24" y="57"/>
                </a:cxn>
                <a:cxn ang="0">
                  <a:pos x="24" y="57"/>
                </a:cxn>
                <a:cxn ang="0">
                  <a:pos x="54" y="0"/>
                </a:cxn>
                <a:cxn ang="0">
                  <a:pos x="54" y="0"/>
                </a:cxn>
                <a:cxn ang="0">
                  <a:pos x="59" y="0"/>
                </a:cxn>
                <a:cxn ang="0">
                  <a:pos x="59" y="0"/>
                </a:cxn>
                <a:cxn ang="0">
                  <a:pos x="65" y="0"/>
                </a:cxn>
                <a:cxn ang="0">
                  <a:pos x="65" y="0"/>
                </a:cxn>
                <a:cxn ang="0">
                  <a:pos x="68" y="27"/>
                </a:cxn>
                <a:cxn ang="0">
                  <a:pos x="72" y="57"/>
                </a:cxn>
                <a:cxn ang="0">
                  <a:pos x="73" y="57"/>
                </a:cxn>
                <a:cxn ang="0">
                  <a:pos x="73" y="57"/>
                </a:cxn>
                <a:cxn ang="0">
                  <a:pos x="100" y="0"/>
                </a:cxn>
                <a:cxn ang="0">
                  <a:pos x="100" y="0"/>
                </a:cxn>
                <a:cxn ang="0">
                  <a:pos x="105" y="0"/>
                </a:cxn>
                <a:cxn ang="0">
                  <a:pos x="105" y="0"/>
                </a:cxn>
                <a:cxn ang="0">
                  <a:pos x="110" y="0"/>
                </a:cxn>
                <a:cxn ang="0">
                  <a:pos x="110" y="0"/>
                </a:cxn>
                <a:cxn ang="0">
                  <a:pos x="92" y="33"/>
                </a:cxn>
                <a:cxn ang="0">
                  <a:pos x="70" y="78"/>
                </a:cxn>
                <a:cxn ang="0">
                  <a:pos x="70" y="78"/>
                </a:cxn>
                <a:cxn ang="0">
                  <a:pos x="64" y="78"/>
                </a:cxn>
                <a:cxn ang="0">
                  <a:pos x="64" y="78"/>
                </a:cxn>
                <a:cxn ang="0">
                  <a:pos x="57" y="78"/>
                </a:cxn>
                <a:cxn ang="0">
                  <a:pos x="57" y="78"/>
                </a:cxn>
                <a:cxn ang="0">
                  <a:pos x="54" y="51"/>
                </a:cxn>
                <a:cxn ang="0">
                  <a:pos x="51" y="22"/>
                </a:cxn>
                <a:cxn ang="0">
                  <a:pos x="49" y="22"/>
                </a:cxn>
              </a:cxnLst>
              <a:rect l="0" t="0" r="r" b="b"/>
              <a:pathLst>
                <a:path w="110" h="78">
                  <a:moveTo>
                    <a:pt x="49" y="22"/>
                  </a:moveTo>
                  <a:lnTo>
                    <a:pt x="49" y="22"/>
                  </a:lnTo>
                  <a:lnTo>
                    <a:pt x="35" y="49"/>
                  </a:lnTo>
                  <a:lnTo>
                    <a:pt x="19" y="78"/>
                  </a:lnTo>
                  <a:lnTo>
                    <a:pt x="19" y="78"/>
                  </a:lnTo>
                  <a:lnTo>
                    <a:pt x="14" y="78"/>
                  </a:lnTo>
                  <a:lnTo>
                    <a:pt x="14" y="78"/>
                  </a:lnTo>
                  <a:lnTo>
                    <a:pt x="8" y="78"/>
                  </a:lnTo>
                  <a:lnTo>
                    <a:pt x="8" y="78"/>
                  </a:lnTo>
                  <a:lnTo>
                    <a:pt x="5" y="33"/>
                  </a:lnTo>
                  <a:lnTo>
                    <a:pt x="0" y="0"/>
                  </a:lnTo>
                  <a:lnTo>
                    <a:pt x="0" y="0"/>
                  </a:lnTo>
                  <a:lnTo>
                    <a:pt x="10" y="0"/>
                  </a:lnTo>
                  <a:lnTo>
                    <a:pt x="10" y="0"/>
                  </a:lnTo>
                  <a:lnTo>
                    <a:pt x="19" y="0"/>
                  </a:lnTo>
                  <a:lnTo>
                    <a:pt x="19" y="0"/>
                  </a:lnTo>
                  <a:lnTo>
                    <a:pt x="22" y="57"/>
                  </a:lnTo>
                  <a:lnTo>
                    <a:pt x="24" y="57"/>
                  </a:lnTo>
                  <a:lnTo>
                    <a:pt x="24" y="57"/>
                  </a:lnTo>
                  <a:lnTo>
                    <a:pt x="54" y="0"/>
                  </a:lnTo>
                  <a:lnTo>
                    <a:pt x="54" y="0"/>
                  </a:lnTo>
                  <a:lnTo>
                    <a:pt x="59" y="0"/>
                  </a:lnTo>
                  <a:lnTo>
                    <a:pt x="59" y="0"/>
                  </a:lnTo>
                  <a:lnTo>
                    <a:pt x="65" y="0"/>
                  </a:lnTo>
                  <a:lnTo>
                    <a:pt x="65" y="0"/>
                  </a:lnTo>
                  <a:lnTo>
                    <a:pt x="68" y="27"/>
                  </a:lnTo>
                  <a:lnTo>
                    <a:pt x="72" y="57"/>
                  </a:lnTo>
                  <a:lnTo>
                    <a:pt x="73" y="57"/>
                  </a:lnTo>
                  <a:lnTo>
                    <a:pt x="73" y="57"/>
                  </a:lnTo>
                  <a:lnTo>
                    <a:pt x="100" y="0"/>
                  </a:lnTo>
                  <a:lnTo>
                    <a:pt x="100" y="0"/>
                  </a:lnTo>
                  <a:lnTo>
                    <a:pt x="105" y="0"/>
                  </a:lnTo>
                  <a:lnTo>
                    <a:pt x="105" y="0"/>
                  </a:lnTo>
                  <a:lnTo>
                    <a:pt x="110" y="0"/>
                  </a:lnTo>
                  <a:lnTo>
                    <a:pt x="110" y="0"/>
                  </a:lnTo>
                  <a:lnTo>
                    <a:pt x="92" y="33"/>
                  </a:lnTo>
                  <a:lnTo>
                    <a:pt x="70" y="78"/>
                  </a:lnTo>
                  <a:lnTo>
                    <a:pt x="70" y="78"/>
                  </a:lnTo>
                  <a:lnTo>
                    <a:pt x="64" y="78"/>
                  </a:lnTo>
                  <a:lnTo>
                    <a:pt x="64" y="78"/>
                  </a:lnTo>
                  <a:lnTo>
                    <a:pt x="57" y="78"/>
                  </a:lnTo>
                  <a:lnTo>
                    <a:pt x="57" y="78"/>
                  </a:lnTo>
                  <a:lnTo>
                    <a:pt x="54" y="51"/>
                  </a:lnTo>
                  <a:lnTo>
                    <a:pt x="51" y="22"/>
                  </a:lnTo>
                  <a:lnTo>
                    <a:pt x="49" y="22"/>
                  </a:lnTo>
                  <a:close/>
                </a:path>
              </a:pathLst>
            </a:custGeom>
            <a:grpFill/>
            <a:ln w="9525">
              <a:noFill/>
              <a:round/>
              <a:headEnd/>
              <a:tailEnd/>
            </a:ln>
          </p:spPr>
          <p:txBody>
            <a:bodyPr/>
            <a:lstStyle/>
            <a:p>
              <a:endParaRPr lang="en-GB" noProof="0" dirty="0"/>
            </a:p>
          </p:txBody>
        </p:sp>
        <p:sp>
          <p:nvSpPr>
            <p:cNvPr id="31" name="Freeform 59"/>
            <p:cNvSpPr>
              <a:spLocks noEditPoints="1"/>
            </p:cNvSpPr>
            <p:nvPr userDrawn="1"/>
          </p:nvSpPr>
          <p:spPr bwMode="black">
            <a:xfrm>
              <a:off x="5341"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6"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7" y="5"/>
                </a:cxn>
                <a:cxn ang="0">
                  <a:pos x="13" y="8"/>
                </a:cxn>
                <a:cxn ang="0">
                  <a:pos x="9" y="13"/>
                </a:cxn>
                <a:cxn ang="0">
                  <a:pos x="6" y="18"/>
                </a:cxn>
                <a:cxn ang="0">
                  <a:pos x="3" y="24"/>
                </a:cxn>
                <a:cxn ang="0">
                  <a:pos x="1" y="31"/>
                </a:cxn>
                <a:cxn ang="0">
                  <a:pos x="1" y="31"/>
                </a:cxn>
                <a:cxn ang="0">
                  <a:pos x="0" y="37"/>
                </a:cxn>
                <a:cxn ang="0">
                  <a:pos x="1" y="43"/>
                </a:cxn>
                <a:cxn ang="0">
                  <a:pos x="3" y="48"/>
                </a:cxn>
                <a:cxn ang="0">
                  <a:pos x="5" y="53"/>
                </a:cxn>
                <a:cxn ang="0">
                  <a:pos x="9" y="56"/>
                </a:cxn>
                <a:cxn ang="0">
                  <a:pos x="13" y="58"/>
                </a:cxn>
                <a:cxn ang="0">
                  <a:pos x="24" y="59"/>
                </a:cxn>
                <a:cxn ang="0">
                  <a:pos x="24" y="59"/>
                </a:cxn>
                <a:cxn ang="0">
                  <a:pos x="35" y="58"/>
                </a:cxn>
                <a:cxn ang="0">
                  <a:pos x="41" y="54"/>
                </a:cxn>
                <a:cxn ang="0">
                  <a:pos x="46" y="48"/>
                </a:cxn>
                <a:cxn ang="0">
                  <a:pos x="44" y="47"/>
                </a:cxn>
                <a:cxn ang="0">
                  <a:pos x="44" y="47"/>
                </a:cxn>
                <a:cxn ang="0">
                  <a:pos x="36" y="51"/>
                </a:cxn>
                <a:cxn ang="0">
                  <a:pos x="28" y="51"/>
                </a:cxn>
                <a:cxn ang="0">
                  <a:pos x="28" y="51"/>
                </a:cxn>
                <a:cxn ang="0">
                  <a:pos x="25" y="51"/>
                </a:cxn>
                <a:cxn ang="0">
                  <a:pos x="22" y="50"/>
                </a:cxn>
                <a:cxn ang="0">
                  <a:pos x="19" y="47"/>
                </a:cxn>
                <a:cxn ang="0">
                  <a:pos x="17"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6"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7" y="5"/>
                  </a:lnTo>
                  <a:lnTo>
                    <a:pt x="13" y="8"/>
                  </a:lnTo>
                  <a:lnTo>
                    <a:pt x="9" y="13"/>
                  </a:lnTo>
                  <a:lnTo>
                    <a:pt x="6" y="18"/>
                  </a:lnTo>
                  <a:lnTo>
                    <a:pt x="3" y="24"/>
                  </a:lnTo>
                  <a:lnTo>
                    <a:pt x="1" y="31"/>
                  </a:lnTo>
                  <a:lnTo>
                    <a:pt x="1" y="31"/>
                  </a:lnTo>
                  <a:lnTo>
                    <a:pt x="0" y="37"/>
                  </a:lnTo>
                  <a:lnTo>
                    <a:pt x="1" y="43"/>
                  </a:lnTo>
                  <a:lnTo>
                    <a:pt x="3" y="48"/>
                  </a:lnTo>
                  <a:lnTo>
                    <a:pt x="5" y="53"/>
                  </a:lnTo>
                  <a:lnTo>
                    <a:pt x="9" y="56"/>
                  </a:lnTo>
                  <a:lnTo>
                    <a:pt x="13" y="58"/>
                  </a:lnTo>
                  <a:lnTo>
                    <a:pt x="24" y="59"/>
                  </a:lnTo>
                  <a:lnTo>
                    <a:pt x="24" y="59"/>
                  </a:lnTo>
                  <a:lnTo>
                    <a:pt x="35" y="58"/>
                  </a:lnTo>
                  <a:lnTo>
                    <a:pt x="41" y="54"/>
                  </a:lnTo>
                  <a:lnTo>
                    <a:pt x="46" y="48"/>
                  </a:lnTo>
                  <a:lnTo>
                    <a:pt x="44" y="47"/>
                  </a:lnTo>
                  <a:lnTo>
                    <a:pt x="44" y="47"/>
                  </a:lnTo>
                  <a:lnTo>
                    <a:pt x="36" y="51"/>
                  </a:lnTo>
                  <a:lnTo>
                    <a:pt x="28" y="51"/>
                  </a:lnTo>
                  <a:lnTo>
                    <a:pt x="28" y="51"/>
                  </a:lnTo>
                  <a:lnTo>
                    <a:pt x="25" y="51"/>
                  </a:lnTo>
                  <a:lnTo>
                    <a:pt x="22" y="50"/>
                  </a:lnTo>
                  <a:lnTo>
                    <a:pt x="19" y="47"/>
                  </a:lnTo>
                  <a:lnTo>
                    <a:pt x="17" y="39"/>
                  </a:lnTo>
                  <a:lnTo>
                    <a:pt x="19" y="31"/>
                  </a:lnTo>
                  <a:lnTo>
                    <a:pt x="51" y="31"/>
                  </a:lnTo>
                  <a:close/>
                </a:path>
              </a:pathLst>
            </a:custGeom>
            <a:grpFill/>
            <a:ln w="9525">
              <a:noFill/>
              <a:round/>
              <a:headEnd/>
              <a:tailEnd/>
            </a:ln>
          </p:spPr>
          <p:txBody>
            <a:bodyPr/>
            <a:lstStyle/>
            <a:p>
              <a:endParaRPr lang="en-GB" noProof="0" dirty="0"/>
            </a:p>
          </p:txBody>
        </p:sp>
        <p:sp>
          <p:nvSpPr>
            <p:cNvPr id="32" name="Freeform 60"/>
            <p:cNvSpPr>
              <a:spLocks noEditPoints="1"/>
            </p:cNvSpPr>
            <p:nvPr userDrawn="1"/>
          </p:nvSpPr>
          <p:spPr bwMode="black">
            <a:xfrm>
              <a:off x="5389" y="4208"/>
              <a:ext cx="46" cy="44"/>
            </a:xfrm>
            <a:custGeom>
              <a:avLst/>
              <a:gdLst/>
              <a:ahLst/>
              <a:cxnLst>
                <a:cxn ang="0">
                  <a:pos x="27" y="28"/>
                </a:cxn>
                <a:cxn ang="0">
                  <a:pos x="27" y="28"/>
                </a:cxn>
                <a:cxn ang="0">
                  <a:pos x="31" y="6"/>
                </a:cxn>
                <a:cxn ang="0">
                  <a:pos x="31" y="6"/>
                </a:cxn>
                <a:cxn ang="0">
                  <a:pos x="42" y="6"/>
                </a:cxn>
                <a:cxn ang="0">
                  <a:pos x="42" y="6"/>
                </a:cxn>
                <a:cxn ang="0">
                  <a:pos x="49" y="6"/>
                </a:cxn>
                <a:cxn ang="0">
                  <a:pos x="54" y="8"/>
                </a:cxn>
                <a:cxn ang="0">
                  <a:pos x="57" y="11"/>
                </a:cxn>
                <a:cxn ang="0">
                  <a:pos x="60" y="14"/>
                </a:cxn>
                <a:cxn ang="0">
                  <a:pos x="63" y="19"/>
                </a:cxn>
                <a:cxn ang="0">
                  <a:pos x="65" y="24"/>
                </a:cxn>
                <a:cxn ang="0">
                  <a:pos x="65" y="30"/>
                </a:cxn>
                <a:cxn ang="0">
                  <a:pos x="63" y="36"/>
                </a:cxn>
                <a:cxn ang="0">
                  <a:pos x="63" y="36"/>
                </a:cxn>
                <a:cxn ang="0">
                  <a:pos x="61" y="44"/>
                </a:cxn>
                <a:cxn ang="0">
                  <a:pos x="58" y="52"/>
                </a:cxn>
                <a:cxn ang="0">
                  <a:pos x="55" y="57"/>
                </a:cxn>
                <a:cxn ang="0">
                  <a:pos x="50" y="63"/>
                </a:cxn>
                <a:cxn ang="0">
                  <a:pos x="46" y="67"/>
                </a:cxn>
                <a:cxn ang="0">
                  <a:pos x="41" y="70"/>
                </a:cxn>
                <a:cxn ang="0">
                  <a:pos x="34" y="71"/>
                </a:cxn>
                <a:cxn ang="0">
                  <a:pos x="28" y="71"/>
                </a:cxn>
                <a:cxn ang="0">
                  <a:pos x="28" y="71"/>
                </a:cxn>
                <a:cxn ang="0">
                  <a:pos x="19" y="71"/>
                </a:cxn>
                <a:cxn ang="0">
                  <a:pos x="19" y="71"/>
                </a:cxn>
                <a:cxn ang="0">
                  <a:pos x="23" y="49"/>
                </a:cxn>
                <a:cxn ang="0">
                  <a:pos x="27" y="28"/>
                </a:cxn>
                <a:cxn ang="0">
                  <a:pos x="6" y="46"/>
                </a:cxn>
                <a:cxn ang="0">
                  <a:pos x="6" y="46"/>
                </a:cxn>
                <a:cxn ang="0">
                  <a:pos x="0" y="78"/>
                </a:cxn>
                <a:cxn ang="0">
                  <a:pos x="0" y="78"/>
                </a:cxn>
                <a:cxn ang="0">
                  <a:pos x="9" y="78"/>
                </a:cxn>
                <a:cxn ang="0">
                  <a:pos x="9" y="78"/>
                </a:cxn>
                <a:cxn ang="0">
                  <a:pos x="34" y="78"/>
                </a:cxn>
                <a:cxn ang="0">
                  <a:pos x="34" y="78"/>
                </a:cxn>
                <a:cxn ang="0">
                  <a:pos x="42" y="78"/>
                </a:cxn>
                <a:cxn ang="0">
                  <a:pos x="50" y="74"/>
                </a:cxn>
                <a:cxn ang="0">
                  <a:pos x="57" y="71"/>
                </a:cxn>
                <a:cxn ang="0">
                  <a:pos x="63" y="67"/>
                </a:cxn>
                <a:cxn ang="0">
                  <a:pos x="69" y="60"/>
                </a:cxn>
                <a:cxn ang="0">
                  <a:pos x="74" y="54"/>
                </a:cxn>
                <a:cxn ang="0">
                  <a:pos x="79" y="46"/>
                </a:cxn>
                <a:cxn ang="0">
                  <a:pos x="82" y="36"/>
                </a:cxn>
                <a:cxn ang="0">
                  <a:pos x="82" y="36"/>
                </a:cxn>
                <a:cxn ang="0">
                  <a:pos x="82" y="27"/>
                </a:cxn>
                <a:cxn ang="0">
                  <a:pos x="82" y="19"/>
                </a:cxn>
                <a:cxn ang="0">
                  <a:pos x="79" y="12"/>
                </a:cxn>
                <a:cxn ang="0">
                  <a:pos x="74" y="8"/>
                </a:cxn>
                <a:cxn ang="0">
                  <a:pos x="69" y="3"/>
                </a:cxn>
                <a:cxn ang="0">
                  <a:pos x="61" y="1"/>
                </a:cxn>
                <a:cxn ang="0">
                  <a:pos x="54" y="0"/>
                </a:cxn>
                <a:cxn ang="0">
                  <a:pos x="44" y="0"/>
                </a:cxn>
                <a:cxn ang="0">
                  <a:pos x="44" y="0"/>
                </a:cxn>
                <a:cxn ang="0">
                  <a:pos x="23" y="0"/>
                </a:cxn>
                <a:cxn ang="0">
                  <a:pos x="23" y="0"/>
                </a:cxn>
                <a:cxn ang="0">
                  <a:pos x="15" y="0"/>
                </a:cxn>
                <a:cxn ang="0">
                  <a:pos x="15" y="0"/>
                </a:cxn>
                <a:cxn ang="0">
                  <a:pos x="9" y="32"/>
                </a:cxn>
                <a:cxn ang="0">
                  <a:pos x="6" y="46"/>
                </a:cxn>
              </a:cxnLst>
              <a:rect l="0" t="0" r="r" b="b"/>
              <a:pathLst>
                <a:path w="82" h="78">
                  <a:moveTo>
                    <a:pt x="27" y="28"/>
                  </a:moveTo>
                  <a:lnTo>
                    <a:pt x="27" y="28"/>
                  </a:lnTo>
                  <a:lnTo>
                    <a:pt x="31" y="6"/>
                  </a:lnTo>
                  <a:lnTo>
                    <a:pt x="31" y="6"/>
                  </a:lnTo>
                  <a:lnTo>
                    <a:pt x="42" y="6"/>
                  </a:lnTo>
                  <a:lnTo>
                    <a:pt x="42" y="6"/>
                  </a:lnTo>
                  <a:lnTo>
                    <a:pt x="49" y="6"/>
                  </a:lnTo>
                  <a:lnTo>
                    <a:pt x="54" y="8"/>
                  </a:lnTo>
                  <a:lnTo>
                    <a:pt x="57" y="11"/>
                  </a:lnTo>
                  <a:lnTo>
                    <a:pt x="60" y="14"/>
                  </a:lnTo>
                  <a:lnTo>
                    <a:pt x="63" y="19"/>
                  </a:lnTo>
                  <a:lnTo>
                    <a:pt x="65" y="24"/>
                  </a:lnTo>
                  <a:lnTo>
                    <a:pt x="65" y="30"/>
                  </a:lnTo>
                  <a:lnTo>
                    <a:pt x="63" y="36"/>
                  </a:lnTo>
                  <a:lnTo>
                    <a:pt x="63" y="36"/>
                  </a:lnTo>
                  <a:lnTo>
                    <a:pt x="61" y="44"/>
                  </a:lnTo>
                  <a:lnTo>
                    <a:pt x="58" y="52"/>
                  </a:lnTo>
                  <a:lnTo>
                    <a:pt x="55" y="57"/>
                  </a:lnTo>
                  <a:lnTo>
                    <a:pt x="50" y="63"/>
                  </a:lnTo>
                  <a:lnTo>
                    <a:pt x="46" y="67"/>
                  </a:lnTo>
                  <a:lnTo>
                    <a:pt x="41" y="70"/>
                  </a:lnTo>
                  <a:lnTo>
                    <a:pt x="34" y="71"/>
                  </a:lnTo>
                  <a:lnTo>
                    <a:pt x="28" y="71"/>
                  </a:lnTo>
                  <a:lnTo>
                    <a:pt x="28" y="71"/>
                  </a:lnTo>
                  <a:lnTo>
                    <a:pt x="19" y="71"/>
                  </a:lnTo>
                  <a:lnTo>
                    <a:pt x="19" y="71"/>
                  </a:lnTo>
                  <a:lnTo>
                    <a:pt x="23" y="49"/>
                  </a:lnTo>
                  <a:lnTo>
                    <a:pt x="27" y="28"/>
                  </a:lnTo>
                  <a:close/>
                  <a:moveTo>
                    <a:pt x="6" y="46"/>
                  </a:moveTo>
                  <a:lnTo>
                    <a:pt x="6" y="46"/>
                  </a:lnTo>
                  <a:lnTo>
                    <a:pt x="0" y="78"/>
                  </a:lnTo>
                  <a:lnTo>
                    <a:pt x="0" y="78"/>
                  </a:lnTo>
                  <a:lnTo>
                    <a:pt x="9" y="78"/>
                  </a:lnTo>
                  <a:lnTo>
                    <a:pt x="9" y="78"/>
                  </a:lnTo>
                  <a:lnTo>
                    <a:pt x="34" y="78"/>
                  </a:lnTo>
                  <a:lnTo>
                    <a:pt x="34" y="78"/>
                  </a:lnTo>
                  <a:lnTo>
                    <a:pt x="42" y="78"/>
                  </a:lnTo>
                  <a:lnTo>
                    <a:pt x="50" y="74"/>
                  </a:lnTo>
                  <a:lnTo>
                    <a:pt x="57" y="71"/>
                  </a:lnTo>
                  <a:lnTo>
                    <a:pt x="63" y="67"/>
                  </a:lnTo>
                  <a:lnTo>
                    <a:pt x="69" y="60"/>
                  </a:lnTo>
                  <a:lnTo>
                    <a:pt x="74" y="54"/>
                  </a:lnTo>
                  <a:lnTo>
                    <a:pt x="79" y="46"/>
                  </a:lnTo>
                  <a:lnTo>
                    <a:pt x="82" y="36"/>
                  </a:lnTo>
                  <a:lnTo>
                    <a:pt x="82" y="36"/>
                  </a:lnTo>
                  <a:lnTo>
                    <a:pt x="82" y="27"/>
                  </a:lnTo>
                  <a:lnTo>
                    <a:pt x="82" y="19"/>
                  </a:lnTo>
                  <a:lnTo>
                    <a:pt x="79" y="12"/>
                  </a:lnTo>
                  <a:lnTo>
                    <a:pt x="74" y="8"/>
                  </a:lnTo>
                  <a:lnTo>
                    <a:pt x="69" y="3"/>
                  </a:lnTo>
                  <a:lnTo>
                    <a:pt x="61" y="1"/>
                  </a:lnTo>
                  <a:lnTo>
                    <a:pt x="54" y="0"/>
                  </a:lnTo>
                  <a:lnTo>
                    <a:pt x="44" y="0"/>
                  </a:lnTo>
                  <a:lnTo>
                    <a:pt x="44" y="0"/>
                  </a:lnTo>
                  <a:lnTo>
                    <a:pt x="23" y="0"/>
                  </a:lnTo>
                  <a:lnTo>
                    <a:pt x="23" y="0"/>
                  </a:lnTo>
                  <a:lnTo>
                    <a:pt x="15" y="0"/>
                  </a:lnTo>
                  <a:lnTo>
                    <a:pt x="15" y="0"/>
                  </a:lnTo>
                  <a:lnTo>
                    <a:pt x="9" y="32"/>
                  </a:lnTo>
                  <a:lnTo>
                    <a:pt x="6" y="46"/>
                  </a:lnTo>
                  <a:close/>
                </a:path>
              </a:pathLst>
            </a:custGeom>
            <a:grpFill/>
            <a:ln w="9525">
              <a:noFill/>
              <a:round/>
              <a:headEnd/>
              <a:tailEnd/>
            </a:ln>
          </p:spPr>
          <p:txBody>
            <a:bodyPr/>
            <a:lstStyle/>
            <a:p>
              <a:endParaRPr lang="en-GB" noProof="0" dirty="0"/>
            </a:p>
          </p:txBody>
        </p:sp>
        <p:sp>
          <p:nvSpPr>
            <p:cNvPr id="33" name="Freeform 61"/>
            <p:cNvSpPr>
              <a:spLocks noEditPoints="1"/>
            </p:cNvSpPr>
            <p:nvPr userDrawn="1"/>
          </p:nvSpPr>
          <p:spPr bwMode="black">
            <a:xfrm>
              <a:off x="5436" y="4219"/>
              <a:ext cx="32" cy="33"/>
            </a:xfrm>
            <a:custGeom>
              <a:avLst/>
              <a:gdLst/>
              <a:ahLst/>
              <a:cxnLst>
                <a:cxn ang="0">
                  <a:pos x="40" y="27"/>
                </a:cxn>
                <a:cxn ang="0">
                  <a:pos x="40" y="27"/>
                </a:cxn>
                <a:cxn ang="0">
                  <a:pos x="38" y="39"/>
                </a:cxn>
                <a:cxn ang="0">
                  <a:pos x="34" y="48"/>
                </a:cxn>
                <a:cxn ang="0">
                  <a:pos x="29" y="53"/>
                </a:cxn>
                <a:cxn ang="0">
                  <a:pos x="24" y="54"/>
                </a:cxn>
                <a:cxn ang="0">
                  <a:pos x="24" y="54"/>
                </a:cxn>
                <a:cxn ang="0">
                  <a:pos x="22" y="54"/>
                </a:cxn>
                <a:cxn ang="0">
                  <a:pos x="19" y="53"/>
                </a:cxn>
                <a:cxn ang="0">
                  <a:pos x="18" y="48"/>
                </a:cxn>
                <a:cxn ang="0">
                  <a:pos x="16" y="40"/>
                </a:cxn>
                <a:cxn ang="0">
                  <a:pos x="18" y="32"/>
                </a:cxn>
                <a:cxn ang="0">
                  <a:pos x="18" y="32"/>
                </a:cxn>
                <a:cxn ang="0">
                  <a:pos x="21" y="21"/>
                </a:cxn>
                <a:cxn ang="0">
                  <a:pos x="24" y="13"/>
                </a:cxn>
                <a:cxn ang="0">
                  <a:pos x="29" y="8"/>
                </a:cxn>
                <a:cxn ang="0">
                  <a:pos x="34" y="7"/>
                </a:cxn>
                <a:cxn ang="0">
                  <a:pos x="34" y="7"/>
                </a:cxn>
                <a:cxn ang="0">
                  <a:pos x="38" y="8"/>
                </a:cxn>
                <a:cxn ang="0">
                  <a:pos x="41" y="12"/>
                </a:cxn>
                <a:cxn ang="0">
                  <a:pos x="41" y="18"/>
                </a:cxn>
                <a:cxn ang="0">
                  <a:pos x="40" y="27"/>
                </a:cxn>
                <a:cxn ang="0">
                  <a:pos x="40" y="27"/>
                </a:cxn>
                <a:cxn ang="0">
                  <a:pos x="0" y="32"/>
                </a:cxn>
                <a:cxn ang="0">
                  <a:pos x="0" y="32"/>
                </a:cxn>
                <a:cxn ang="0">
                  <a:pos x="0" y="39"/>
                </a:cxn>
                <a:cxn ang="0">
                  <a:pos x="0" y="45"/>
                </a:cxn>
                <a:cxn ang="0">
                  <a:pos x="3" y="50"/>
                </a:cxn>
                <a:cxn ang="0">
                  <a:pos x="5" y="53"/>
                </a:cxn>
                <a:cxn ang="0">
                  <a:pos x="10" y="56"/>
                </a:cxn>
                <a:cxn ang="0">
                  <a:pos x="13" y="58"/>
                </a:cxn>
                <a:cxn ang="0">
                  <a:pos x="24" y="59"/>
                </a:cxn>
                <a:cxn ang="0">
                  <a:pos x="24" y="59"/>
                </a:cxn>
                <a:cxn ang="0">
                  <a:pos x="29" y="59"/>
                </a:cxn>
                <a:cxn ang="0">
                  <a:pos x="35" y="58"/>
                </a:cxn>
                <a:cxn ang="0">
                  <a:pos x="40" y="54"/>
                </a:cxn>
                <a:cxn ang="0">
                  <a:pos x="45" y="51"/>
                </a:cxn>
                <a:cxn ang="0">
                  <a:pos x="49" y="47"/>
                </a:cxn>
                <a:cxn ang="0">
                  <a:pos x="53" y="42"/>
                </a:cxn>
                <a:cxn ang="0">
                  <a:pos x="56" y="35"/>
                </a:cxn>
                <a:cxn ang="0">
                  <a:pos x="57" y="29"/>
                </a:cxn>
                <a:cxn ang="0">
                  <a:pos x="57" y="29"/>
                </a:cxn>
                <a:cxn ang="0">
                  <a:pos x="57" y="23"/>
                </a:cxn>
                <a:cxn ang="0">
                  <a:pos x="57" y="18"/>
                </a:cxn>
                <a:cxn ang="0">
                  <a:pos x="56" y="13"/>
                </a:cxn>
                <a:cxn ang="0">
                  <a:pos x="54" y="8"/>
                </a:cxn>
                <a:cxn ang="0">
                  <a:pos x="51" y="5"/>
                </a:cxn>
                <a:cxn ang="0">
                  <a:pos x="46" y="4"/>
                </a:cxn>
                <a:cxn ang="0">
                  <a:pos x="41" y="2"/>
                </a:cxn>
                <a:cxn ang="0">
                  <a:pos x="35" y="0"/>
                </a:cxn>
                <a:cxn ang="0">
                  <a:pos x="35" y="0"/>
                </a:cxn>
                <a:cxn ang="0">
                  <a:pos x="24" y="4"/>
                </a:cxn>
                <a:cxn ang="0">
                  <a:pos x="19" y="5"/>
                </a:cxn>
                <a:cxn ang="0">
                  <a:pos x="15" y="8"/>
                </a:cxn>
                <a:cxn ang="0">
                  <a:pos x="10" y="13"/>
                </a:cxn>
                <a:cxn ang="0">
                  <a:pos x="7" y="18"/>
                </a:cxn>
                <a:cxn ang="0">
                  <a:pos x="3" y="24"/>
                </a:cxn>
                <a:cxn ang="0">
                  <a:pos x="0" y="32"/>
                </a:cxn>
                <a:cxn ang="0">
                  <a:pos x="0" y="32"/>
                </a:cxn>
              </a:cxnLst>
              <a:rect l="0" t="0" r="r" b="b"/>
              <a:pathLst>
                <a:path w="57" h="59">
                  <a:moveTo>
                    <a:pt x="40" y="27"/>
                  </a:moveTo>
                  <a:lnTo>
                    <a:pt x="40" y="27"/>
                  </a:lnTo>
                  <a:lnTo>
                    <a:pt x="38" y="39"/>
                  </a:lnTo>
                  <a:lnTo>
                    <a:pt x="34" y="48"/>
                  </a:lnTo>
                  <a:lnTo>
                    <a:pt x="29" y="53"/>
                  </a:lnTo>
                  <a:lnTo>
                    <a:pt x="24" y="54"/>
                  </a:lnTo>
                  <a:lnTo>
                    <a:pt x="24" y="54"/>
                  </a:lnTo>
                  <a:lnTo>
                    <a:pt x="22" y="54"/>
                  </a:lnTo>
                  <a:lnTo>
                    <a:pt x="19" y="53"/>
                  </a:lnTo>
                  <a:lnTo>
                    <a:pt x="18" y="48"/>
                  </a:lnTo>
                  <a:lnTo>
                    <a:pt x="16" y="40"/>
                  </a:lnTo>
                  <a:lnTo>
                    <a:pt x="18" y="32"/>
                  </a:lnTo>
                  <a:lnTo>
                    <a:pt x="18" y="32"/>
                  </a:lnTo>
                  <a:lnTo>
                    <a:pt x="21" y="21"/>
                  </a:lnTo>
                  <a:lnTo>
                    <a:pt x="24" y="13"/>
                  </a:lnTo>
                  <a:lnTo>
                    <a:pt x="29" y="8"/>
                  </a:lnTo>
                  <a:lnTo>
                    <a:pt x="34" y="7"/>
                  </a:lnTo>
                  <a:lnTo>
                    <a:pt x="34" y="7"/>
                  </a:lnTo>
                  <a:lnTo>
                    <a:pt x="38" y="8"/>
                  </a:lnTo>
                  <a:lnTo>
                    <a:pt x="41" y="12"/>
                  </a:lnTo>
                  <a:lnTo>
                    <a:pt x="41" y="18"/>
                  </a:lnTo>
                  <a:lnTo>
                    <a:pt x="40" y="27"/>
                  </a:lnTo>
                  <a:lnTo>
                    <a:pt x="40" y="27"/>
                  </a:lnTo>
                  <a:close/>
                  <a:moveTo>
                    <a:pt x="0" y="32"/>
                  </a:moveTo>
                  <a:lnTo>
                    <a:pt x="0" y="32"/>
                  </a:lnTo>
                  <a:lnTo>
                    <a:pt x="0" y="39"/>
                  </a:lnTo>
                  <a:lnTo>
                    <a:pt x="0" y="45"/>
                  </a:lnTo>
                  <a:lnTo>
                    <a:pt x="3" y="50"/>
                  </a:lnTo>
                  <a:lnTo>
                    <a:pt x="5" y="53"/>
                  </a:lnTo>
                  <a:lnTo>
                    <a:pt x="10" y="56"/>
                  </a:lnTo>
                  <a:lnTo>
                    <a:pt x="13" y="58"/>
                  </a:lnTo>
                  <a:lnTo>
                    <a:pt x="24" y="59"/>
                  </a:lnTo>
                  <a:lnTo>
                    <a:pt x="24" y="59"/>
                  </a:lnTo>
                  <a:lnTo>
                    <a:pt x="29" y="59"/>
                  </a:lnTo>
                  <a:lnTo>
                    <a:pt x="35" y="58"/>
                  </a:lnTo>
                  <a:lnTo>
                    <a:pt x="40" y="54"/>
                  </a:lnTo>
                  <a:lnTo>
                    <a:pt x="45" y="51"/>
                  </a:lnTo>
                  <a:lnTo>
                    <a:pt x="49" y="47"/>
                  </a:lnTo>
                  <a:lnTo>
                    <a:pt x="53" y="42"/>
                  </a:lnTo>
                  <a:lnTo>
                    <a:pt x="56" y="35"/>
                  </a:lnTo>
                  <a:lnTo>
                    <a:pt x="57" y="29"/>
                  </a:lnTo>
                  <a:lnTo>
                    <a:pt x="57" y="29"/>
                  </a:lnTo>
                  <a:lnTo>
                    <a:pt x="57" y="23"/>
                  </a:lnTo>
                  <a:lnTo>
                    <a:pt x="57" y="18"/>
                  </a:lnTo>
                  <a:lnTo>
                    <a:pt x="56" y="13"/>
                  </a:lnTo>
                  <a:lnTo>
                    <a:pt x="54" y="8"/>
                  </a:lnTo>
                  <a:lnTo>
                    <a:pt x="51" y="5"/>
                  </a:lnTo>
                  <a:lnTo>
                    <a:pt x="46" y="4"/>
                  </a:lnTo>
                  <a:lnTo>
                    <a:pt x="41" y="2"/>
                  </a:lnTo>
                  <a:lnTo>
                    <a:pt x="35" y="0"/>
                  </a:lnTo>
                  <a:lnTo>
                    <a:pt x="35" y="0"/>
                  </a:lnTo>
                  <a:lnTo>
                    <a:pt x="24" y="4"/>
                  </a:lnTo>
                  <a:lnTo>
                    <a:pt x="19" y="5"/>
                  </a:lnTo>
                  <a:lnTo>
                    <a:pt x="15" y="8"/>
                  </a:lnTo>
                  <a:lnTo>
                    <a:pt x="10" y="13"/>
                  </a:lnTo>
                  <a:lnTo>
                    <a:pt x="7" y="18"/>
                  </a:lnTo>
                  <a:lnTo>
                    <a:pt x="3" y="24"/>
                  </a:lnTo>
                  <a:lnTo>
                    <a:pt x="0" y="32"/>
                  </a:lnTo>
                  <a:lnTo>
                    <a:pt x="0" y="32"/>
                  </a:lnTo>
                  <a:close/>
                </a:path>
              </a:pathLst>
            </a:custGeom>
            <a:grpFill/>
            <a:ln w="9525">
              <a:noFill/>
              <a:round/>
              <a:headEnd/>
              <a:tailEnd/>
            </a:ln>
          </p:spPr>
          <p:txBody>
            <a:bodyPr/>
            <a:lstStyle/>
            <a:p>
              <a:endParaRPr lang="en-GB" noProof="0" dirty="0"/>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61938"/>
            <a:ext cx="8220075" cy="790575"/>
          </a:xfrm>
          <a:prstGeom prst="rect">
            <a:avLst/>
          </a:prstGeom>
        </p:spPr>
        <p:txBody>
          <a:bodyPr vert="horz" lIns="0" tIns="0" rIns="0" bIns="0" rtlCol="0" anchor="t" anchorCtr="0">
            <a:noAutofit/>
          </a:bodyPr>
          <a:lstStyle/>
          <a:p>
            <a:r>
              <a:rPr lang="en-GB" noProof="0" smtClean="0"/>
              <a:t>Click to edit Master title style</a:t>
            </a:r>
            <a:endParaRPr lang="en-GB" noProof="0"/>
          </a:p>
        </p:txBody>
      </p:sp>
      <p:sp>
        <p:nvSpPr>
          <p:cNvPr id="3" name="Text Placeholder 2"/>
          <p:cNvSpPr>
            <a:spLocks noGrp="1"/>
          </p:cNvSpPr>
          <p:nvPr>
            <p:ph type="body" idx="1"/>
          </p:nvPr>
        </p:nvSpPr>
        <p:spPr>
          <a:xfrm>
            <a:off x="457200" y="1411288"/>
            <a:ext cx="8220075" cy="4503737"/>
          </a:xfrm>
          <a:prstGeom prst="rect">
            <a:avLst/>
          </a:prstGeom>
        </p:spPr>
        <p:txBody>
          <a:bodyPr vert="horz" lIns="0" tIns="0" rIns="0" bIns="0" rtlCol="0">
            <a:noAutofit/>
          </a:bodyPr>
          <a:lstStyle/>
          <a:p>
            <a:pPr lvl="0"/>
            <a:r>
              <a:rPr lang="en-GB" noProof="0" dirty="0" smtClean="0"/>
              <a:t>Body text – Arial 24 point</a:t>
            </a:r>
          </a:p>
          <a:p>
            <a:pPr lvl="1"/>
            <a:r>
              <a:rPr lang="en-GB" noProof="0" dirty="0" smtClean="0"/>
              <a:t>Heading – Arial 24 point bold</a:t>
            </a:r>
          </a:p>
          <a:p>
            <a:pPr lvl="2"/>
            <a:r>
              <a:rPr lang="en-GB" noProof="0" dirty="0" smtClean="0"/>
              <a:t>Bullet 1 – Arial 24 point</a:t>
            </a:r>
          </a:p>
          <a:p>
            <a:pPr lvl="3"/>
            <a:r>
              <a:rPr lang="en-GB" noProof="0" dirty="0" smtClean="0"/>
              <a:t>Bullet 2 – Arial 20 point</a:t>
            </a:r>
          </a:p>
          <a:p>
            <a:pPr lvl="4"/>
            <a:r>
              <a:rPr lang="en-GB" noProof="0" dirty="0" smtClean="0"/>
              <a:t>Bullet 3 – Arial 18 point</a:t>
            </a:r>
            <a:endParaRPr lang="en-GB" noProof="0" dirty="0"/>
          </a:p>
        </p:txBody>
      </p:sp>
      <p:sp>
        <p:nvSpPr>
          <p:cNvPr id="4" name="Date Placeholder 3"/>
          <p:cNvSpPr>
            <a:spLocks noGrp="1"/>
          </p:cNvSpPr>
          <p:nvPr>
            <p:ph type="dt" sz="half" idx="2"/>
          </p:nvPr>
        </p:nvSpPr>
        <p:spPr>
          <a:xfrm>
            <a:off x="1304448" y="6432719"/>
            <a:ext cx="1477328" cy="159259"/>
          </a:xfrm>
          <a:prstGeom prst="rect">
            <a:avLst/>
          </a:prstGeom>
        </p:spPr>
        <p:txBody>
          <a:bodyPr vert="horz" lIns="0" tIns="0" rIns="0" bIns="0" rtlCol="0" anchor="ctr"/>
          <a:lstStyle>
            <a:lvl1pPr algn="l">
              <a:defRPr sz="1000">
                <a:solidFill>
                  <a:schemeClr val="bg1"/>
                </a:solidFill>
              </a:defRPr>
            </a:lvl1pPr>
          </a:lstStyle>
          <a:p>
            <a:endParaRPr lang="en-GB" noProof="0" dirty="0"/>
          </a:p>
        </p:txBody>
      </p:sp>
      <p:sp>
        <p:nvSpPr>
          <p:cNvPr id="5" name="Footer Placeholder 4"/>
          <p:cNvSpPr>
            <a:spLocks noGrp="1"/>
          </p:cNvSpPr>
          <p:nvPr>
            <p:ph type="ftr" sz="quarter" idx="3"/>
          </p:nvPr>
        </p:nvSpPr>
        <p:spPr>
          <a:xfrm>
            <a:off x="2873375" y="6432719"/>
            <a:ext cx="3384550" cy="159259"/>
          </a:xfrm>
          <a:prstGeom prst="rect">
            <a:avLst/>
          </a:prstGeom>
        </p:spPr>
        <p:txBody>
          <a:bodyPr vert="horz" lIns="0" tIns="0" rIns="0" bIns="0" rtlCol="0" anchor="ctr"/>
          <a:lstStyle>
            <a:lvl1pPr algn="ctr">
              <a:defRPr sz="1000">
                <a:solidFill>
                  <a:schemeClr val="bg1"/>
                </a:solidFill>
              </a:defRPr>
            </a:lvl1pPr>
          </a:lstStyle>
          <a:p>
            <a:r>
              <a:rPr lang="en-GB" noProof="0" dirty="0" smtClean="0"/>
              <a:t>MIMA Conference 2013</a:t>
            </a:r>
            <a:endParaRPr lang="en-GB" noProof="0" dirty="0"/>
          </a:p>
        </p:txBody>
      </p:sp>
      <p:sp>
        <p:nvSpPr>
          <p:cNvPr id="6" name="Slide Number Placeholder 5"/>
          <p:cNvSpPr>
            <a:spLocks noGrp="1"/>
          </p:cNvSpPr>
          <p:nvPr>
            <p:ph type="sldNum" sz="quarter" idx="4"/>
          </p:nvPr>
        </p:nvSpPr>
        <p:spPr>
          <a:xfrm>
            <a:off x="468313" y="6432719"/>
            <a:ext cx="744537" cy="159259"/>
          </a:xfrm>
          <a:prstGeom prst="rect">
            <a:avLst/>
          </a:prstGeom>
        </p:spPr>
        <p:txBody>
          <a:bodyPr vert="horz" lIns="0" tIns="0" rIns="0" bIns="0" rtlCol="0" anchor="ctr"/>
          <a:lstStyle>
            <a:lvl1pPr algn="l">
              <a:defRPr sz="1000">
                <a:solidFill>
                  <a:schemeClr val="bg1"/>
                </a:solidFill>
              </a:defRPr>
            </a:lvl1pPr>
          </a:lstStyle>
          <a:p>
            <a:r>
              <a:rPr lang="en-GB" noProof="0" dirty="0" smtClean="0"/>
              <a:t>Page </a:t>
            </a:r>
            <a:fld id="{E5A1EDF7-6110-42C0-A4FC-CB56AF1E2FBC}" type="slidenum">
              <a:rPr lang="en-GB" noProof="0" smtClean="0"/>
              <a:pPr/>
              <a:t>‹#›</a:t>
            </a:fld>
            <a:endParaRPr lang="en-GB" noProof="0" dirty="0"/>
          </a:p>
        </p:txBody>
      </p:sp>
      <p:sp>
        <p:nvSpPr>
          <p:cNvPr id="33" name="Line 11"/>
          <p:cNvSpPr>
            <a:spLocks noChangeShapeType="1"/>
          </p:cNvSpPr>
          <p:nvPr/>
        </p:nvSpPr>
        <p:spPr bwMode="auto">
          <a:xfrm>
            <a:off x="468313" y="6230938"/>
            <a:ext cx="8205787" cy="0"/>
          </a:xfrm>
          <a:prstGeom prst="line">
            <a:avLst/>
          </a:prstGeom>
          <a:noFill/>
          <a:ln w="12700">
            <a:solidFill>
              <a:schemeClr val="folHlink"/>
            </a:solidFill>
            <a:round/>
            <a:headEnd/>
            <a:tailEnd/>
          </a:ln>
          <a:effectLst/>
        </p:spPr>
        <p:txBody>
          <a:bodyPr wrap="none" anchor="ctr"/>
          <a:lstStyle/>
          <a:p>
            <a:endParaRPr lang="en-GB" noProof="0" dirty="0"/>
          </a:p>
        </p:txBody>
      </p:sp>
      <p:sp>
        <p:nvSpPr>
          <p:cNvPr id="34" name="Line 34"/>
          <p:cNvSpPr>
            <a:spLocks noChangeShapeType="1"/>
          </p:cNvSpPr>
          <p:nvPr/>
        </p:nvSpPr>
        <p:spPr bwMode="auto">
          <a:xfrm>
            <a:off x="468313" y="185738"/>
            <a:ext cx="8205787" cy="0"/>
          </a:xfrm>
          <a:prstGeom prst="line">
            <a:avLst/>
          </a:prstGeom>
          <a:noFill/>
          <a:ln w="12700">
            <a:solidFill>
              <a:schemeClr val="accent2"/>
            </a:solidFill>
            <a:round/>
            <a:headEnd/>
            <a:tailEnd/>
          </a:ln>
          <a:effectLst/>
        </p:spPr>
        <p:txBody>
          <a:bodyPr wrap="none" anchor="ctr"/>
          <a:lstStyle/>
          <a:p>
            <a:endParaRPr lang="en-GB" noProof="0" dirty="0"/>
          </a:p>
        </p:txBody>
      </p:sp>
      <p:sp>
        <p:nvSpPr>
          <p:cNvPr id="35" name="Line 35"/>
          <p:cNvSpPr>
            <a:spLocks noChangeShapeType="1"/>
          </p:cNvSpPr>
          <p:nvPr/>
        </p:nvSpPr>
        <p:spPr bwMode="auto">
          <a:xfrm>
            <a:off x="468313" y="1087438"/>
            <a:ext cx="8205787" cy="0"/>
          </a:xfrm>
          <a:prstGeom prst="line">
            <a:avLst/>
          </a:prstGeom>
          <a:noFill/>
          <a:ln w="25400">
            <a:solidFill>
              <a:schemeClr val="accent1"/>
            </a:solidFill>
            <a:round/>
            <a:headEnd/>
            <a:tailEnd/>
          </a:ln>
          <a:effectLst/>
        </p:spPr>
        <p:txBody>
          <a:bodyPr wrap="none" anchor="ctr"/>
          <a:lstStyle/>
          <a:p>
            <a:endParaRPr lang="en-GB" noProof="0" dirty="0"/>
          </a:p>
        </p:txBody>
      </p:sp>
      <p:grpSp>
        <p:nvGrpSpPr>
          <p:cNvPr id="36" name="Group 62"/>
          <p:cNvGrpSpPr>
            <a:grpSpLocks/>
          </p:cNvGrpSpPr>
          <p:nvPr/>
        </p:nvGrpSpPr>
        <p:grpSpPr bwMode="black">
          <a:xfrm>
            <a:off x="7191375" y="6380163"/>
            <a:ext cx="1484313" cy="334962"/>
            <a:chOff x="4554" y="4058"/>
            <a:chExt cx="935" cy="211"/>
          </a:xfrm>
          <a:solidFill>
            <a:schemeClr val="bg1"/>
          </a:solidFill>
        </p:grpSpPr>
        <p:sp>
          <p:nvSpPr>
            <p:cNvPr id="37" name="Freeform 37"/>
            <p:cNvSpPr>
              <a:spLocks noEditPoints="1"/>
            </p:cNvSpPr>
            <p:nvPr userDrawn="1"/>
          </p:nvSpPr>
          <p:spPr bwMode="black">
            <a:xfrm>
              <a:off x="4554" y="4058"/>
              <a:ext cx="118" cy="99"/>
            </a:xfrm>
            <a:custGeom>
              <a:avLst/>
              <a:gdLst/>
              <a:ahLst/>
              <a:cxnLst>
                <a:cxn ang="0">
                  <a:pos x="164" y="0"/>
                </a:cxn>
                <a:cxn ang="0">
                  <a:pos x="138" y="129"/>
                </a:cxn>
                <a:cxn ang="0">
                  <a:pos x="108" y="129"/>
                </a:cxn>
                <a:cxn ang="0">
                  <a:pos x="132" y="0"/>
                </a:cxn>
                <a:cxn ang="0">
                  <a:pos x="164" y="0"/>
                </a:cxn>
                <a:cxn ang="0">
                  <a:pos x="116" y="0"/>
                </a:cxn>
                <a:cxn ang="0">
                  <a:pos x="110" y="32"/>
                </a:cxn>
                <a:cxn ang="0">
                  <a:pos x="27" y="32"/>
                </a:cxn>
                <a:cxn ang="0">
                  <a:pos x="33" y="0"/>
                </a:cxn>
                <a:cxn ang="0">
                  <a:pos x="116" y="0"/>
                </a:cxn>
                <a:cxn ang="0">
                  <a:pos x="211" y="0"/>
                </a:cxn>
                <a:cxn ang="0">
                  <a:pos x="176" y="177"/>
                </a:cxn>
                <a:cxn ang="0">
                  <a:pos x="0" y="177"/>
                </a:cxn>
                <a:cxn ang="0">
                  <a:pos x="7" y="145"/>
                </a:cxn>
                <a:cxn ang="0">
                  <a:pos x="152" y="145"/>
                </a:cxn>
                <a:cxn ang="0">
                  <a:pos x="181" y="0"/>
                </a:cxn>
                <a:cxn ang="0">
                  <a:pos x="211" y="0"/>
                </a:cxn>
                <a:cxn ang="0">
                  <a:pos x="106" y="48"/>
                </a:cxn>
                <a:cxn ang="0">
                  <a:pos x="100" y="80"/>
                </a:cxn>
                <a:cxn ang="0">
                  <a:pos x="18" y="80"/>
                </a:cxn>
                <a:cxn ang="0">
                  <a:pos x="24" y="48"/>
                </a:cxn>
                <a:cxn ang="0">
                  <a:pos x="106" y="48"/>
                </a:cxn>
                <a:cxn ang="0">
                  <a:pos x="97" y="97"/>
                </a:cxn>
                <a:cxn ang="0">
                  <a:pos x="91" y="129"/>
                </a:cxn>
                <a:cxn ang="0">
                  <a:pos x="10" y="129"/>
                </a:cxn>
                <a:cxn ang="0">
                  <a:pos x="14" y="97"/>
                </a:cxn>
                <a:cxn ang="0">
                  <a:pos x="97" y="97"/>
                </a:cxn>
              </a:cxnLst>
              <a:rect l="0" t="0" r="r" b="b"/>
              <a:pathLst>
                <a:path w="211" h="177">
                  <a:moveTo>
                    <a:pt x="164" y="0"/>
                  </a:moveTo>
                  <a:lnTo>
                    <a:pt x="138" y="129"/>
                  </a:lnTo>
                  <a:lnTo>
                    <a:pt x="108" y="129"/>
                  </a:lnTo>
                  <a:lnTo>
                    <a:pt x="132" y="0"/>
                  </a:lnTo>
                  <a:lnTo>
                    <a:pt x="164" y="0"/>
                  </a:lnTo>
                  <a:close/>
                  <a:moveTo>
                    <a:pt x="116" y="0"/>
                  </a:moveTo>
                  <a:lnTo>
                    <a:pt x="110" y="32"/>
                  </a:lnTo>
                  <a:lnTo>
                    <a:pt x="27" y="32"/>
                  </a:lnTo>
                  <a:lnTo>
                    <a:pt x="33" y="0"/>
                  </a:lnTo>
                  <a:lnTo>
                    <a:pt x="116" y="0"/>
                  </a:lnTo>
                  <a:close/>
                  <a:moveTo>
                    <a:pt x="211" y="0"/>
                  </a:moveTo>
                  <a:lnTo>
                    <a:pt x="176" y="177"/>
                  </a:lnTo>
                  <a:lnTo>
                    <a:pt x="0" y="177"/>
                  </a:lnTo>
                  <a:lnTo>
                    <a:pt x="7" y="145"/>
                  </a:lnTo>
                  <a:lnTo>
                    <a:pt x="152" y="145"/>
                  </a:lnTo>
                  <a:lnTo>
                    <a:pt x="181" y="0"/>
                  </a:lnTo>
                  <a:lnTo>
                    <a:pt x="211" y="0"/>
                  </a:lnTo>
                  <a:close/>
                  <a:moveTo>
                    <a:pt x="106" y="48"/>
                  </a:moveTo>
                  <a:lnTo>
                    <a:pt x="100" y="80"/>
                  </a:lnTo>
                  <a:lnTo>
                    <a:pt x="18" y="80"/>
                  </a:lnTo>
                  <a:lnTo>
                    <a:pt x="24" y="48"/>
                  </a:lnTo>
                  <a:lnTo>
                    <a:pt x="106" y="48"/>
                  </a:lnTo>
                  <a:close/>
                  <a:moveTo>
                    <a:pt x="97" y="97"/>
                  </a:moveTo>
                  <a:lnTo>
                    <a:pt x="91" y="129"/>
                  </a:lnTo>
                  <a:lnTo>
                    <a:pt x="10" y="129"/>
                  </a:lnTo>
                  <a:lnTo>
                    <a:pt x="14" y="97"/>
                  </a:lnTo>
                  <a:lnTo>
                    <a:pt x="97" y="97"/>
                  </a:lnTo>
                  <a:close/>
                </a:path>
              </a:pathLst>
            </a:custGeom>
            <a:grpFill/>
            <a:ln w="9525">
              <a:noFill/>
              <a:round/>
              <a:headEnd/>
              <a:tailEnd/>
            </a:ln>
          </p:spPr>
          <p:txBody>
            <a:bodyPr/>
            <a:lstStyle/>
            <a:p>
              <a:endParaRPr lang="en-GB" noProof="0" dirty="0">
                <a:solidFill>
                  <a:schemeClr val="bg1"/>
                </a:solidFill>
              </a:endParaRPr>
            </a:p>
          </p:txBody>
        </p:sp>
        <p:sp>
          <p:nvSpPr>
            <p:cNvPr id="38" name="Freeform 38"/>
            <p:cNvSpPr>
              <a:spLocks noEditPoints="1"/>
            </p:cNvSpPr>
            <p:nvPr userDrawn="1"/>
          </p:nvSpPr>
          <p:spPr bwMode="black">
            <a:xfrm>
              <a:off x="4690" y="4058"/>
              <a:ext cx="799" cy="102"/>
            </a:xfrm>
            <a:custGeom>
              <a:avLst/>
              <a:gdLst/>
              <a:ahLst/>
              <a:cxnLst>
                <a:cxn ang="0">
                  <a:pos x="909" y="167"/>
                </a:cxn>
                <a:cxn ang="0">
                  <a:pos x="895" y="108"/>
                </a:cxn>
                <a:cxn ang="0">
                  <a:pos x="955" y="56"/>
                </a:cxn>
                <a:cxn ang="0">
                  <a:pos x="979" y="94"/>
                </a:cxn>
                <a:cxn ang="0">
                  <a:pos x="1351" y="49"/>
                </a:cxn>
                <a:cxn ang="0">
                  <a:pos x="1295" y="140"/>
                </a:cxn>
                <a:cxn ang="0">
                  <a:pos x="1357" y="181"/>
                </a:cxn>
                <a:cxn ang="0">
                  <a:pos x="1384" y="162"/>
                </a:cxn>
                <a:cxn ang="0">
                  <a:pos x="1338" y="162"/>
                </a:cxn>
                <a:cxn ang="0">
                  <a:pos x="1328" y="103"/>
                </a:cxn>
                <a:cxn ang="0">
                  <a:pos x="1395" y="56"/>
                </a:cxn>
                <a:cxn ang="0">
                  <a:pos x="1420" y="49"/>
                </a:cxn>
                <a:cxn ang="0">
                  <a:pos x="1192" y="46"/>
                </a:cxn>
                <a:cxn ang="0">
                  <a:pos x="1282" y="46"/>
                </a:cxn>
                <a:cxn ang="0">
                  <a:pos x="1111" y="153"/>
                </a:cxn>
                <a:cxn ang="0">
                  <a:pos x="1067" y="167"/>
                </a:cxn>
                <a:cxn ang="0">
                  <a:pos x="1049" y="134"/>
                </a:cxn>
                <a:cxn ang="0">
                  <a:pos x="1021" y="143"/>
                </a:cxn>
                <a:cxn ang="0">
                  <a:pos x="1071" y="181"/>
                </a:cxn>
                <a:cxn ang="0">
                  <a:pos x="1132" y="143"/>
                </a:cxn>
                <a:cxn ang="0">
                  <a:pos x="975" y="46"/>
                </a:cxn>
                <a:cxn ang="0">
                  <a:pos x="878" y="80"/>
                </a:cxn>
                <a:cxn ang="0">
                  <a:pos x="879" y="167"/>
                </a:cxn>
                <a:cxn ang="0">
                  <a:pos x="984" y="156"/>
                </a:cxn>
                <a:cxn ang="0">
                  <a:pos x="1000" y="64"/>
                </a:cxn>
                <a:cxn ang="0">
                  <a:pos x="829" y="80"/>
                </a:cxn>
                <a:cxn ang="0">
                  <a:pos x="795" y="100"/>
                </a:cxn>
                <a:cxn ang="0">
                  <a:pos x="721" y="99"/>
                </a:cxn>
                <a:cxn ang="0">
                  <a:pos x="698" y="65"/>
                </a:cxn>
                <a:cxn ang="0">
                  <a:pos x="668" y="40"/>
                </a:cxn>
                <a:cxn ang="0">
                  <a:pos x="630" y="69"/>
                </a:cxn>
                <a:cxn ang="0">
                  <a:pos x="603" y="126"/>
                </a:cxn>
                <a:cxn ang="0">
                  <a:pos x="602" y="172"/>
                </a:cxn>
                <a:cxn ang="0">
                  <a:pos x="659" y="170"/>
                </a:cxn>
                <a:cxn ang="0">
                  <a:pos x="478" y="45"/>
                </a:cxn>
                <a:cxn ang="0">
                  <a:pos x="559" y="61"/>
                </a:cxn>
                <a:cxn ang="0">
                  <a:pos x="435" y="43"/>
                </a:cxn>
                <a:cxn ang="0">
                  <a:pos x="383" y="81"/>
                </a:cxn>
                <a:cxn ang="0">
                  <a:pos x="416" y="129"/>
                </a:cxn>
                <a:cxn ang="0">
                  <a:pos x="421" y="162"/>
                </a:cxn>
                <a:cxn ang="0">
                  <a:pos x="378" y="148"/>
                </a:cxn>
                <a:cxn ang="0">
                  <a:pos x="407" y="180"/>
                </a:cxn>
                <a:cxn ang="0">
                  <a:pos x="453" y="130"/>
                </a:cxn>
                <a:cxn ang="0">
                  <a:pos x="410" y="84"/>
                </a:cxn>
                <a:cxn ang="0">
                  <a:pos x="422" y="56"/>
                </a:cxn>
                <a:cxn ang="0">
                  <a:pos x="464" y="53"/>
                </a:cxn>
                <a:cxn ang="0">
                  <a:pos x="273" y="46"/>
                </a:cxn>
                <a:cxn ang="0">
                  <a:pos x="364" y="46"/>
                </a:cxn>
                <a:cxn ang="0">
                  <a:pos x="216" y="177"/>
                </a:cxn>
                <a:cxn ang="0">
                  <a:pos x="226" y="73"/>
                </a:cxn>
                <a:cxn ang="0">
                  <a:pos x="194" y="46"/>
                </a:cxn>
                <a:cxn ang="0">
                  <a:pos x="102" y="156"/>
                </a:cxn>
                <a:cxn ang="0">
                  <a:pos x="118" y="73"/>
                </a:cxn>
                <a:cxn ang="0">
                  <a:pos x="127" y="22"/>
                </a:cxn>
                <a:cxn ang="0">
                  <a:pos x="654" y="69"/>
                </a:cxn>
                <a:cxn ang="0">
                  <a:pos x="679" y="53"/>
                </a:cxn>
                <a:cxn ang="0">
                  <a:pos x="645" y="164"/>
                </a:cxn>
                <a:cxn ang="0">
                  <a:pos x="621" y="132"/>
                </a:cxn>
                <a:cxn ang="0">
                  <a:pos x="645" y="164"/>
                </a:cxn>
                <a:cxn ang="0">
                  <a:pos x="181" y="59"/>
                </a:cxn>
                <a:cxn ang="0">
                  <a:pos x="192" y="94"/>
                </a:cxn>
              </a:cxnLst>
              <a:rect l="0" t="0" r="r" b="b"/>
              <a:pathLst>
                <a:path w="1430" h="181">
                  <a:moveTo>
                    <a:pt x="965" y="143"/>
                  </a:moveTo>
                  <a:lnTo>
                    <a:pt x="965" y="143"/>
                  </a:lnTo>
                  <a:lnTo>
                    <a:pt x="955" y="154"/>
                  </a:lnTo>
                  <a:lnTo>
                    <a:pt x="946" y="164"/>
                  </a:lnTo>
                  <a:lnTo>
                    <a:pt x="935" y="169"/>
                  </a:lnTo>
                  <a:lnTo>
                    <a:pt x="924" y="170"/>
                  </a:lnTo>
                  <a:lnTo>
                    <a:pt x="924" y="170"/>
                  </a:lnTo>
                  <a:lnTo>
                    <a:pt x="916" y="170"/>
                  </a:lnTo>
                  <a:lnTo>
                    <a:pt x="909" y="167"/>
                  </a:lnTo>
                  <a:lnTo>
                    <a:pt x="905" y="165"/>
                  </a:lnTo>
                  <a:lnTo>
                    <a:pt x="900" y="161"/>
                  </a:lnTo>
                  <a:lnTo>
                    <a:pt x="897" y="156"/>
                  </a:lnTo>
                  <a:lnTo>
                    <a:pt x="894" y="150"/>
                  </a:lnTo>
                  <a:lnTo>
                    <a:pt x="892" y="143"/>
                  </a:lnTo>
                  <a:lnTo>
                    <a:pt x="892" y="134"/>
                  </a:lnTo>
                  <a:lnTo>
                    <a:pt x="892" y="134"/>
                  </a:lnTo>
                  <a:lnTo>
                    <a:pt x="892" y="121"/>
                  </a:lnTo>
                  <a:lnTo>
                    <a:pt x="895" y="108"/>
                  </a:lnTo>
                  <a:lnTo>
                    <a:pt x="900" y="96"/>
                  </a:lnTo>
                  <a:lnTo>
                    <a:pt x="906" y="83"/>
                  </a:lnTo>
                  <a:lnTo>
                    <a:pt x="906" y="83"/>
                  </a:lnTo>
                  <a:lnTo>
                    <a:pt x="916" y="72"/>
                  </a:lnTo>
                  <a:lnTo>
                    <a:pt x="925" y="62"/>
                  </a:lnTo>
                  <a:lnTo>
                    <a:pt x="936" y="57"/>
                  </a:lnTo>
                  <a:lnTo>
                    <a:pt x="949" y="56"/>
                  </a:lnTo>
                  <a:lnTo>
                    <a:pt x="949" y="56"/>
                  </a:lnTo>
                  <a:lnTo>
                    <a:pt x="955" y="56"/>
                  </a:lnTo>
                  <a:lnTo>
                    <a:pt x="962" y="59"/>
                  </a:lnTo>
                  <a:lnTo>
                    <a:pt x="968" y="62"/>
                  </a:lnTo>
                  <a:lnTo>
                    <a:pt x="973" y="67"/>
                  </a:lnTo>
                  <a:lnTo>
                    <a:pt x="973" y="67"/>
                  </a:lnTo>
                  <a:lnTo>
                    <a:pt x="976" y="73"/>
                  </a:lnTo>
                  <a:lnTo>
                    <a:pt x="978" y="80"/>
                  </a:lnTo>
                  <a:lnTo>
                    <a:pt x="979" y="86"/>
                  </a:lnTo>
                  <a:lnTo>
                    <a:pt x="979" y="94"/>
                  </a:lnTo>
                  <a:lnTo>
                    <a:pt x="979" y="94"/>
                  </a:lnTo>
                  <a:lnTo>
                    <a:pt x="979" y="107"/>
                  </a:lnTo>
                  <a:lnTo>
                    <a:pt x="976" y="119"/>
                  </a:lnTo>
                  <a:lnTo>
                    <a:pt x="971" y="132"/>
                  </a:lnTo>
                  <a:lnTo>
                    <a:pt x="965" y="143"/>
                  </a:lnTo>
                  <a:lnTo>
                    <a:pt x="965" y="143"/>
                  </a:lnTo>
                  <a:close/>
                  <a:moveTo>
                    <a:pt x="1385" y="43"/>
                  </a:moveTo>
                  <a:lnTo>
                    <a:pt x="1385" y="43"/>
                  </a:lnTo>
                  <a:lnTo>
                    <a:pt x="1366" y="45"/>
                  </a:lnTo>
                  <a:lnTo>
                    <a:pt x="1351" y="49"/>
                  </a:lnTo>
                  <a:lnTo>
                    <a:pt x="1335" y="56"/>
                  </a:lnTo>
                  <a:lnTo>
                    <a:pt x="1322" y="67"/>
                  </a:lnTo>
                  <a:lnTo>
                    <a:pt x="1322" y="67"/>
                  </a:lnTo>
                  <a:lnTo>
                    <a:pt x="1309" y="80"/>
                  </a:lnTo>
                  <a:lnTo>
                    <a:pt x="1301" y="94"/>
                  </a:lnTo>
                  <a:lnTo>
                    <a:pt x="1295" y="111"/>
                  </a:lnTo>
                  <a:lnTo>
                    <a:pt x="1293" y="129"/>
                  </a:lnTo>
                  <a:lnTo>
                    <a:pt x="1293" y="129"/>
                  </a:lnTo>
                  <a:lnTo>
                    <a:pt x="1295" y="140"/>
                  </a:lnTo>
                  <a:lnTo>
                    <a:pt x="1298" y="151"/>
                  </a:lnTo>
                  <a:lnTo>
                    <a:pt x="1305" y="161"/>
                  </a:lnTo>
                  <a:lnTo>
                    <a:pt x="1314" y="169"/>
                  </a:lnTo>
                  <a:lnTo>
                    <a:pt x="1314" y="169"/>
                  </a:lnTo>
                  <a:lnTo>
                    <a:pt x="1324" y="173"/>
                  </a:lnTo>
                  <a:lnTo>
                    <a:pt x="1333" y="178"/>
                  </a:lnTo>
                  <a:lnTo>
                    <a:pt x="1344" y="180"/>
                  </a:lnTo>
                  <a:lnTo>
                    <a:pt x="1357" y="181"/>
                  </a:lnTo>
                  <a:lnTo>
                    <a:pt x="1357" y="181"/>
                  </a:lnTo>
                  <a:lnTo>
                    <a:pt x="1368" y="180"/>
                  </a:lnTo>
                  <a:lnTo>
                    <a:pt x="1381" y="178"/>
                  </a:lnTo>
                  <a:lnTo>
                    <a:pt x="1409" y="170"/>
                  </a:lnTo>
                  <a:lnTo>
                    <a:pt x="1420" y="119"/>
                  </a:lnTo>
                  <a:lnTo>
                    <a:pt x="1420" y="119"/>
                  </a:lnTo>
                  <a:lnTo>
                    <a:pt x="1408" y="121"/>
                  </a:lnTo>
                  <a:lnTo>
                    <a:pt x="1408" y="121"/>
                  </a:lnTo>
                  <a:lnTo>
                    <a:pt x="1392" y="119"/>
                  </a:lnTo>
                  <a:lnTo>
                    <a:pt x="1384" y="162"/>
                  </a:lnTo>
                  <a:lnTo>
                    <a:pt x="1384" y="162"/>
                  </a:lnTo>
                  <a:lnTo>
                    <a:pt x="1381" y="165"/>
                  </a:lnTo>
                  <a:lnTo>
                    <a:pt x="1374" y="167"/>
                  </a:lnTo>
                  <a:lnTo>
                    <a:pt x="1368" y="169"/>
                  </a:lnTo>
                  <a:lnTo>
                    <a:pt x="1357" y="169"/>
                  </a:lnTo>
                  <a:lnTo>
                    <a:pt x="1357" y="169"/>
                  </a:lnTo>
                  <a:lnTo>
                    <a:pt x="1351" y="167"/>
                  </a:lnTo>
                  <a:lnTo>
                    <a:pt x="1343" y="165"/>
                  </a:lnTo>
                  <a:lnTo>
                    <a:pt x="1338" y="162"/>
                  </a:lnTo>
                  <a:lnTo>
                    <a:pt x="1333" y="158"/>
                  </a:lnTo>
                  <a:lnTo>
                    <a:pt x="1333" y="158"/>
                  </a:lnTo>
                  <a:lnTo>
                    <a:pt x="1330" y="153"/>
                  </a:lnTo>
                  <a:lnTo>
                    <a:pt x="1327" y="146"/>
                  </a:lnTo>
                  <a:lnTo>
                    <a:pt x="1325" y="138"/>
                  </a:lnTo>
                  <a:lnTo>
                    <a:pt x="1325" y="130"/>
                  </a:lnTo>
                  <a:lnTo>
                    <a:pt x="1325" y="130"/>
                  </a:lnTo>
                  <a:lnTo>
                    <a:pt x="1325" y="118"/>
                  </a:lnTo>
                  <a:lnTo>
                    <a:pt x="1328" y="103"/>
                  </a:lnTo>
                  <a:lnTo>
                    <a:pt x="1333" y="92"/>
                  </a:lnTo>
                  <a:lnTo>
                    <a:pt x="1341" y="80"/>
                  </a:lnTo>
                  <a:lnTo>
                    <a:pt x="1341" y="80"/>
                  </a:lnTo>
                  <a:lnTo>
                    <a:pt x="1351" y="69"/>
                  </a:lnTo>
                  <a:lnTo>
                    <a:pt x="1360" y="61"/>
                  </a:lnTo>
                  <a:lnTo>
                    <a:pt x="1373" y="56"/>
                  </a:lnTo>
                  <a:lnTo>
                    <a:pt x="1385" y="54"/>
                  </a:lnTo>
                  <a:lnTo>
                    <a:pt x="1385" y="54"/>
                  </a:lnTo>
                  <a:lnTo>
                    <a:pt x="1395" y="56"/>
                  </a:lnTo>
                  <a:lnTo>
                    <a:pt x="1404" y="59"/>
                  </a:lnTo>
                  <a:lnTo>
                    <a:pt x="1404" y="59"/>
                  </a:lnTo>
                  <a:lnTo>
                    <a:pt x="1414" y="65"/>
                  </a:lnTo>
                  <a:lnTo>
                    <a:pt x="1417" y="70"/>
                  </a:lnTo>
                  <a:lnTo>
                    <a:pt x="1419" y="73"/>
                  </a:lnTo>
                  <a:lnTo>
                    <a:pt x="1422" y="73"/>
                  </a:lnTo>
                  <a:lnTo>
                    <a:pt x="1430" y="56"/>
                  </a:lnTo>
                  <a:lnTo>
                    <a:pt x="1430" y="56"/>
                  </a:lnTo>
                  <a:lnTo>
                    <a:pt x="1420" y="49"/>
                  </a:lnTo>
                  <a:lnTo>
                    <a:pt x="1411" y="46"/>
                  </a:lnTo>
                  <a:lnTo>
                    <a:pt x="1398" y="45"/>
                  </a:lnTo>
                  <a:lnTo>
                    <a:pt x="1385" y="43"/>
                  </a:lnTo>
                  <a:lnTo>
                    <a:pt x="1385" y="43"/>
                  </a:lnTo>
                  <a:close/>
                  <a:moveTo>
                    <a:pt x="1282" y="46"/>
                  </a:moveTo>
                  <a:lnTo>
                    <a:pt x="1282" y="46"/>
                  </a:lnTo>
                  <a:lnTo>
                    <a:pt x="1276" y="46"/>
                  </a:lnTo>
                  <a:lnTo>
                    <a:pt x="1257" y="134"/>
                  </a:lnTo>
                  <a:lnTo>
                    <a:pt x="1192" y="46"/>
                  </a:lnTo>
                  <a:lnTo>
                    <a:pt x="1174" y="46"/>
                  </a:lnTo>
                  <a:lnTo>
                    <a:pt x="1149" y="177"/>
                  </a:lnTo>
                  <a:lnTo>
                    <a:pt x="1165" y="177"/>
                  </a:lnTo>
                  <a:lnTo>
                    <a:pt x="1182" y="83"/>
                  </a:lnTo>
                  <a:lnTo>
                    <a:pt x="1249" y="177"/>
                  </a:lnTo>
                  <a:lnTo>
                    <a:pt x="1263" y="177"/>
                  </a:lnTo>
                  <a:lnTo>
                    <a:pt x="1290" y="46"/>
                  </a:lnTo>
                  <a:lnTo>
                    <a:pt x="1290" y="46"/>
                  </a:lnTo>
                  <a:lnTo>
                    <a:pt x="1282" y="46"/>
                  </a:lnTo>
                  <a:lnTo>
                    <a:pt x="1282" y="46"/>
                  </a:lnTo>
                  <a:close/>
                  <a:moveTo>
                    <a:pt x="1144" y="48"/>
                  </a:moveTo>
                  <a:lnTo>
                    <a:pt x="1144" y="48"/>
                  </a:lnTo>
                  <a:lnTo>
                    <a:pt x="1138" y="46"/>
                  </a:lnTo>
                  <a:lnTo>
                    <a:pt x="1120" y="132"/>
                  </a:lnTo>
                  <a:lnTo>
                    <a:pt x="1120" y="132"/>
                  </a:lnTo>
                  <a:lnTo>
                    <a:pt x="1117" y="140"/>
                  </a:lnTo>
                  <a:lnTo>
                    <a:pt x="1114" y="146"/>
                  </a:lnTo>
                  <a:lnTo>
                    <a:pt x="1111" y="153"/>
                  </a:lnTo>
                  <a:lnTo>
                    <a:pt x="1105" y="158"/>
                  </a:lnTo>
                  <a:lnTo>
                    <a:pt x="1105" y="158"/>
                  </a:lnTo>
                  <a:lnTo>
                    <a:pt x="1100" y="162"/>
                  </a:lnTo>
                  <a:lnTo>
                    <a:pt x="1092" y="165"/>
                  </a:lnTo>
                  <a:lnTo>
                    <a:pt x="1086" y="167"/>
                  </a:lnTo>
                  <a:lnTo>
                    <a:pt x="1078" y="169"/>
                  </a:lnTo>
                  <a:lnTo>
                    <a:pt x="1078" y="169"/>
                  </a:lnTo>
                  <a:lnTo>
                    <a:pt x="1071" y="169"/>
                  </a:lnTo>
                  <a:lnTo>
                    <a:pt x="1067" y="167"/>
                  </a:lnTo>
                  <a:lnTo>
                    <a:pt x="1062" y="164"/>
                  </a:lnTo>
                  <a:lnTo>
                    <a:pt x="1057" y="161"/>
                  </a:lnTo>
                  <a:lnTo>
                    <a:pt x="1057" y="161"/>
                  </a:lnTo>
                  <a:lnTo>
                    <a:pt x="1054" y="158"/>
                  </a:lnTo>
                  <a:lnTo>
                    <a:pt x="1051" y="153"/>
                  </a:lnTo>
                  <a:lnTo>
                    <a:pt x="1049" y="146"/>
                  </a:lnTo>
                  <a:lnTo>
                    <a:pt x="1049" y="142"/>
                  </a:lnTo>
                  <a:lnTo>
                    <a:pt x="1049" y="142"/>
                  </a:lnTo>
                  <a:lnTo>
                    <a:pt x="1049" y="134"/>
                  </a:lnTo>
                  <a:lnTo>
                    <a:pt x="1067" y="48"/>
                  </a:lnTo>
                  <a:lnTo>
                    <a:pt x="1067" y="48"/>
                  </a:lnTo>
                  <a:lnTo>
                    <a:pt x="1055" y="48"/>
                  </a:lnTo>
                  <a:lnTo>
                    <a:pt x="1055" y="48"/>
                  </a:lnTo>
                  <a:lnTo>
                    <a:pt x="1038" y="48"/>
                  </a:lnTo>
                  <a:lnTo>
                    <a:pt x="1022" y="134"/>
                  </a:lnTo>
                  <a:lnTo>
                    <a:pt x="1022" y="134"/>
                  </a:lnTo>
                  <a:lnTo>
                    <a:pt x="1021" y="143"/>
                  </a:lnTo>
                  <a:lnTo>
                    <a:pt x="1021" y="143"/>
                  </a:lnTo>
                  <a:lnTo>
                    <a:pt x="1022" y="153"/>
                  </a:lnTo>
                  <a:lnTo>
                    <a:pt x="1025" y="161"/>
                  </a:lnTo>
                  <a:lnTo>
                    <a:pt x="1030" y="167"/>
                  </a:lnTo>
                  <a:lnTo>
                    <a:pt x="1036" y="173"/>
                  </a:lnTo>
                  <a:lnTo>
                    <a:pt x="1036" y="173"/>
                  </a:lnTo>
                  <a:lnTo>
                    <a:pt x="1044" y="177"/>
                  </a:lnTo>
                  <a:lnTo>
                    <a:pt x="1052" y="178"/>
                  </a:lnTo>
                  <a:lnTo>
                    <a:pt x="1062" y="180"/>
                  </a:lnTo>
                  <a:lnTo>
                    <a:pt x="1071" y="181"/>
                  </a:lnTo>
                  <a:lnTo>
                    <a:pt x="1071" y="181"/>
                  </a:lnTo>
                  <a:lnTo>
                    <a:pt x="1082" y="180"/>
                  </a:lnTo>
                  <a:lnTo>
                    <a:pt x="1094" y="178"/>
                  </a:lnTo>
                  <a:lnTo>
                    <a:pt x="1103" y="173"/>
                  </a:lnTo>
                  <a:lnTo>
                    <a:pt x="1113" y="169"/>
                  </a:lnTo>
                  <a:lnTo>
                    <a:pt x="1113" y="169"/>
                  </a:lnTo>
                  <a:lnTo>
                    <a:pt x="1120" y="161"/>
                  </a:lnTo>
                  <a:lnTo>
                    <a:pt x="1127" y="153"/>
                  </a:lnTo>
                  <a:lnTo>
                    <a:pt x="1132" y="143"/>
                  </a:lnTo>
                  <a:lnTo>
                    <a:pt x="1135" y="132"/>
                  </a:lnTo>
                  <a:lnTo>
                    <a:pt x="1152" y="48"/>
                  </a:lnTo>
                  <a:lnTo>
                    <a:pt x="1152" y="48"/>
                  </a:lnTo>
                  <a:lnTo>
                    <a:pt x="1144" y="48"/>
                  </a:lnTo>
                  <a:lnTo>
                    <a:pt x="1144" y="48"/>
                  </a:lnTo>
                  <a:close/>
                  <a:moveTo>
                    <a:pt x="994" y="56"/>
                  </a:moveTo>
                  <a:lnTo>
                    <a:pt x="994" y="56"/>
                  </a:lnTo>
                  <a:lnTo>
                    <a:pt x="984" y="51"/>
                  </a:lnTo>
                  <a:lnTo>
                    <a:pt x="975" y="46"/>
                  </a:lnTo>
                  <a:lnTo>
                    <a:pt x="963" y="45"/>
                  </a:lnTo>
                  <a:lnTo>
                    <a:pt x="951" y="43"/>
                  </a:lnTo>
                  <a:lnTo>
                    <a:pt x="951" y="43"/>
                  </a:lnTo>
                  <a:lnTo>
                    <a:pt x="933" y="45"/>
                  </a:lnTo>
                  <a:lnTo>
                    <a:pt x="917" y="49"/>
                  </a:lnTo>
                  <a:lnTo>
                    <a:pt x="903" y="56"/>
                  </a:lnTo>
                  <a:lnTo>
                    <a:pt x="890" y="67"/>
                  </a:lnTo>
                  <a:lnTo>
                    <a:pt x="890" y="67"/>
                  </a:lnTo>
                  <a:lnTo>
                    <a:pt x="878" y="80"/>
                  </a:lnTo>
                  <a:lnTo>
                    <a:pt x="870" y="94"/>
                  </a:lnTo>
                  <a:lnTo>
                    <a:pt x="865" y="110"/>
                  </a:lnTo>
                  <a:lnTo>
                    <a:pt x="863" y="127"/>
                  </a:lnTo>
                  <a:lnTo>
                    <a:pt x="863" y="127"/>
                  </a:lnTo>
                  <a:lnTo>
                    <a:pt x="863" y="138"/>
                  </a:lnTo>
                  <a:lnTo>
                    <a:pt x="867" y="150"/>
                  </a:lnTo>
                  <a:lnTo>
                    <a:pt x="871" y="159"/>
                  </a:lnTo>
                  <a:lnTo>
                    <a:pt x="879" y="167"/>
                  </a:lnTo>
                  <a:lnTo>
                    <a:pt x="879" y="167"/>
                  </a:lnTo>
                  <a:lnTo>
                    <a:pt x="887" y="173"/>
                  </a:lnTo>
                  <a:lnTo>
                    <a:pt x="897" y="177"/>
                  </a:lnTo>
                  <a:lnTo>
                    <a:pt x="908" y="180"/>
                  </a:lnTo>
                  <a:lnTo>
                    <a:pt x="921" y="181"/>
                  </a:lnTo>
                  <a:lnTo>
                    <a:pt x="921" y="181"/>
                  </a:lnTo>
                  <a:lnTo>
                    <a:pt x="938" y="180"/>
                  </a:lnTo>
                  <a:lnTo>
                    <a:pt x="954" y="175"/>
                  </a:lnTo>
                  <a:lnTo>
                    <a:pt x="970" y="167"/>
                  </a:lnTo>
                  <a:lnTo>
                    <a:pt x="984" y="156"/>
                  </a:lnTo>
                  <a:lnTo>
                    <a:pt x="984" y="156"/>
                  </a:lnTo>
                  <a:lnTo>
                    <a:pt x="995" y="143"/>
                  </a:lnTo>
                  <a:lnTo>
                    <a:pt x="1003" y="129"/>
                  </a:lnTo>
                  <a:lnTo>
                    <a:pt x="1008" y="113"/>
                  </a:lnTo>
                  <a:lnTo>
                    <a:pt x="1009" y="96"/>
                  </a:lnTo>
                  <a:lnTo>
                    <a:pt x="1009" y="96"/>
                  </a:lnTo>
                  <a:lnTo>
                    <a:pt x="1009" y="84"/>
                  </a:lnTo>
                  <a:lnTo>
                    <a:pt x="1006" y="73"/>
                  </a:lnTo>
                  <a:lnTo>
                    <a:pt x="1000" y="64"/>
                  </a:lnTo>
                  <a:lnTo>
                    <a:pt x="994" y="56"/>
                  </a:lnTo>
                  <a:lnTo>
                    <a:pt x="994" y="56"/>
                  </a:lnTo>
                  <a:close/>
                  <a:moveTo>
                    <a:pt x="894" y="2"/>
                  </a:moveTo>
                  <a:lnTo>
                    <a:pt x="894" y="2"/>
                  </a:lnTo>
                  <a:lnTo>
                    <a:pt x="889" y="2"/>
                  </a:lnTo>
                  <a:lnTo>
                    <a:pt x="883" y="0"/>
                  </a:lnTo>
                  <a:lnTo>
                    <a:pt x="883" y="0"/>
                  </a:lnTo>
                  <a:lnTo>
                    <a:pt x="856" y="43"/>
                  </a:lnTo>
                  <a:lnTo>
                    <a:pt x="829" y="80"/>
                  </a:lnTo>
                  <a:lnTo>
                    <a:pt x="829" y="80"/>
                  </a:lnTo>
                  <a:lnTo>
                    <a:pt x="805" y="0"/>
                  </a:lnTo>
                  <a:lnTo>
                    <a:pt x="805" y="0"/>
                  </a:lnTo>
                  <a:lnTo>
                    <a:pt x="795" y="2"/>
                  </a:lnTo>
                  <a:lnTo>
                    <a:pt x="786" y="2"/>
                  </a:lnTo>
                  <a:lnTo>
                    <a:pt x="786" y="2"/>
                  </a:lnTo>
                  <a:lnTo>
                    <a:pt x="773" y="2"/>
                  </a:lnTo>
                  <a:lnTo>
                    <a:pt x="760" y="0"/>
                  </a:lnTo>
                  <a:lnTo>
                    <a:pt x="795" y="100"/>
                  </a:lnTo>
                  <a:lnTo>
                    <a:pt x="781" y="177"/>
                  </a:lnTo>
                  <a:lnTo>
                    <a:pt x="819" y="177"/>
                  </a:lnTo>
                  <a:lnTo>
                    <a:pt x="833" y="97"/>
                  </a:lnTo>
                  <a:lnTo>
                    <a:pt x="833" y="97"/>
                  </a:lnTo>
                  <a:lnTo>
                    <a:pt x="908" y="0"/>
                  </a:lnTo>
                  <a:lnTo>
                    <a:pt x="908" y="0"/>
                  </a:lnTo>
                  <a:lnTo>
                    <a:pt x="894" y="2"/>
                  </a:lnTo>
                  <a:lnTo>
                    <a:pt x="894" y="2"/>
                  </a:lnTo>
                  <a:close/>
                  <a:moveTo>
                    <a:pt x="721" y="99"/>
                  </a:moveTo>
                  <a:lnTo>
                    <a:pt x="721" y="99"/>
                  </a:lnTo>
                  <a:lnTo>
                    <a:pt x="705" y="119"/>
                  </a:lnTo>
                  <a:lnTo>
                    <a:pt x="691" y="135"/>
                  </a:lnTo>
                  <a:lnTo>
                    <a:pt x="667" y="99"/>
                  </a:lnTo>
                  <a:lnTo>
                    <a:pt x="667" y="99"/>
                  </a:lnTo>
                  <a:lnTo>
                    <a:pt x="681" y="89"/>
                  </a:lnTo>
                  <a:lnTo>
                    <a:pt x="691" y="80"/>
                  </a:lnTo>
                  <a:lnTo>
                    <a:pt x="697" y="70"/>
                  </a:lnTo>
                  <a:lnTo>
                    <a:pt x="698" y="65"/>
                  </a:lnTo>
                  <a:lnTo>
                    <a:pt x="698" y="62"/>
                  </a:lnTo>
                  <a:lnTo>
                    <a:pt x="698" y="62"/>
                  </a:lnTo>
                  <a:lnTo>
                    <a:pt x="698" y="56"/>
                  </a:lnTo>
                  <a:lnTo>
                    <a:pt x="697" y="53"/>
                  </a:lnTo>
                  <a:lnTo>
                    <a:pt x="695" y="48"/>
                  </a:lnTo>
                  <a:lnTo>
                    <a:pt x="692" y="45"/>
                  </a:lnTo>
                  <a:lnTo>
                    <a:pt x="687" y="43"/>
                  </a:lnTo>
                  <a:lnTo>
                    <a:pt x="683" y="41"/>
                  </a:lnTo>
                  <a:lnTo>
                    <a:pt x="668" y="40"/>
                  </a:lnTo>
                  <a:lnTo>
                    <a:pt x="668" y="40"/>
                  </a:lnTo>
                  <a:lnTo>
                    <a:pt x="660" y="40"/>
                  </a:lnTo>
                  <a:lnTo>
                    <a:pt x="654" y="41"/>
                  </a:lnTo>
                  <a:lnTo>
                    <a:pt x="646" y="45"/>
                  </a:lnTo>
                  <a:lnTo>
                    <a:pt x="641" y="49"/>
                  </a:lnTo>
                  <a:lnTo>
                    <a:pt x="641" y="49"/>
                  </a:lnTo>
                  <a:lnTo>
                    <a:pt x="635" y="56"/>
                  </a:lnTo>
                  <a:lnTo>
                    <a:pt x="632" y="62"/>
                  </a:lnTo>
                  <a:lnTo>
                    <a:pt x="630" y="69"/>
                  </a:lnTo>
                  <a:lnTo>
                    <a:pt x="629" y="76"/>
                  </a:lnTo>
                  <a:lnTo>
                    <a:pt x="629" y="76"/>
                  </a:lnTo>
                  <a:lnTo>
                    <a:pt x="629" y="83"/>
                  </a:lnTo>
                  <a:lnTo>
                    <a:pt x="630" y="89"/>
                  </a:lnTo>
                  <a:lnTo>
                    <a:pt x="637" y="103"/>
                  </a:lnTo>
                  <a:lnTo>
                    <a:pt x="637" y="103"/>
                  </a:lnTo>
                  <a:lnTo>
                    <a:pt x="618" y="115"/>
                  </a:lnTo>
                  <a:lnTo>
                    <a:pt x="610" y="119"/>
                  </a:lnTo>
                  <a:lnTo>
                    <a:pt x="603" y="126"/>
                  </a:lnTo>
                  <a:lnTo>
                    <a:pt x="599" y="132"/>
                  </a:lnTo>
                  <a:lnTo>
                    <a:pt x="595" y="137"/>
                  </a:lnTo>
                  <a:lnTo>
                    <a:pt x="592" y="143"/>
                  </a:lnTo>
                  <a:lnTo>
                    <a:pt x="592" y="150"/>
                  </a:lnTo>
                  <a:lnTo>
                    <a:pt x="592" y="150"/>
                  </a:lnTo>
                  <a:lnTo>
                    <a:pt x="592" y="156"/>
                  </a:lnTo>
                  <a:lnTo>
                    <a:pt x="595" y="162"/>
                  </a:lnTo>
                  <a:lnTo>
                    <a:pt x="599" y="167"/>
                  </a:lnTo>
                  <a:lnTo>
                    <a:pt x="602" y="172"/>
                  </a:lnTo>
                  <a:lnTo>
                    <a:pt x="602" y="172"/>
                  </a:lnTo>
                  <a:lnTo>
                    <a:pt x="606" y="175"/>
                  </a:lnTo>
                  <a:lnTo>
                    <a:pt x="613" y="177"/>
                  </a:lnTo>
                  <a:lnTo>
                    <a:pt x="619" y="178"/>
                  </a:lnTo>
                  <a:lnTo>
                    <a:pt x="626" y="178"/>
                  </a:lnTo>
                  <a:lnTo>
                    <a:pt x="626" y="178"/>
                  </a:lnTo>
                  <a:lnTo>
                    <a:pt x="637" y="178"/>
                  </a:lnTo>
                  <a:lnTo>
                    <a:pt x="648" y="175"/>
                  </a:lnTo>
                  <a:lnTo>
                    <a:pt x="659" y="170"/>
                  </a:lnTo>
                  <a:lnTo>
                    <a:pt x="672" y="162"/>
                  </a:lnTo>
                  <a:lnTo>
                    <a:pt x="679" y="177"/>
                  </a:lnTo>
                  <a:lnTo>
                    <a:pt x="718" y="177"/>
                  </a:lnTo>
                  <a:lnTo>
                    <a:pt x="695" y="145"/>
                  </a:lnTo>
                  <a:lnTo>
                    <a:pt x="695" y="145"/>
                  </a:lnTo>
                  <a:lnTo>
                    <a:pt x="730" y="110"/>
                  </a:lnTo>
                  <a:lnTo>
                    <a:pt x="721" y="99"/>
                  </a:lnTo>
                  <a:close/>
                  <a:moveTo>
                    <a:pt x="478" y="45"/>
                  </a:moveTo>
                  <a:lnTo>
                    <a:pt x="478" y="45"/>
                  </a:lnTo>
                  <a:lnTo>
                    <a:pt x="476" y="54"/>
                  </a:lnTo>
                  <a:lnTo>
                    <a:pt x="475" y="61"/>
                  </a:lnTo>
                  <a:lnTo>
                    <a:pt x="475" y="61"/>
                  </a:lnTo>
                  <a:lnTo>
                    <a:pt x="510" y="59"/>
                  </a:lnTo>
                  <a:lnTo>
                    <a:pt x="488" y="177"/>
                  </a:lnTo>
                  <a:lnTo>
                    <a:pt x="514" y="177"/>
                  </a:lnTo>
                  <a:lnTo>
                    <a:pt x="538" y="59"/>
                  </a:lnTo>
                  <a:lnTo>
                    <a:pt x="538" y="59"/>
                  </a:lnTo>
                  <a:lnTo>
                    <a:pt x="559" y="61"/>
                  </a:lnTo>
                  <a:lnTo>
                    <a:pt x="572" y="62"/>
                  </a:lnTo>
                  <a:lnTo>
                    <a:pt x="572" y="62"/>
                  </a:lnTo>
                  <a:lnTo>
                    <a:pt x="572" y="53"/>
                  </a:lnTo>
                  <a:lnTo>
                    <a:pt x="575" y="45"/>
                  </a:lnTo>
                  <a:lnTo>
                    <a:pt x="478" y="45"/>
                  </a:lnTo>
                  <a:close/>
                  <a:moveTo>
                    <a:pt x="449" y="46"/>
                  </a:moveTo>
                  <a:lnTo>
                    <a:pt x="449" y="46"/>
                  </a:lnTo>
                  <a:lnTo>
                    <a:pt x="441" y="43"/>
                  </a:lnTo>
                  <a:lnTo>
                    <a:pt x="435" y="43"/>
                  </a:lnTo>
                  <a:lnTo>
                    <a:pt x="435" y="43"/>
                  </a:lnTo>
                  <a:lnTo>
                    <a:pt x="424" y="45"/>
                  </a:lnTo>
                  <a:lnTo>
                    <a:pt x="415" y="46"/>
                  </a:lnTo>
                  <a:lnTo>
                    <a:pt x="407" y="51"/>
                  </a:lnTo>
                  <a:lnTo>
                    <a:pt x="399" y="56"/>
                  </a:lnTo>
                  <a:lnTo>
                    <a:pt x="399" y="56"/>
                  </a:lnTo>
                  <a:lnTo>
                    <a:pt x="391" y="64"/>
                  </a:lnTo>
                  <a:lnTo>
                    <a:pt x="386" y="72"/>
                  </a:lnTo>
                  <a:lnTo>
                    <a:pt x="383" y="81"/>
                  </a:lnTo>
                  <a:lnTo>
                    <a:pt x="383" y="91"/>
                  </a:lnTo>
                  <a:lnTo>
                    <a:pt x="383" y="91"/>
                  </a:lnTo>
                  <a:lnTo>
                    <a:pt x="383" y="97"/>
                  </a:lnTo>
                  <a:lnTo>
                    <a:pt x="386" y="103"/>
                  </a:lnTo>
                  <a:lnTo>
                    <a:pt x="389" y="110"/>
                  </a:lnTo>
                  <a:lnTo>
                    <a:pt x="394" y="115"/>
                  </a:lnTo>
                  <a:lnTo>
                    <a:pt x="394" y="115"/>
                  </a:lnTo>
                  <a:lnTo>
                    <a:pt x="416" y="129"/>
                  </a:lnTo>
                  <a:lnTo>
                    <a:pt x="416" y="129"/>
                  </a:lnTo>
                  <a:lnTo>
                    <a:pt x="421" y="132"/>
                  </a:lnTo>
                  <a:lnTo>
                    <a:pt x="426" y="137"/>
                  </a:lnTo>
                  <a:lnTo>
                    <a:pt x="427" y="142"/>
                  </a:lnTo>
                  <a:lnTo>
                    <a:pt x="429" y="145"/>
                  </a:lnTo>
                  <a:lnTo>
                    <a:pt x="429" y="145"/>
                  </a:lnTo>
                  <a:lnTo>
                    <a:pt x="427" y="150"/>
                  </a:lnTo>
                  <a:lnTo>
                    <a:pt x="426" y="154"/>
                  </a:lnTo>
                  <a:lnTo>
                    <a:pt x="424" y="159"/>
                  </a:lnTo>
                  <a:lnTo>
                    <a:pt x="421" y="162"/>
                  </a:lnTo>
                  <a:lnTo>
                    <a:pt x="421" y="162"/>
                  </a:lnTo>
                  <a:lnTo>
                    <a:pt x="411" y="167"/>
                  </a:lnTo>
                  <a:lnTo>
                    <a:pt x="402" y="169"/>
                  </a:lnTo>
                  <a:lnTo>
                    <a:pt x="402" y="169"/>
                  </a:lnTo>
                  <a:lnTo>
                    <a:pt x="391" y="167"/>
                  </a:lnTo>
                  <a:lnTo>
                    <a:pt x="384" y="164"/>
                  </a:lnTo>
                  <a:lnTo>
                    <a:pt x="381" y="161"/>
                  </a:lnTo>
                  <a:lnTo>
                    <a:pt x="380" y="158"/>
                  </a:lnTo>
                  <a:lnTo>
                    <a:pt x="378" y="148"/>
                  </a:lnTo>
                  <a:lnTo>
                    <a:pt x="376" y="148"/>
                  </a:lnTo>
                  <a:lnTo>
                    <a:pt x="365" y="172"/>
                  </a:lnTo>
                  <a:lnTo>
                    <a:pt x="365" y="172"/>
                  </a:lnTo>
                  <a:lnTo>
                    <a:pt x="370" y="177"/>
                  </a:lnTo>
                  <a:lnTo>
                    <a:pt x="378" y="178"/>
                  </a:lnTo>
                  <a:lnTo>
                    <a:pt x="386" y="180"/>
                  </a:lnTo>
                  <a:lnTo>
                    <a:pt x="395" y="181"/>
                  </a:lnTo>
                  <a:lnTo>
                    <a:pt x="395" y="181"/>
                  </a:lnTo>
                  <a:lnTo>
                    <a:pt x="407" y="180"/>
                  </a:lnTo>
                  <a:lnTo>
                    <a:pt x="418" y="178"/>
                  </a:lnTo>
                  <a:lnTo>
                    <a:pt x="427" y="173"/>
                  </a:lnTo>
                  <a:lnTo>
                    <a:pt x="435" y="167"/>
                  </a:lnTo>
                  <a:lnTo>
                    <a:pt x="435" y="167"/>
                  </a:lnTo>
                  <a:lnTo>
                    <a:pt x="443" y="161"/>
                  </a:lnTo>
                  <a:lnTo>
                    <a:pt x="449" y="151"/>
                  </a:lnTo>
                  <a:lnTo>
                    <a:pt x="453" y="142"/>
                  </a:lnTo>
                  <a:lnTo>
                    <a:pt x="453" y="130"/>
                  </a:lnTo>
                  <a:lnTo>
                    <a:pt x="453" y="130"/>
                  </a:lnTo>
                  <a:lnTo>
                    <a:pt x="453" y="124"/>
                  </a:lnTo>
                  <a:lnTo>
                    <a:pt x="449" y="118"/>
                  </a:lnTo>
                  <a:lnTo>
                    <a:pt x="446" y="111"/>
                  </a:lnTo>
                  <a:lnTo>
                    <a:pt x="441" y="107"/>
                  </a:lnTo>
                  <a:lnTo>
                    <a:pt x="441" y="107"/>
                  </a:lnTo>
                  <a:lnTo>
                    <a:pt x="419" y="92"/>
                  </a:lnTo>
                  <a:lnTo>
                    <a:pt x="419" y="92"/>
                  </a:lnTo>
                  <a:lnTo>
                    <a:pt x="415" y="89"/>
                  </a:lnTo>
                  <a:lnTo>
                    <a:pt x="410" y="84"/>
                  </a:lnTo>
                  <a:lnTo>
                    <a:pt x="408" y="80"/>
                  </a:lnTo>
                  <a:lnTo>
                    <a:pt x="407" y="75"/>
                  </a:lnTo>
                  <a:lnTo>
                    <a:pt x="407" y="75"/>
                  </a:lnTo>
                  <a:lnTo>
                    <a:pt x="408" y="72"/>
                  </a:lnTo>
                  <a:lnTo>
                    <a:pt x="408" y="67"/>
                  </a:lnTo>
                  <a:lnTo>
                    <a:pt x="411" y="64"/>
                  </a:lnTo>
                  <a:lnTo>
                    <a:pt x="415" y="61"/>
                  </a:lnTo>
                  <a:lnTo>
                    <a:pt x="415" y="61"/>
                  </a:lnTo>
                  <a:lnTo>
                    <a:pt x="422" y="56"/>
                  </a:lnTo>
                  <a:lnTo>
                    <a:pt x="432" y="54"/>
                  </a:lnTo>
                  <a:lnTo>
                    <a:pt x="432" y="54"/>
                  </a:lnTo>
                  <a:lnTo>
                    <a:pt x="438" y="56"/>
                  </a:lnTo>
                  <a:lnTo>
                    <a:pt x="445" y="59"/>
                  </a:lnTo>
                  <a:lnTo>
                    <a:pt x="445" y="59"/>
                  </a:lnTo>
                  <a:lnTo>
                    <a:pt x="449" y="64"/>
                  </a:lnTo>
                  <a:lnTo>
                    <a:pt x="451" y="72"/>
                  </a:lnTo>
                  <a:lnTo>
                    <a:pt x="454" y="72"/>
                  </a:lnTo>
                  <a:lnTo>
                    <a:pt x="464" y="53"/>
                  </a:lnTo>
                  <a:lnTo>
                    <a:pt x="464" y="53"/>
                  </a:lnTo>
                  <a:lnTo>
                    <a:pt x="459" y="49"/>
                  </a:lnTo>
                  <a:lnTo>
                    <a:pt x="449" y="46"/>
                  </a:lnTo>
                  <a:lnTo>
                    <a:pt x="449" y="46"/>
                  </a:lnTo>
                  <a:close/>
                  <a:moveTo>
                    <a:pt x="364" y="46"/>
                  </a:moveTo>
                  <a:lnTo>
                    <a:pt x="364" y="46"/>
                  </a:lnTo>
                  <a:lnTo>
                    <a:pt x="357" y="46"/>
                  </a:lnTo>
                  <a:lnTo>
                    <a:pt x="340" y="135"/>
                  </a:lnTo>
                  <a:lnTo>
                    <a:pt x="273" y="46"/>
                  </a:lnTo>
                  <a:lnTo>
                    <a:pt x="257" y="46"/>
                  </a:lnTo>
                  <a:lnTo>
                    <a:pt x="231" y="177"/>
                  </a:lnTo>
                  <a:lnTo>
                    <a:pt x="246" y="177"/>
                  </a:lnTo>
                  <a:lnTo>
                    <a:pt x="264" y="83"/>
                  </a:lnTo>
                  <a:lnTo>
                    <a:pt x="330" y="177"/>
                  </a:lnTo>
                  <a:lnTo>
                    <a:pt x="346" y="177"/>
                  </a:lnTo>
                  <a:lnTo>
                    <a:pt x="372" y="46"/>
                  </a:lnTo>
                  <a:lnTo>
                    <a:pt x="372" y="46"/>
                  </a:lnTo>
                  <a:lnTo>
                    <a:pt x="364" y="46"/>
                  </a:lnTo>
                  <a:lnTo>
                    <a:pt x="364" y="46"/>
                  </a:lnTo>
                  <a:close/>
                  <a:moveTo>
                    <a:pt x="194" y="46"/>
                  </a:moveTo>
                  <a:lnTo>
                    <a:pt x="143" y="46"/>
                  </a:lnTo>
                  <a:lnTo>
                    <a:pt x="118" y="177"/>
                  </a:lnTo>
                  <a:lnTo>
                    <a:pt x="146" y="177"/>
                  </a:lnTo>
                  <a:lnTo>
                    <a:pt x="158" y="118"/>
                  </a:lnTo>
                  <a:lnTo>
                    <a:pt x="161" y="118"/>
                  </a:lnTo>
                  <a:lnTo>
                    <a:pt x="183" y="177"/>
                  </a:lnTo>
                  <a:lnTo>
                    <a:pt x="216" y="177"/>
                  </a:lnTo>
                  <a:lnTo>
                    <a:pt x="188" y="113"/>
                  </a:lnTo>
                  <a:lnTo>
                    <a:pt x="188" y="113"/>
                  </a:lnTo>
                  <a:lnTo>
                    <a:pt x="204" y="107"/>
                  </a:lnTo>
                  <a:lnTo>
                    <a:pt x="215" y="99"/>
                  </a:lnTo>
                  <a:lnTo>
                    <a:pt x="215" y="99"/>
                  </a:lnTo>
                  <a:lnTo>
                    <a:pt x="219" y="94"/>
                  </a:lnTo>
                  <a:lnTo>
                    <a:pt x="223" y="88"/>
                  </a:lnTo>
                  <a:lnTo>
                    <a:pt x="226" y="81"/>
                  </a:lnTo>
                  <a:lnTo>
                    <a:pt x="226" y="73"/>
                  </a:lnTo>
                  <a:lnTo>
                    <a:pt x="226" y="73"/>
                  </a:lnTo>
                  <a:lnTo>
                    <a:pt x="226" y="67"/>
                  </a:lnTo>
                  <a:lnTo>
                    <a:pt x="224" y="61"/>
                  </a:lnTo>
                  <a:lnTo>
                    <a:pt x="221" y="57"/>
                  </a:lnTo>
                  <a:lnTo>
                    <a:pt x="218" y="53"/>
                  </a:lnTo>
                  <a:lnTo>
                    <a:pt x="213" y="49"/>
                  </a:lnTo>
                  <a:lnTo>
                    <a:pt x="208" y="48"/>
                  </a:lnTo>
                  <a:lnTo>
                    <a:pt x="194" y="46"/>
                  </a:lnTo>
                  <a:lnTo>
                    <a:pt x="194" y="46"/>
                  </a:lnTo>
                  <a:close/>
                  <a:moveTo>
                    <a:pt x="34" y="0"/>
                  </a:moveTo>
                  <a:lnTo>
                    <a:pt x="0" y="177"/>
                  </a:lnTo>
                  <a:lnTo>
                    <a:pt x="99" y="177"/>
                  </a:lnTo>
                  <a:lnTo>
                    <a:pt x="99" y="177"/>
                  </a:lnTo>
                  <a:lnTo>
                    <a:pt x="97" y="170"/>
                  </a:lnTo>
                  <a:lnTo>
                    <a:pt x="97" y="165"/>
                  </a:lnTo>
                  <a:lnTo>
                    <a:pt x="99" y="161"/>
                  </a:lnTo>
                  <a:lnTo>
                    <a:pt x="102" y="156"/>
                  </a:lnTo>
                  <a:lnTo>
                    <a:pt x="102" y="156"/>
                  </a:lnTo>
                  <a:lnTo>
                    <a:pt x="50" y="159"/>
                  </a:lnTo>
                  <a:lnTo>
                    <a:pt x="42" y="159"/>
                  </a:lnTo>
                  <a:lnTo>
                    <a:pt x="54" y="91"/>
                  </a:lnTo>
                  <a:lnTo>
                    <a:pt x="54" y="91"/>
                  </a:lnTo>
                  <a:lnTo>
                    <a:pt x="88" y="92"/>
                  </a:lnTo>
                  <a:lnTo>
                    <a:pt x="113" y="96"/>
                  </a:lnTo>
                  <a:lnTo>
                    <a:pt x="113" y="96"/>
                  </a:lnTo>
                  <a:lnTo>
                    <a:pt x="113" y="81"/>
                  </a:lnTo>
                  <a:lnTo>
                    <a:pt x="118" y="73"/>
                  </a:lnTo>
                  <a:lnTo>
                    <a:pt x="118" y="73"/>
                  </a:lnTo>
                  <a:lnTo>
                    <a:pt x="75" y="75"/>
                  </a:lnTo>
                  <a:lnTo>
                    <a:pt x="75" y="75"/>
                  </a:lnTo>
                  <a:lnTo>
                    <a:pt x="59" y="75"/>
                  </a:lnTo>
                  <a:lnTo>
                    <a:pt x="69" y="19"/>
                  </a:lnTo>
                  <a:lnTo>
                    <a:pt x="83" y="19"/>
                  </a:lnTo>
                  <a:lnTo>
                    <a:pt x="83" y="19"/>
                  </a:lnTo>
                  <a:lnTo>
                    <a:pt x="105" y="19"/>
                  </a:lnTo>
                  <a:lnTo>
                    <a:pt x="127" y="22"/>
                  </a:lnTo>
                  <a:lnTo>
                    <a:pt x="127" y="22"/>
                  </a:lnTo>
                  <a:lnTo>
                    <a:pt x="129" y="10"/>
                  </a:lnTo>
                  <a:lnTo>
                    <a:pt x="132" y="0"/>
                  </a:lnTo>
                  <a:lnTo>
                    <a:pt x="34" y="0"/>
                  </a:lnTo>
                  <a:close/>
                  <a:moveTo>
                    <a:pt x="662" y="91"/>
                  </a:moveTo>
                  <a:lnTo>
                    <a:pt x="662" y="91"/>
                  </a:lnTo>
                  <a:lnTo>
                    <a:pt x="657" y="78"/>
                  </a:lnTo>
                  <a:lnTo>
                    <a:pt x="654" y="69"/>
                  </a:lnTo>
                  <a:lnTo>
                    <a:pt x="654" y="69"/>
                  </a:lnTo>
                  <a:lnTo>
                    <a:pt x="656" y="61"/>
                  </a:lnTo>
                  <a:lnTo>
                    <a:pt x="659" y="56"/>
                  </a:lnTo>
                  <a:lnTo>
                    <a:pt x="659" y="56"/>
                  </a:lnTo>
                  <a:lnTo>
                    <a:pt x="665" y="51"/>
                  </a:lnTo>
                  <a:lnTo>
                    <a:pt x="672" y="49"/>
                  </a:lnTo>
                  <a:lnTo>
                    <a:pt x="672" y="49"/>
                  </a:lnTo>
                  <a:lnTo>
                    <a:pt x="676" y="51"/>
                  </a:lnTo>
                  <a:lnTo>
                    <a:pt x="679" y="53"/>
                  </a:lnTo>
                  <a:lnTo>
                    <a:pt x="679" y="53"/>
                  </a:lnTo>
                  <a:lnTo>
                    <a:pt x="683" y="57"/>
                  </a:lnTo>
                  <a:lnTo>
                    <a:pt x="683" y="62"/>
                  </a:lnTo>
                  <a:lnTo>
                    <a:pt x="683" y="62"/>
                  </a:lnTo>
                  <a:lnTo>
                    <a:pt x="683" y="70"/>
                  </a:lnTo>
                  <a:lnTo>
                    <a:pt x="678" y="76"/>
                  </a:lnTo>
                  <a:lnTo>
                    <a:pt x="672" y="84"/>
                  </a:lnTo>
                  <a:lnTo>
                    <a:pt x="662" y="91"/>
                  </a:lnTo>
                  <a:lnTo>
                    <a:pt x="662" y="91"/>
                  </a:lnTo>
                  <a:close/>
                  <a:moveTo>
                    <a:pt x="645" y="164"/>
                  </a:moveTo>
                  <a:lnTo>
                    <a:pt x="645" y="164"/>
                  </a:lnTo>
                  <a:lnTo>
                    <a:pt x="633" y="162"/>
                  </a:lnTo>
                  <a:lnTo>
                    <a:pt x="629" y="161"/>
                  </a:lnTo>
                  <a:lnTo>
                    <a:pt x="626" y="158"/>
                  </a:lnTo>
                  <a:lnTo>
                    <a:pt x="624" y="154"/>
                  </a:lnTo>
                  <a:lnTo>
                    <a:pt x="621" y="151"/>
                  </a:lnTo>
                  <a:lnTo>
                    <a:pt x="619" y="140"/>
                  </a:lnTo>
                  <a:lnTo>
                    <a:pt x="619" y="140"/>
                  </a:lnTo>
                  <a:lnTo>
                    <a:pt x="621" y="132"/>
                  </a:lnTo>
                  <a:lnTo>
                    <a:pt x="627" y="124"/>
                  </a:lnTo>
                  <a:lnTo>
                    <a:pt x="627" y="124"/>
                  </a:lnTo>
                  <a:lnTo>
                    <a:pt x="633" y="116"/>
                  </a:lnTo>
                  <a:lnTo>
                    <a:pt x="640" y="113"/>
                  </a:lnTo>
                  <a:lnTo>
                    <a:pt x="667" y="156"/>
                  </a:lnTo>
                  <a:lnTo>
                    <a:pt x="667" y="156"/>
                  </a:lnTo>
                  <a:lnTo>
                    <a:pt x="654" y="162"/>
                  </a:lnTo>
                  <a:lnTo>
                    <a:pt x="645" y="164"/>
                  </a:lnTo>
                  <a:lnTo>
                    <a:pt x="645" y="164"/>
                  </a:lnTo>
                  <a:close/>
                  <a:moveTo>
                    <a:pt x="189" y="99"/>
                  </a:moveTo>
                  <a:lnTo>
                    <a:pt x="189" y="99"/>
                  </a:lnTo>
                  <a:lnTo>
                    <a:pt x="185" y="103"/>
                  </a:lnTo>
                  <a:lnTo>
                    <a:pt x="180" y="107"/>
                  </a:lnTo>
                  <a:lnTo>
                    <a:pt x="173" y="108"/>
                  </a:lnTo>
                  <a:lnTo>
                    <a:pt x="165" y="110"/>
                  </a:lnTo>
                  <a:lnTo>
                    <a:pt x="161" y="110"/>
                  </a:lnTo>
                  <a:lnTo>
                    <a:pt x="170" y="59"/>
                  </a:lnTo>
                  <a:lnTo>
                    <a:pt x="181" y="59"/>
                  </a:lnTo>
                  <a:lnTo>
                    <a:pt x="181" y="59"/>
                  </a:lnTo>
                  <a:lnTo>
                    <a:pt x="188" y="61"/>
                  </a:lnTo>
                  <a:lnTo>
                    <a:pt x="192" y="62"/>
                  </a:lnTo>
                  <a:lnTo>
                    <a:pt x="196" y="67"/>
                  </a:lnTo>
                  <a:lnTo>
                    <a:pt x="197" y="73"/>
                  </a:lnTo>
                  <a:lnTo>
                    <a:pt x="197" y="73"/>
                  </a:lnTo>
                  <a:lnTo>
                    <a:pt x="196" y="81"/>
                  </a:lnTo>
                  <a:lnTo>
                    <a:pt x="194" y="88"/>
                  </a:lnTo>
                  <a:lnTo>
                    <a:pt x="192" y="94"/>
                  </a:lnTo>
                  <a:lnTo>
                    <a:pt x="189" y="99"/>
                  </a:lnTo>
                  <a:lnTo>
                    <a:pt x="189" y="99"/>
                  </a:lnTo>
                  <a:close/>
                </a:path>
              </a:pathLst>
            </a:custGeom>
            <a:grpFill/>
            <a:ln w="9525">
              <a:noFill/>
              <a:round/>
              <a:headEnd/>
              <a:tailEnd/>
            </a:ln>
          </p:spPr>
          <p:txBody>
            <a:bodyPr/>
            <a:lstStyle/>
            <a:p>
              <a:endParaRPr lang="en-GB" noProof="0" dirty="0">
                <a:solidFill>
                  <a:schemeClr val="bg1"/>
                </a:solidFill>
              </a:endParaRPr>
            </a:p>
          </p:txBody>
        </p:sp>
        <p:sp>
          <p:nvSpPr>
            <p:cNvPr id="39" name="Freeform 39"/>
            <p:cNvSpPr>
              <a:spLocks noEditPoints="1"/>
            </p:cNvSpPr>
            <p:nvPr userDrawn="1"/>
          </p:nvSpPr>
          <p:spPr bwMode="black">
            <a:xfrm>
              <a:off x="4673" y="4207"/>
              <a:ext cx="50" cy="58"/>
            </a:xfrm>
            <a:custGeom>
              <a:avLst/>
              <a:gdLst/>
              <a:ahLst/>
              <a:cxnLst>
                <a:cxn ang="0">
                  <a:pos x="70" y="38"/>
                </a:cxn>
                <a:cxn ang="0">
                  <a:pos x="65" y="54"/>
                </a:cxn>
                <a:cxn ang="0">
                  <a:pos x="57" y="65"/>
                </a:cxn>
                <a:cxn ang="0">
                  <a:pos x="47" y="72"/>
                </a:cxn>
                <a:cxn ang="0">
                  <a:pos x="36" y="75"/>
                </a:cxn>
                <a:cxn ang="0">
                  <a:pos x="31" y="73"/>
                </a:cxn>
                <a:cxn ang="0">
                  <a:pos x="24" y="70"/>
                </a:cxn>
                <a:cxn ang="0">
                  <a:pos x="19" y="62"/>
                </a:cxn>
                <a:cxn ang="0">
                  <a:pos x="19" y="49"/>
                </a:cxn>
                <a:cxn ang="0">
                  <a:pos x="19" y="41"/>
                </a:cxn>
                <a:cxn ang="0">
                  <a:pos x="30" y="16"/>
                </a:cxn>
                <a:cxn ang="0">
                  <a:pos x="39" y="10"/>
                </a:cxn>
                <a:cxn ang="0">
                  <a:pos x="51" y="7"/>
                </a:cxn>
                <a:cxn ang="0">
                  <a:pos x="55" y="7"/>
                </a:cxn>
                <a:cxn ang="0">
                  <a:pos x="65" y="11"/>
                </a:cxn>
                <a:cxn ang="0">
                  <a:pos x="70" y="19"/>
                </a:cxn>
                <a:cxn ang="0">
                  <a:pos x="70" y="30"/>
                </a:cxn>
                <a:cxn ang="0">
                  <a:pos x="70" y="38"/>
                </a:cxn>
                <a:cxn ang="0">
                  <a:pos x="52" y="0"/>
                </a:cxn>
                <a:cxn ang="0">
                  <a:pos x="33" y="3"/>
                </a:cxn>
                <a:cxn ang="0">
                  <a:pos x="19" y="11"/>
                </a:cxn>
                <a:cxn ang="0">
                  <a:pos x="8" y="24"/>
                </a:cxn>
                <a:cxn ang="0">
                  <a:pos x="1" y="40"/>
                </a:cxn>
                <a:cxn ang="0">
                  <a:pos x="0" y="51"/>
                </a:cxn>
                <a:cxn ang="0">
                  <a:pos x="3" y="65"/>
                </a:cxn>
                <a:cxn ang="0">
                  <a:pos x="12" y="76"/>
                </a:cxn>
                <a:cxn ang="0">
                  <a:pos x="27" y="81"/>
                </a:cxn>
                <a:cxn ang="0">
                  <a:pos x="35" y="81"/>
                </a:cxn>
                <a:cxn ang="0">
                  <a:pos x="60" y="103"/>
                </a:cxn>
                <a:cxn ang="0">
                  <a:pos x="70" y="99"/>
                </a:cxn>
                <a:cxn ang="0">
                  <a:pos x="77" y="97"/>
                </a:cxn>
                <a:cxn ang="0">
                  <a:pos x="51" y="80"/>
                </a:cxn>
                <a:cxn ang="0">
                  <a:pos x="76" y="64"/>
                </a:cxn>
                <a:cxn ang="0">
                  <a:pos x="85" y="46"/>
                </a:cxn>
                <a:cxn ang="0">
                  <a:pos x="87" y="40"/>
                </a:cxn>
                <a:cxn ang="0">
                  <a:pos x="87" y="22"/>
                </a:cxn>
                <a:cxn ang="0">
                  <a:pos x="81" y="10"/>
                </a:cxn>
                <a:cxn ang="0">
                  <a:pos x="70" y="2"/>
                </a:cxn>
                <a:cxn ang="0">
                  <a:pos x="52" y="0"/>
                </a:cxn>
              </a:cxnLst>
              <a:rect l="0" t="0" r="r" b="b"/>
              <a:pathLst>
                <a:path w="89" h="103">
                  <a:moveTo>
                    <a:pt x="70" y="38"/>
                  </a:moveTo>
                  <a:lnTo>
                    <a:pt x="70" y="38"/>
                  </a:lnTo>
                  <a:lnTo>
                    <a:pt x="66" y="46"/>
                  </a:lnTo>
                  <a:lnTo>
                    <a:pt x="65" y="54"/>
                  </a:lnTo>
                  <a:lnTo>
                    <a:pt x="60" y="61"/>
                  </a:lnTo>
                  <a:lnTo>
                    <a:pt x="57" y="65"/>
                  </a:lnTo>
                  <a:lnTo>
                    <a:pt x="52" y="70"/>
                  </a:lnTo>
                  <a:lnTo>
                    <a:pt x="47" y="72"/>
                  </a:lnTo>
                  <a:lnTo>
                    <a:pt x="43" y="73"/>
                  </a:lnTo>
                  <a:lnTo>
                    <a:pt x="36" y="75"/>
                  </a:lnTo>
                  <a:lnTo>
                    <a:pt x="36" y="75"/>
                  </a:lnTo>
                  <a:lnTo>
                    <a:pt x="31" y="73"/>
                  </a:lnTo>
                  <a:lnTo>
                    <a:pt x="28" y="73"/>
                  </a:lnTo>
                  <a:lnTo>
                    <a:pt x="24" y="70"/>
                  </a:lnTo>
                  <a:lnTo>
                    <a:pt x="22" y="67"/>
                  </a:lnTo>
                  <a:lnTo>
                    <a:pt x="19" y="62"/>
                  </a:lnTo>
                  <a:lnTo>
                    <a:pt x="19" y="57"/>
                  </a:lnTo>
                  <a:lnTo>
                    <a:pt x="19" y="49"/>
                  </a:lnTo>
                  <a:lnTo>
                    <a:pt x="19" y="41"/>
                  </a:lnTo>
                  <a:lnTo>
                    <a:pt x="19" y="41"/>
                  </a:lnTo>
                  <a:lnTo>
                    <a:pt x="24" y="27"/>
                  </a:lnTo>
                  <a:lnTo>
                    <a:pt x="30" y="16"/>
                  </a:lnTo>
                  <a:lnTo>
                    <a:pt x="35" y="13"/>
                  </a:lnTo>
                  <a:lnTo>
                    <a:pt x="39" y="10"/>
                  </a:lnTo>
                  <a:lnTo>
                    <a:pt x="46" y="7"/>
                  </a:lnTo>
                  <a:lnTo>
                    <a:pt x="51" y="7"/>
                  </a:lnTo>
                  <a:lnTo>
                    <a:pt x="51" y="7"/>
                  </a:lnTo>
                  <a:lnTo>
                    <a:pt x="55" y="7"/>
                  </a:lnTo>
                  <a:lnTo>
                    <a:pt x="60" y="8"/>
                  </a:lnTo>
                  <a:lnTo>
                    <a:pt x="65" y="11"/>
                  </a:lnTo>
                  <a:lnTo>
                    <a:pt x="66" y="14"/>
                  </a:lnTo>
                  <a:lnTo>
                    <a:pt x="70" y="19"/>
                  </a:lnTo>
                  <a:lnTo>
                    <a:pt x="70" y="24"/>
                  </a:lnTo>
                  <a:lnTo>
                    <a:pt x="70" y="30"/>
                  </a:lnTo>
                  <a:lnTo>
                    <a:pt x="70" y="38"/>
                  </a:lnTo>
                  <a:lnTo>
                    <a:pt x="70" y="38"/>
                  </a:lnTo>
                  <a:close/>
                  <a:moveTo>
                    <a:pt x="52" y="0"/>
                  </a:moveTo>
                  <a:lnTo>
                    <a:pt x="52" y="0"/>
                  </a:lnTo>
                  <a:lnTo>
                    <a:pt x="43" y="0"/>
                  </a:lnTo>
                  <a:lnTo>
                    <a:pt x="33" y="3"/>
                  </a:lnTo>
                  <a:lnTo>
                    <a:pt x="25" y="7"/>
                  </a:lnTo>
                  <a:lnTo>
                    <a:pt x="19" y="11"/>
                  </a:lnTo>
                  <a:lnTo>
                    <a:pt x="12" y="18"/>
                  </a:lnTo>
                  <a:lnTo>
                    <a:pt x="8" y="24"/>
                  </a:lnTo>
                  <a:lnTo>
                    <a:pt x="3" y="32"/>
                  </a:lnTo>
                  <a:lnTo>
                    <a:pt x="1" y="40"/>
                  </a:lnTo>
                  <a:lnTo>
                    <a:pt x="1" y="40"/>
                  </a:lnTo>
                  <a:lnTo>
                    <a:pt x="0" y="51"/>
                  </a:lnTo>
                  <a:lnTo>
                    <a:pt x="0" y="59"/>
                  </a:lnTo>
                  <a:lnTo>
                    <a:pt x="3" y="65"/>
                  </a:lnTo>
                  <a:lnTo>
                    <a:pt x="8" y="72"/>
                  </a:lnTo>
                  <a:lnTo>
                    <a:pt x="12" y="76"/>
                  </a:lnTo>
                  <a:lnTo>
                    <a:pt x="19" y="80"/>
                  </a:lnTo>
                  <a:lnTo>
                    <a:pt x="27" y="81"/>
                  </a:lnTo>
                  <a:lnTo>
                    <a:pt x="35" y="81"/>
                  </a:lnTo>
                  <a:lnTo>
                    <a:pt x="35" y="81"/>
                  </a:lnTo>
                  <a:lnTo>
                    <a:pt x="49" y="92"/>
                  </a:lnTo>
                  <a:lnTo>
                    <a:pt x="60" y="103"/>
                  </a:lnTo>
                  <a:lnTo>
                    <a:pt x="60" y="103"/>
                  </a:lnTo>
                  <a:lnTo>
                    <a:pt x="70" y="99"/>
                  </a:lnTo>
                  <a:lnTo>
                    <a:pt x="77" y="97"/>
                  </a:lnTo>
                  <a:lnTo>
                    <a:pt x="77" y="97"/>
                  </a:lnTo>
                  <a:lnTo>
                    <a:pt x="51" y="80"/>
                  </a:lnTo>
                  <a:lnTo>
                    <a:pt x="51" y="80"/>
                  </a:lnTo>
                  <a:lnTo>
                    <a:pt x="65" y="73"/>
                  </a:lnTo>
                  <a:lnTo>
                    <a:pt x="76" y="64"/>
                  </a:lnTo>
                  <a:lnTo>
                    <a:pt x="84" y="53"/>
                  </a:lnTo>
                  <a:lnTo>
                    <a:pt x="85" y="46"/>
                  </a:lnTo>
                  <a:lnTo>
                    <a:pt x="87" y="40"/>
                  </a:lnTo>
                  <a:lnTo>
                    <a:pt x="87" y="40"/>
                  </a:lnTo>
                  <a:lnTo>
                    <a:pt x="89" y="30"/>
                  </a:lnTo>
                  <a:lnTo>
                    <a:pt x="87" y="22"/>
                  </a:lnTo>
                  <a:lnTo>
                    <a:pt x="85" y="16"/>
                  </a:lnTo>
                  <a:lnTo>
                    <a:pt x="81" y="10"/>
                  </a:lnTo>
                  <a:lnTo>
                    <a:pt x="76" y="5"/>
                  </a:lnTo>
                  <a:lnTo>
                    <a:pt x="70" y="2"/>
                  </a:lnTo>
                  <a:lnTo>
                    <a:pt x="62" y="0"/>
                  </a:lnTo>
                  <a:lnTo>
                    <a:pt x="52" y="0"/>
                  </a:lnTo>
                  <a:lnTo>
                    <a:pt x="52" y="0"/>
                  </a:lnTo>
                  <a:close/>
                </a:path>
              </a:pathLst>
            </a:custGeom>
            <a:grpFill/>
            <a:ln w="9525">
              <a:noFill/>
              <a:round/>
              <a:headEnd/>
              <a:tailEnd/>
            </a:ln>
          </p:spPr>
          <p:txBody>
            <a:bodyPr/>
            <a:lstStyle/>
            <a:p>
              <a:endParaRPr lang="en-GB" noProof="0" dirty="0">
                <a:solidFill>
                  <a:schemeClr val="bg1"/>
                </a:solidFill>
              </a:endParaRPr>
            </a:p>
          </p:txBody>
        </p:sp>
        <p:sp>
          <p:nvSpPr>
            <p:cNvPr id="40" name="Freeform 40"/>
            <p:cNvSpPr>
              <a:spLocks/>
            </p:cNvSpPr>
            <p:nvPr userDrawn="1"/>
          </p:nvSpPr>
          <p:spPr bwMode="black">
            <a:xfrm>
              <a:off x="4726" y="4221"/>
              <a:ext cx="33" cy="31"/>
            </a:xfrm>
            <a:custGeom>
              <a:avLst/>
              <a:gdLst/>
              <a:ahLst/>
              <a:cxnLst>
                <a:cxn ang="0">
                  <a:pos x="33" y="48"/>
                </a:cxn>
                <a:cxn ang="0">
                  <a:pos x="33" y="48"/>
                </a:cxn>
                <a:cxn ang="0">
                  <a:pos x="33" y="48"/>
                </a:cxn>
                <a:cxn ang="0">
                  <a:pos x="28" y="51"/>
                </a:cxn>
                <a:cxn ang="0">
                  <a:pos x="24" y="54"/>
                </a:cxn>
                <a:cxn ang="0">
                  <a:pos x="19" y="57"/>
                </a:cxn>
                <a:cxn ang="0">
                  <a:pos x="14" y="57"/>
                </a:cxn>
                <a:cxn ang="0">
                  <a:pos x="14" y="57"/>
                </a:cxn>
                <a:cxn ang="0">
                  <a:pos x="6" y="56"/>
                </a:cxn>
                <a:cxn ang="0">
                  <a:pos x="2" y="52"/>
                </a:cxn>
                <a:cxn ang="0">
                  <a:pos x="0" y="46"/>
                </a:cxn>
                <a:cxn ang="0">
                  <a:pos x="0" y="37"/>
                </a:cxn>
                <a:cxn ang="0">
                  <a:pos x="0" y="37"/>
                </a:cxn>
                <a:cxn ang="0">
                  <a:pos x="5" y="17"/>
                </a:cxn>
                <a:cxn ang="0">
                  <a:pos x="5" y="17"/>
                </a:cxn>
                <a:cxn ang="0">
                  <a:pos x="8" y="0"/>
                </a:cxn>
                <a:cxn ang="0">
                  <a:pos x="8" y="0"/>
                </a:cxn>
                <a:cxn ang="0">
                  <a:pos x="16" y="2"/>
                </a:cxn>
                <a:cxn ang="0">
                  <a:pos x="16" y="2"/>
                </a:cxn>
                <a:cxn ang="0">
                  <a:pos x="24" y="0"/>
                </a:cxn>
                <a:cxn ang="0">
                  <a:pos x="24" y="0"/>
                </a:cxn>
                <a:cxn ang="0">
                  <a:pos x="21" y="14"/>
                </a:cxn>
                <a:cxn ang="0">
                  <a:pos x="17" y="33"/>
                </a:cxn>
                <a:cxn ang="0">
                  <a:pos x="17" y="33"/>
                </a:cxn>
                <a:cxn ang="0">
                  <a:pos x="16" y="40"/>
                </a:cxn>
                <a:cxn ang="0">
                  <a:pos x="17" y="45"/>
                </a:cxn>
                <a:cxn ang="0">
                  <a:pos x="19" y="46"/>
                </a:cxn>
                <a:cxn ang="0">
                  <a:pos x="24" y="48"/>
                </a:cxn>
                <a:cxn ang="0">
                  <a:pos x="24" y="48"/>
                </a:cxn>
                <a:cxn ang="0">
                  <a:pos x="28" y="46"/>
                </a:cxn>
                <a:cxn ang="0">
                  <a:pos x="32" y="43"/>
                </a:cxn>
                <a:cxn ang="0">
                  <a:pos x="35" y="38"/>
                </a:cxn>
                <a:cxn ang="0">
                  <a:pos x="36" y="30"/>
                </a:cxn>
                <a:cxn ang="0">
                  <a:pos x="38" y="25"/>
                </a:cxn>
                <a:cxn ang="0">
                  <a:pos x="38" y="25"/>
                </a:cxn>
                <a:cxn ang="0">
                  <a:pos x="41" y="0"/>
                </a:cxn>
                <a:cxn ang="0">
                  <a:pos x="41" y="0"/>
                </a:cxn>
                <a:cxn ang="0">
                  <a:pos x="51" y="2"/>
                </a:cxn>
                <a:cxn ang="0">
                  <a:pos x="51" y="2"/>
                </a:cxn>
                <a:cxn ang="0">
                  <a:pos x="59" y="0"/>
                </a:cxn>
                <a:cxn ang="0">
                  <a:pos x="59" y="0"/>
                </a:cxn>
                <a:cxn ang="0">
                  <a:pos x="52" y="25"/>
                </a:cxn>
                <a:cxn ang="0">
                  <a:pos x="52" y="30"/>
                </a:cxn>
                <a:cxn ang="0">
                  <a:pos x="52" y="30"/>
                </a:cxn>
                <a:cxn ang="0">
                  <a:pos x="48" y="56"/>
                </a:cxn>
                <a:cxn ang="0">
                  <a:pos x="48" y="56"/>
                </a:cxn>
                <a:cxn ang="0">
                  <a:pos x="40" y="56"/>
                </a:cxn>
                <a:cxn ang="0">
                  <a:pos x="40" y="56"/>
                </a:cxn>
                <a:cxn ang="0">
                  <a:pos x="32" y="56"/>
                </a:cxn>
                <a:cxn ang="0">
                  <a:pos x="33" y="48"/>
                </a:cxn>
              </a:cxnLst>
              <a:rect l="0" t="0" r="r" b="b"/>
              <a:pathLst>
                <a:path w="59" h="57">
                  <a:moveTo>
                    <a:pt x="33" y="48"/>
                  </a:moveTo>
                  <a:lnTo>
                    <a:pt x="33" y="48"/>
                  </a:lnTo>
                  <a:lnTo>
                    <a:pt x="33" y="48"/>
                  </a:lnTo>
                  <a:lnTo>
                    <a:pt x="28" y="51"/>
                  </a:lnTo>
                  <a:lnTo>
                    <a:pt x="24" y="54"/>
                  </a:lnTo>
                  <a:lnTo>
                    <a:pt x="19" y="57"/>
                  </a:lnTo>
                  <a:lnTo>
                    <a:pt x="14" y="57"/>
                  </a:lnTo>
                  <a:lnTo>
                    <a:pt x="14" y="57"/>
                  </a:lnTo>
                  <a:lnTo>
                    <a:pt x="6" y="56"/>
                  </a:lnTo>
                  <a:lnTo>
                    <a:pt x="2" y="52"/>
                  </a:lnTo>
                  <a:lnTo>
                    <a:pt x="0" y="46"/>
                  </a:lnTo>
                  <a:lnTo>
                    <a:pt x="0" y="37"/>
                  </a:lnTo>
                  <a:lnTo>
                    <a:pt x="0" y="37"/>
                  </a:lnTo>
                  <a:lnTo>
                    <a:pt x="5" y="17"/>
                  </a:lnTo>
                  <a:lnTo>
                    <a:pt x="5" y="17"/>
                  </a:lnTo>
                  <a:lnTo>
                    <a:pt x="8" y="0"/>
                  </a:lnTo>
                  <a:lnTo>
                    <a:pt x="8" y="0"/>
                  </a:lnTo>
                  <a:lnTo>
                    <a:pt x="16" y="2"/>
                  </a:lnTo>
                  <a:lnTo>
                    <a:pt x="16" y="2"/>
                  </a:lnTo>
                  <a:lnTo>
                    <a:pt x="24" y="0"/>
                  </a:lnTo>
                  <a:lnTo>
                    <a:pt x="24" y="0"/>
                  </a:lnTo>
                  <a:lnTo>
                    <a:pt x="21" y="14"/>
                  </a:lnTo>
                  <a:lnTo>
                    <a:pt x="17" y="33"/>
                  </a:lnTo>
                  <a:lnTo>
                    <a:pt x="17" y="33"/>
                  </a:lnTo>
                  <a:lnTo>
                    <a:pt x="16" y="40"/>
                  </a:lnTo>
                  <a:lnTo>
                    <a:pt x="17" y="45"/>
                  </a:lnTo>
                  <a:lnTo>
                    <a:pt x="19" y="46"/>
                  </a:lnTo>
                  <a:lnTo>
                    <a:pt x="24" y="48"/>
                  </a:lnTo>
                  <a:lnTo>
                    <a:pt x="24" y="48"/>
                  </a:lnTo>
                  <a:lnTo>
                    <a:pt x="28" y="46"/>
                  </a:lnTo>
                  <a:lnTo>
                    <a:pt x="32" y="43"/>
                  </a:lnTo>
                  <a:lnTo>
                    <a:pt x="35" y="38"/>
                  </a:lnTo>
                  <a:lnTo>
                    <a:pt x="36" y="30"/>
                  </a:lnTo>
                  <a:lnTo>
                    <a:pt x="38" y="25"/>
                  </a:lnTo>
                  <a:lnTo>
                    <a:pt x="38" y="25"/>
                  </a:lnTo>
                  <a:lnTo>
                    <a:pt x="41" y="0"/>
                  </a:lnTo>
                  <a:lnTo>
                    <a:pt x="41" y="0"/>
                  </a:lnTo>
                  <a:lnTo>
                    <a:pt x="51" y="2"/>
                  </a:lnTo>
                  <a:lnTo>
                    <a:pt x="51" y="2"/>
                  </a:lnTo>
                  <a:lnTo>
                    <a:pt x="59" y="0"/>
                  </a:lnTo>
                  <a:lnTo>
                    <a:pt x="59" y="0"/>
                  </a:lnTo>
                  <a:lnTo>
                    <a:pt x="52" y="25"/>
                  </a:lnTo>
                  <a:lnTo>
                    <a:pt x="52" y="30"/>
                  </a:lnTo>
                  <a:lnTo>
                    <a:pt x="52" y="30"/>
                  </a:lnTo>
                  <a:lnTo>
                    <a:pt x="48" y="56"/>
                  </a:lnTo>
                  <a:lnTo>
                    <a:pt x="48" y="56"/>
                  </a:lnTo>
                  <a:lnTo>
                    <a:pt x="40" y="56"/>
                  </a:lnTo>
                  <a:lnTo>
                    <a:pt x="40" y="56"/>
                  </a:lnTo>
                  <a:lnTo>
                    <a:pt x="32" y="56"/>
                  </a:lnTo>
                  <a:lnTo>
                    <a:pt x="33" y="48"/>
                  </a:lnTo>
                  <a:close/>
                </a:path>
              </a:pathLst>
            </a:custGeom>
            <a:grpFill/>
            <a:ln w="9525">
              <a:noFill/>
              <a:round/>
              <a:headEnd/>
              <a:tailEnd/>
            </a:ln>
          </p:spPr>
          <p:txBody>
            <a:bodyPr/>
            <a:lstStyle/>
            <a:p>
              <a:endParaRPr lang="en-GB" noProof="0" dirty="0">
                <a:solidFill>
                  <a:schemeClr val="bg1"/>
                </a:solidFill>
              </a:endParaRPr>
            </a:p>
          </p:txBody>
        </p:sp>
        <p:sp>
          <p:nvSpPr>
            <p:cNvPr id="41" name="Freeform 41"/>
            <p:cNvSpPr>
              <a:spLocks noEditPoints="1"/>
            </p:cNvSpPr>
            <p:nvPr userDrawn="1"/>
          </p:nvSpPr>
          <p:spPr bwMode="black">
            <a:xfrm>
              <a:off x="4760" y="4219"/>
              <a:ext cx="29" cy="33"/>
            </a:xfrm>
            <a:custGeom>
              <a:avLst/>
              <a:gdLst/>
              <a:ahLst/>
              <a:cxnLst>
                <a:cxn ang="0">
                  <a:pos x="32" y="40"/>
                </a:cxn>
                <a:cxn ang="0">
                  <a:pos x="28" y="48"/>
                </a:cxn>
                <a:cxn ang="0">
                  <a:pos x="20" y="51"/>
                </a:cxn>
                <a:cxn ang="0">
                  <a:pos x="19" y="51"/>
                </a:cxn>
                <a:cxn ang="0">
                  <a:pos x="16" y="47"/>
                </a:cxn>
                <a:cxn ang="0">
                  <a:pos x="16" y="43"/>
                </a:cxn>
                <a:cxn ang="0">
                  <a:pos x="24" y="32"/>
                </a:cxn>
                <a:cxn ang="0">
                  <a:pos x="35" y="27"/>
                </a:cxn>
                <a:cxn ang="0">
                  <a:pos x="32" y="40"/>
                </a:cxn>
                <a:cxn ang="0">
                  <a:pos x="12" y="16"/>
                </a:cxn>
                <a:cxn ang="0">
                  <a:pos x="19" y="12"/>
                </a:cxn>
                <a:cxn ang="0">
                  <a:pos x="27" y="10"/>
                </a:cxn>
                <a:cxn ang="0">
                  <a:pos x="35" y="13"/>
                </a:cxn>
                <a:cxn ang="0">
                  <a:pos x="36" y="19"/>
                </a:cxn>
                <a:cxn ang="0">
                  <a:pos x="35" y="23"/>
                </a:cxn>
                <a:cxn ang="0">
                  <a:pos x="20" y="27"/>
                </a:cxn>
                <a:cxn ang="0">
                  <a:pos x="12" y="31"/>
                </a:cxn>
                <a:cxn ang="0">
                  <a:pos x="3" y="39"/>
                </a:cxn>
                <a:cxn ang="0">
                  <a:pos x="0" y="45"/>
                </a:cxn>
                <a:cxn ang="0">
                  <a:pos x="1" y="54"/>
                </a:cxn>
                <a:cxn ang="0">
                  <a:pos x="14" y="59"/>
                </a:cxn>
                <a:cxn ang="0">
                  <a:pos x="19" y="59"/>
                </a:cxn>
                <a:cxn ang="0">
                  <a:pos x="30" y="51"/>
                </a:cxn>
                <a:cxn ang="0">
                  <a:pos x="32" y="54"/>
                </a:cxn>
                <a:cxn ang="0">
                  <a:pos x="35" y="59"/>
                </a:cxn>
                <a:cxn ang="0">
                  <a:pos x="39" y="59"/>
                </a:cxn>
                <a:cxn ang="0">
                  <a:pos x="51" y="56"/>
                </a:cxn>
                <a:cxn ang="0">
                  <a:pos x="51" y="53"/>
                </a:cxn>
                <a:cxn ang="0">
                  <a:pos x="46" y="53"/>
                </a:cxn>
                <a:cxn ang="0">
                  <a:pos x="46" y="45"/>
                </a:cxn>
                <a:cxn ang="0">
                  <a:pos x="51" y="19"/>
                </a:cxn>
                <a:cxn ang="0">
                  <a:pos x="51" y="12"/>
                </a:cxn>
                <a:cxn ang="0">
                  <a:pos x="47" y="5"/>
                </a:cxn>
                <a:cxn ang="0">
                  <a:pos x="33" y="0"/>
                </a:cxn>
                <a:cxn ang="0">
                  <a:pos x="28" y="2"/>
                </a:cxn>
                <a:cxn ang="0">
                  <a:pos x="11" y="10"/>
                </a:cxn>
              </a:cxnLst>
              <a:rect l="0" t="0" r="r" b="b"/>
              <a:pathLst>
                <a:path w="51" h="59">
                  <a:moveTo>
                    <a:pt x="32" y="40"/>
                  </a:moveTo>
                  <a:lnTo>
                    <a:pt x="32" y="40"/>
                  </a:lnTo>
                  <a:lnTo>
                    <a:pt x="30" y="45"/>
                  </a:lnTo>
                  <a:lnTo>
                    <a:pt x="28" y="48"/>
                  </a:lnTo>
                  <a:lnTo>
                    <a:pt x="25" y="51"/>
                  </a:lnTo>
                  <a:lnTo>
                    <a:pt x="20" y="51"/>
                  </a:lnTo>
                  <a:lnTo>
                    <a:pt x="20" y="51"/>
                  </a:lnTo>
                  <a:lnTo>
                    <a:pt x="19" y="51"/>
                  </a:lnTo>
                  <a:lnTo>
                    <a:pt x="17" y="50"/>
                  </a:lnTo>
                  <a:lnTo>
                    <a:pt x="16" y="47"/>
                  </a:lnTo>
                  <a:lnTo>
                    <a:pt x="16" y="43"/>
                  </a:lnTo>
                  <a:lnTo>
                    <a:pt x="16" y="43"/>
                  </a:lnTo>
                  <a:lnTo>
                    <a:pt x="19" y="37"/>
                  </a:lnTo>
                  <a:lnTo>
                    <a:pt x="24" y="32"/>
                  </a:lnTo>
                  <a:lnTo>
                    <a:pt x="35" y="27"/>
                  </a:lnTo>
                  <a:lnTo>
                    <a:pt x="35" y="27"/>
                  </a:lnTo>
                  <a:lnTo>
                    <a:pt x="32" y="40"/>
                  </a:lnTo>
                  <a:lnTo>
                    <a:pt x="32" y="40"/>
                  </a:lnTo>
                  <a:close/>
                  <a:moveTo>
                    <a:pt x="11" y="16"/>
                  </a:moveTo>
                  <a:lnTo>
                    <a:pt x="12" y="16"/>
                  </a:lnTo>
                  <a:lnTo>
                    <a:pt x="12" y="16"/>
                  </a:lnTo>
                  <a:lnTo>
                    <a:pt x="19" y="12"/>
                  </a:lnTo>
                  <a:lnTo>
                    <a:pt x="27" y="10"/>
                  </a:lnTo>
                  <a:lnTo>
                    <a:pt x="27" y="10"/>
                  </a:lnTo>
                  <a:lnTo>
                    <a:pt x="32" y="10"/>
                  </a:lnTo>
                  <a:lnTo>
                    <a:pt x="35" y="13"/>
                  </a:lnTo>
                  <a:lnTo>
                    <a:pt x="36" y="16"/>
                  </a:lnTo>
                  <a:lnTo>
                    <a:pt x="36" y="19"/>
                  </a:lnTo>
                  <a:lnTo>
                    <a:pt x="36" y="19"/>
                  </a:lnTo>
                  <a:lnTo>
                    <a:pt x="35" y="23"/>
                  </a:lnTo>
                  <a:lnTo>
                    <a:pt x="33" y="24"/>
                  </a:lnTo>
                  <a:lnTo>
                    <a:pt x="20" y="27"/>
                  </a:lnTo>
                  <a:lnTo>
                    <a:pt x="20" y="27"/>
                  </a:lnTo>
                  <a:lnTo>
                    <a:pt x="12" y="31"/>
                  </a:lnTo>
                  <a:lnTo>
                    <a:pt x="6" y="34"/>
                  </a:lnTo>
                  <a:lnTo>
                    <a:pt x="3" y="39"/>
                  </a:lnTo>
                  <a:lnTo>
                    <a:pt x="0" y="45"/>
                  </a:lnTo>
                  <a:lnTo>
                    <a:pt x="0" y="45"/>
                  </a:lnTo>
                  <a:lnTo>
                    <a:pt x="0" y="50"/>
                  </a:lnTo>
                  <a:lnTo>
                    <a:pt x="1" y="54"/>
                  </a:lnTo>
                  <a:lnTo>
                    <a:pt x="6" y="58"/>
                  </a:lnTo>
                  <a:lnTo>
                    <a:pt x="14" y="59"/>
                  </a:lnTo>
                  <a:lnTo>
                    <a:pt x="14" y="59"/>
                  </a:lnTo>
                  <a:lnTo>
                    <a:pt x="19" y="59"/>
                  </a:lnTo>
                  <a:lnTo>
                    <a:pt x="22" y="58"/>
                  </a:lnTo>
                  <a:lnTo>
                    <a:pt x="30" y="51"/>
                  </a:lnTo>
                  <a:lnTo>
                    <a:pt x="30" y="51"/>
                  </a:lnTo>
                  <a:lnTo>
                    <a:pt x="32" y="54"/>
                  </a:lnTo>
                  <a:lnTo>
                    <a:pt x="33" y="58"/>
                  </a:lnTo>
                  <a:lnTo>
                    <a:pt x="35" y="59"/>
                  </a:lnTo>
                  <a:lnTo>
                    <a:pt x="39" y="59"/>
                  </a:lnTo>
                  <a:lnTo>
                    <a:pt x="39" y="59"/>
                  </a:lnTo>
                  <a:lnTo>
                    <a:pt x="44" y="59"/>
                  </a:lnTo>
                  <a:lnTo>
                    <a:pt x="51" y="56"/>
                  </a:lnTo>
                  <a:lnTo>
                    <a:pt x="51" y="53"/>
                  </a:lnTo>
                  <a:lnTo>
                    <a:pt x="51" y="53"/>
                  </a:lnTo>
                  <a:lnTo>
                    <a:pt x="47" y="53"/>
                  </a:lnTo>
                  <a:lnTo>
                    <a:pt x="46" y="53"/>
                  </a:lnTo>
                  <a:lnTo>
                    <a:pt x="46" y="50"/>
                  </a:lnTo>
                  <a:lnTo>
                    <a:pt x="46" y="45"/>
                  </a:lnTo>
                  <a:lnTo>
                    <a:pt x="46" y="45"/>
                  </a:lnTo>
                  <a:lnTo>
                    <a:pt x="51" y="19"/>
                  </a:lnTo>
                  <a:lnTo>
                    <a:pt x="51" y="19"/>
                  </a:lnTo>
                  <a:lnTo>
                    <a:pt x="51" y="12"/>
                  </a:lnTo>
                  <a:lnTo>
                    <a:pt x="49" y="8"/>
                  </a:lnTo>
                  <a:lnTo>
                    <a:pt x="47" y="5"/>
                  </a:lnTo>
                  <a:lnTo>
                    <a:pt x="41" y="2"/>
                  </a:lnTo>
                  <a:lnTo>
                    <a:pt x="33" y="0"/>
                  </a:lnTo>
                  <a:lnTo>
                    <a:pt x="33" y="0"/>
                  </a:lnTo>
                  <a:lnTo>
                    <a:pt x="28" y="2"/>
                  </a:lnTo>
                  <a:lnTo>
                    <a:pt x="22" y="4"/>
                  </a:lnTo>
                  <a:lnTo>
                    <a:pt x="11" y="10"/>
                  </a:lnTo>
                  <a:lnTo>
                    <a:pt x="11" y="16"/>
                  </a:lnTo>
                  <a:close/>
                </a:path>
              </a:pathLst>
            </a:custGeom>
            <a:grpFill/>
            <a:ln w="9525">
              <a:noFill/>
              <a:round/>
              <a:headEnd/>
              <a:tailEnd/>
            </a:ln>
          </p:spPr>
          <p:txBody>
            <a:bodyPr/>
            <a:lstStyle/>
            <a:p>
              <a:endParaRPr lang="en-GB" noProof="0" dirty="0">
                <a:solidFill>
                  <a:schemeClr val="bg1"/>
                </a:solidFill>
              </a:endParaRPr>
            </a:p>
          </p:txBody>
        </p:sp>
        <p:sp>
          <p:nvSpPr>
            <p:cNvPr id="42" name="Freeform 42"/>
            <p:cNvSpPr>
              <a:spLocks/>
            </p:cNvSpPr>
            <p:nvPr userDrawn="1"/>
          </p:nvSpPr>
          <p:spPr bwMode="black">
            <a:xfrm>
              <a:off x="4794" y="4204"/>
              <a:ext cx="20" cy="48"/>
            </a:xfrm>
            <a:custGeom>
              <a:avLst/>
              <a:gdLst/>
              <a:ahLst/>
              <a:cxnLst>
                <a:cxn ang="0">
                  <a:pos x="11" y="40"/>
                </a:cxn>
                <a:cxn ang="0">
                  <a:pos x="11" y="40"/>
                </a:cxn>
                <a:cxn ang="0">
                  <a:pos x="18" y="0"/>
                </a:cxn>
                <a:cxn ang="0">
                  <a:pos x="18" y="0"/>
                </a:cxn>
                <a:cxn ang="0">
                  <a:pos x="25" y="0"/>
                </a:cxn>
                <a:cxn ang="0">
                  <a:pos x="25" y="0"/>
                </a:cxn>
                <a:cxn ang="0">
                  <a:pos x="35" y="0"/>
                </a:cxn>
                <a:cxn ang="0">
                  <a:pos x="35" y="0"/>
                </a:cxn>
                <a:cxn ang="0">
                  <a:pos x="25" y="40"/>
                </a:cxn>
                <a:cxn ang="0">
                  <a:pos x="24" y="46"/>
                </a:cxn>
                <a:cxn ang="0">
                  <a:pos x="24" y="46"/>
                </a:cxn>
                <a:cxn ang="0">
                  <a:pos x="18" y="86"/>
                </a:cxn>
                <a:cxn ang="0">
                  <a:pos x="18" y="86"/>
                </a:cxn>
                <a:cxn ang="0">
                  <a:pos x="10" y="86"/>
                </a:cxn>
                <a:cxn ang="0">
                  <a:pos x="10" y="86"/>
                </a:cxn>
                <a:cxn ang="0">
                  <a:pos x="0" y="86"/>
                </a:cxn>
                <a:cxn ang="0">
                  <a:pos x="0" y="86"/>
                </a:cxn>
                <a:cxn ang="0">
                  <a:pos x="10" y="46"/>
                </a:cxn>
                <a:cxn ang="0">
                  <a:pos x="11" y="40"/>
                </a:cxn>
              </a:cxnLst>
              <a:rect l="0" t="0" r="r" b="b"/>
              <a:pathLst>
                <a:path w="35" h="86">
                  <a:moveTo>
                    <a:pt x="11" y="40"/>
                  </a:moveTo>
                  <a:lnTo>
                    <a:pt x="11" y="40"/>
                  </a:lnTo>
                  <a:lnTo>
                    <a:pt x="18" y="0"/>
                  </a:lnTo>
                  <a:lnTo>
                    <a:pt x="18" y="0"/>
                  </a:lnTo>
                  <a:lnTo>
                    <a:pt x="25" y="0"/>
                  </a:lnTo>
                  <a:lnTo>
                    <a:pt x="25" y="0"/>
                  </a:lnTo>
                  <a:lnTo>
                    <a:pt x="35" y="0"/>
                  </a:lnTo>
                  <a:lnTo>
                    <a:pt x="35" y="0"/>
                  </a:lnTo>
                  <a:lnTo>
                    <a:pt x="25" y="40"/>
                  </a:lnTo>
                  <a:lnTo>
                    <a:pt x="24" y="46"/>
                  </a:lnTo>
                  <a:lnTo>
                    <a:pt x="24" y="46"/>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solidFill>
                  <a:schemeClr val="bg1"/>
                </a:solidFill>
              </a:endParaRPr>
            </a:p>
          </p:txBody>
        </p:sp>
        <p:sp>
          <p:nvSpPr>
            <p:cNvPr id="43" name="Freeform 43"/>
            <p:cNvSpPr>
              <a:spLocks noEditPoints="1"/>
            </p:cNvSpPr>
            <p:nvPr userDrawn="1"/>
          </p:nvSpPr>
          <p:spPr bwMode="black">
            <a:xfrm>
              <a:off x="4812" y="4204"/>
              <a:ext cx="20" cy="48"/>
            </a:xfrm>
            <a:custGeom>
              <a:avLst/>
              <a:gdLst/>
              <a:ahLst/>
              <a:cxnLst>
                <a:cxn ang="0">
                  <a:pos x="8" y="55"/>
                </a:cxn>
                <a:cxn ang="0">
                  <a:pos x="8" y="55"/>
                </a:cxn>
                <a:cxn ang="0">
                  <a:pos x="12" y="30"/>
                </a:cxn>
                <a:cxn ang="0">
                  <a:pos x="12" y="30"/>
                </a:cxn>
                <a:cxn ang="0">
                  <a:pos x="19" y="32"/>
                </a:cxn>
                <a:cxn ang="0">
                  <a:pos x="19" y="32"/>
                </a:cxn>
                <a:cxn ang="0">
                  <a:pos x="29" y="30"/>
                </a:cxn>
                <a:cxn ang="0">
                  <a:pos x="29" y="30"/>
                </a:cxn>
                <a:cxn ang="0">
                  <a:pos x="23" y="55"/>
                </a:cxn>
                <a:cxn ang="0">
                  <a:pos x="23" y="60"/>
                </a:cxn>
                <a:cxn ang="0">
                  <a:pos x="23" y="60"/>
                </a:cxn>
                <a:cxn ang="0">
                  <a:pos x="18" y="86"/>
                </a:cxn>
                <a:cxn ang="0">
                  <a:pos x="18" y="86"/>
                </a:cxn>
                <a:cxn ang="0">
                  <a:pos x="10" y="86"/>
                </a:cxn>
                <a:cxn ang="0">
                  <a:pos x="10" y="86"/>
                </a:cxn>
                <a:cxn ang="0">
                  <a:pos x="0" y="86"/>
                </a:cxn>
                <a:cxn ang="0">
                  <a:pos x="0" y="86"/>
                </a:cxn>
                <a:cxn ang="0">
                  <a:pos x="7" y="60"/>
                </a:cxn>
                <a:cxn ang="0">
                  <a:pos x="8" y="55"/>
                </a:cxn>
                <a:cxn ang="0">
                  <a:pos x="26" y="0"/>
                </a:cxn>
                <a:cxn ang="0">
                  <a:pos x="26" y="0"/>
                </a:cxn>
                <a:cxn ang="0">
                  <a:pos x="29" y="1"/>
                </a:cxn>
                <a:cxn ang="0">
                  <a:pos x="32" y="3"/>
                </a:cxn>
                <a:cxn ang="0">
                  <a:pos x="34" y="6"/>
                </a:cxn>
                <a:cxn ang="0">
                  <a:pos x="34" y="9"/>
                </a:cxn>
                <a:cxn ang="0">
                  <a:pos x="34" y="9"/>
                </a:cxn>
                <a:cxn ang="0">
                  <a:pos x="32" y="13"/>
                </a:cxn>
                <a:cxn ang="0">
                  <a:pos x="29" y="16"/>
                </a:cxn>
                <a:cxn ang="0">
                  <a:pos x="26" y="17"/>
                </a:cxn>
                <a:cxn ang="0">
                  <a:pos x="23" y="19"/>
                </a:cxn>
                <a:cxn ang="0">
                  <a:pos x="23" y="19"/>
                </a:cxn>
                <a:cxn ang="0">
                  <a:pos x="19" y="17"/>
                </a:cxn>
                <a:cxn ang="0">
                  <a:pos x="16" y="16"/>
                </a:cxn>
                <a:cxn ang="0">
                  <a:pos x="16" y="13"/>
                </a:cxn>
                <a:cxn ang="0">
                  <a:pos x="15" y="9"/>
                </a:cxn>
                <a:cxn ang="0">
                  <a:pos x="15" y="9"/>
                </a:cxn>
                <a:cxn ang="0">
                  <a:pos x="16" y="6"/>
                </a:cxn>
                <a:cxn ang="0">
                  <a:pos x="19" y="3"/>
                </a:cxn>
                <a:cxn ang="0">
                  <a:pos x="23" y="1"/>
                </a:cxn>
                <a:cxn ang="0">
                  <a:pos x="26" y="0"/>
                </a:cxn>
                <a:cxn ang="0">
                  <a:pos x="26" y="0"/>
                </a:cxn>
              </a:cxnLst>
              <a:rect l="0" t="0" r="r" b="b"/>
              <a:pathLst>
                <a:path w="34" h="86">
                  <a:moveTo>
                    <a:pt x="8" y="55"/>
                  </a:moveTo>
                  <a:lnTo>
                    <a:pt x="8" y="55"/>
                  </a:lnTo>
                  <a:lnTo>
                    <a:pt x="12" y="30"/>
                  </a:lnTo>
                  <a:lnTo>
                    <a:pt x="12" y="30"/>
                  </a:lnTo>
                  <a:lnTo>
                    <a:pt x="19" y="32"/>
                  </a:lnTo>
                  <a:lnTo>
                    <a:pt x="19" y="32"/>
                  </a:lnTo>
                  <a:lnTo>
                    <a:pt x="29" y="30"/>
                  </a:lnTo>
                  <a:lnTo>
                    <a:pt x="29" y="30"/>
                  </a:lnTo>
                  <a:lnTo>
                    <a:pt x="23" y="55"/>
                  </a:lnTo>
                  <a:lnTo>
                    <a:pt x="23" y="60"/>
                  </a:lnTo>
                  <a:lnTo>
                    <a:pt x="23" y="60"/>
                  </a:lnTo>
                  <a:lnTo>
                    <a:pt x="18" y="86"/>
                  </a:lnTo>
                  <a:lnTo>
                    <a:pt x="18" y="86"/>
                  </a:lnTo>
                  <a:lnTo>
                    <a:pt x="10" y="86"/>
                  </a:lnTo>
                  <a:lnTo>
                    <a:pt x="10" y="86"/>
                  </a:lnTo>
                  <a:lnTo>
                    <a:pt x="0" y="86"/>
                  </a:lnTo>
                  <a:lnTo>
                    <a:pt x="0" y="86"/>
                  </a:lnTo>
                  <a:lnTo>
                    <a:pt x="7" y="60"/>
                  </a:lnTo>
                  <a:lnTo>
                    <a:pt x="8" y="55"/>
                  </a:lnTo>
                  <a:close/>
                  <a:moveTo>
                    <a:pt x="26" y="0"/>
                  </a:moveTo>
                  <a:lnTo>
                    <a:pt x="26" y="0"/>
                  </a:lnTo>
                  <a:lnTo>
                    <a:pt x="29" y="1"/>
                  </a:lnTo>
                  <a:lnTo>
                    <a:pt x="32" y="3"/>
                  </a:lnTo>
                  <a:lnTo>
                    <a:pt x="34" y="6"/>
                  </a:lnTo>
                  <a:lnTo>
                    <a:pt x="34" y="9"/>
                  </a:lnTo>
                  <a:lnTo>
                    <a:pt x="34" y="9"/>
                  </a:lnTo>
                  <a:lnTo>
                    <a:pt x="32" y="13"/>
                  </a:lnTo>
                  <a:lnTo>
                    <a:pt x="29" y="16"/>
                  </a:lnTo>
                  <a:lnTo>
                    <a:pt x="26" y="17"/>
                  </a:lnTo>
                  <a:lnTo>
                    <a:pt x="23" y="19"/>
                  </a:lnTo>
                  <a:lnTo>
                    <a:pt x="23" y="19"/>
                  </a:lnTo>
                  <a:lnTo>
                    <a:pt x="19" y="17"/>
                  </a:lnTo>
                  <a:lnTo>
                    <a:pt x="16" y="16"/>
                  </a:lnTo>
                  <a:lnTo>
                    <a:pt x="16" y="13"/>
                  </a:lnTo>
                  <a:lnTo>
                    <a:pt x="15" y="9"/>
                  </a:lnTo>
                  <a:lnTo>
                    <a:pt x="15" y="9"/>
                  </a:lnTo>
                  <a:lnTo>
                    <a:pt x="16" y="6"/>
                  </a:lnTo>
                  <a:lnTo>
                    <a:pt x="19" y="3"/>
                  </a:lnTo>
                  <a:lnTo>
                    <a:pt x="23" y="1"/>
                  </a:lnTo>
                  <a:lnTo>
                    <a:pt x="26" y="0"/>
                  </a:lnTo>
                  <a:lnTo>
                    <a:pt x="26" y="0"/>
                  </a:lnTo>
                  <a:close/>
                </a:path>
              </a:pathLst>
            </a:custGeom>
            <a:grpFill/>
            <a:ln w="9525">
              <a:noFill/>
              <a:round/>
              <a:headEnd/>
              <a:tailEnd/>
            </a:ln>
          </p:spPr>
          <p:txBody>
            <a:bodyPr/>
            <a:lstStyle/>
            <a:p>
              <a:endParaRPr lang="en-GB" noProof="0" dirty="0">
                <a:solidFill>
                  <a:schemeClr val="bg1"/>
                </a:solidFill>
              </a:endParaRPr>
            </a:p>
          </p:txBody>
        </p:sp>
        <p:sp>
          <p:nvSpPr>
            <p:cNvPr id="44" name="Freeform 44"/>
            <p:cNvSpPr>
              <a:spLocks/>
            </p:cNvSpPr>
            <p:nvPr userDrawn="1"/>
          </p:nvSpPr>
          <p:spPr bwMode="black">
            <a:xfrm>
              <a:off x="4835" y="4210"/>
              <a:ext cx="18" cy="42"/>
            </a:xfrm>
            <a:custGeom>
              <a:avLst/>
              <a:gdLst/>
              <a:ahLst/>
              <a:cxnLst>
                <a:cxn ang="0">
                  <a:pos x="33" y="21"/>
                </a:cxn>
                <a:cxn ang="0">
                  <a:pos x="33" y="21"/>
                </a:cxn>
                <a:cxn ang="0">
                  <a:pos x="33" y="24"/>
                </a:cxn>
                <a:cxn ang="0">
                  <a:pos x="33" y="24"/>
                </a:cxn>
                <a:cxn ang="0">
                  <a:pos x="32" y="27"/>
                </a:cxn>
                <a:cxn ang="0">
                  <a:pos x="22" y="25"/>
                </a:cxn>
                <a:cxn ang="0">
                  <a:pos x="22" y="25"/>
                </a:cxn>
                <a:cxn ang="0">
                  <a:pos x="18" y="51"/>
                </a:cxn>
                <a:cxn ang="0">
                  <a:pos x="18" y="51"/>
                </a:cxn>
                <a:cxn ang="0">
                  <a:pos x="16" y="60"/>
                </a:cxn>
                <a:cxn ang="0">
                  <a:pos x="14" y="67"/>
                </a:cxn>
                <a:cxn ang="0">
                  <a:pos x="16" y="70"/>
                </a:cxn>
                <a:cxn ang="0">
                  <a:pos x="19" y="70"/>
                </a:cxn>
                <a:cxn ang="0">
                  <a:pos x="19" y="70"/>
                </a:cxn>
                <a:cxn ang="0">
                  <a:pos x="25" y="68"/>
                </a:cxn>
                <a:cxn ang="0">
                  <a:pos x="24" y="73"/>
                </a:cxn>
                <a:cxn ang="0">
                  <a:pos x="24" y="73"/>
                </a:cxn>
                <a:cxn ang="0">
                  <a:pos x="18" y="76"/>
                </a:cxn>
                <a:cxn ang="0">
                  <a:pos x="11" y="76"/>
                </a:cxn>
                <a:cxn ang="0">
                  <a:pos x="11" y="76"/>
                </a:cxn>
                <a:cxn ang="0">
                  <a:pos x="5" y="75"/>
                </a:cxn>
                <a:cxn ang="0">
                  <a:pos x="2" y="71"/>
                </a:cxn>
                <a:cxn ang="0">
                  <a:pos x="0" y="67"/>
                </a:cxn>
                <a:cxn ang="0">
                  <a:pos x="0" y="59"/>
                </a:cxn>
                <a:cxn ang="0">
                  <a:pos x="0" y="59"/>
                </a:cxn>
                <a:cxn ang="0">
                  <a:pos x="8" y="25"/>
                </a:cxn>
                <a:cxn ang="0">
                  <a:pos x="0" y="27"/>
                </a:cxn>
                <a:cxn ang="0">
                  <a:pos x="0" y="27"/>
                </a:cxn>
                <a:cxn ang="0">
                  <a:pos x="0" y="24"/>
                </a:cxn>
                <a:cxn ang="0">
                  <a:pos x="0" y="24"/>
                </a:cxn>
                <a:cxn ang="0">
                  <a:pos x="0" y="21"/>
                </a:cxn>
                <a:cxn ang="0">
                  <a:pos x="8" y="21"/>
                </a:cxn>
                <a:cxn ang="0">
                  <a:pos x="8" y="21"/>
                </a:cxn>
                <a:cxn ang="0">
                  <a:pos x="11" y="6"/>
                </a:cxn>
                <a:cxn ang="0">
                  <a:pos x="11" y="6"/>
                </a:cxn>
                <a:cxn ang="0">
                  <a:pos x="27" y="0"/>
                </a:cxn>
                <a:cxn ang="0">
                  <a:pos x="29" y="0"/>
                </a:cxn>
                <a:cxn ang="0">
                  <a:pos x="29" y="0"/>
                </a:cxn>
                <a:cxn ang="0">
                  <a:pos x="24" y="21"/>
                </a:cxn>
                <a:cxn ang="0">
                  <a:pos x="33" y="21"/>
                </a:cxn>
              </a:cxnLst>
              <a:rect l="0" t="0" r="r" b="b"/>
              <a:pathLst>
                <a:path w="33" h="76">
                  <a:moveTo>
                    <a:pt x="33" y="21"/>
                  </a:moveTo>
                  <a:lnTo>
                    <a:pt x="33" y="21"/>
                  </a:lnTo>
                  <a:lnTo>
                    <a:pt x="33" y="24"/>
                  </a:lnTo>
                  <a:lnTo>
                    <a:pt x="33" y="24"/>
                  </a:lnTo>
                  <a:lnTo>
                    <a:pt x="32" y="27"/>
                  </a:lnTo>
                  <a:lnTo>
                    <a:pt x="22" y="25"/>
                  </a:lnTo>
                  <a:lnTo>
                    <a:pt x="22" y="25"/>
                  </a:lnTo>
                  <a:lnTo>
                    <a:pt x="18" y="51"/>
                  </a:lnTo>
                  <a:lnTo>
                    <a:pt x="18" y="51"/>
                  </a:lnTo>
                  <a:lnTo>
                    <a:pt x="16" y="60"/>
                  </a:lnTo>
                  <a:lnTo>
                    <a:pt x="14" y="67"/>
                  </a:lnTo>
                  <a:lnTo>
                    <a:pt x="16" y="70"/>
                  </a:lnTo>
                  <a:lnTo>
                    <a:pt x="19" y="70"/>
                  </a:lnTo>
                  <a:lnTo>
                    <a:pt x="19" y="70"/>
                  </a:lnTo>
                  <a:lnTo>
                    <a:pt x="25" y="68"/>
                  </a:lnTo>
                  <a:lnTo>
                    <a:pt x="24" y="73"/>
                  </a:lnTo>
                  <a:lnTo>
                    <a:pt x="24" y="73"/>
                  </a:lnTo>
                  <a:lnTo>
                    <a:pt x="18" y="76"/>
                  </a:lnTo>
                  <a:lnTo>
                    <a:pt x="11" y="76"/>
                  </a:lnTo>
                  <a:lnTo>
                    <a:pt x="11" y="76"/>
                  </a:lnTo>
                  <a:lnTo>
                    <a:pt x="5" y="75"/>
                  </a:lnTo>
                  <a:lnTo>
                    <a:pt x="2" y="71"/>
                  </a:lnTo>
                  <a:lnTo>
                    <a:pt x="0" y="67"/>
                  </a:lnTo>
                  <a:lnTo>
                    <a:pt x="0" y="59"/>
                  </a:lnTo>
                  <a:lnTo>
                    <a:pt x="0" y="59"/>
                  </a:lnTo>
                  <a:lnTo>
                    <a:pt x="8" y="25"/>
                  </a:lnTo>
                  <a:lnTo>
                    <a:pt x="0" y="27"/>
                  </a:lnTo>
                  <a:lnTo>
                    <a:pt x="0" y="27"/>
                  </a:lnTo>
                  <a:lnTo>
                    <a:pt x="0" y="24"/>
                  </a:lnTo>
                  <a:lnTo>
                    <a:pt x="0" y="24"/>
                  </a:lnTo>
                  <a:lnTo>
                    <a:pt x="0" y="21"/>
                  </a:lnTo>
                  <a:lnTo>
                    <a:pt x="8" y="21"/>
                  </a:lnTo>
                  <a:lnTo>
                    <a:pt x="8" y="21"/>
                  </a:lnTo>
                  <a:lnTo>
                    <a:pt x="11" y="6"/>
                  </a:lnTo>
                  <a:lnTo>
                    <a:pt x="11" y="6"/>
                  </a:lnTo>
                  <a:lnTo>
                    <a:pt x="27" y="0"/>
                  </a:lnTo>
                  <a:lnTo>
                    <a:pt x="29" y="0"/>
                  </a:lnTo>
                  <a:lnTo>
                    <a:pt x="29" y="0"/>
                  </a:lnTo>
                  <a:lnTo>
                    <a:pt x="24" y="21"/>
                  </a:lnTo>
                  <a:lnTo>
                    <a:pt x="33" y="21"/>
                  </a:lnTo>
                  <a:close/>
                </a:path>
              </a:pathLst>
            </a:custGeom>
            <a:grpFill/>
            <a:ln w="9525">
              <a:noFill/>
              <a:round/>
              <a:headEnd/>
              <a:tailEnd/>
            </a:ln>
          </p:spPr>
          <p:txBody>
            <a:bodyPr/>
            <a:lstStyle/>
            <a:p>
              <a:endParaRPr lang="en-GB" noProof="0" dirty="0">
                <a:solidFill>
                  <a:schemeClr val="bg1"/>
                </a:solidFill>
              </a:endParaRPr>
            </a:p>
          </p:txBody>
        </p:sp>
        <p:sp>
          <p:nvSpPr>
            <p:cNvPr id="45" name="Freeform 45"/>
            <p:cNvSpPr>
              <a:spLocks/>
            </p:cNvSpPr>
            <p:nvPr userDrawn="1"/>
          </p:nvSpPr>
          <p:spPr bwMode="black">
            <a:xfrm>
              <a:off x="4853" y="4221"/>
              <a:ext cx="34" cy="48"/>
            </a:xfrm>
            <a:custGeom>
              <a:avLst/>
              <a:gdLst/>
              <a:ahLst/>
              <a:cxnLst>
                <a:cxn ang="0">
                  <a:pos x="51" y="0"/>
                </a:cxn>
                <a:cxn ang="0">
                  <a:pos x="51" y="0"/>
                </a:cxn>
                <a:cxn ang="0">
                  <a:pos x="55" y="2"/>
                </a:cxn>
                <a:cxn ang="0">
                  <a:pos x="55" y="2"/>
                </a:cxn>
                <a:cxn ang="0">
                  <a:pos x="62" y="0"/>
                </a:cxn>
                <a:cxn ang="0">
                  <a:pos x="62" y="0"/>
                </a:cxn>
                <a:cxn ang="0">
                  <a:pos x="41" y="35"/>
                </a:cxn>
                <a:cxn ang="0">
                  <a:pos x="9" y="86"/>
                </a:cxn>
                <a:cxn ang="0">
                  <a:pos x="9" y="86"/>
                </a:cxn>
                <a:cxn ang="0">
                  <a:pos x="5" y="86"/>
                </a:cxn>
                <a:cxn ang="0">
                  <a:pos x="5" y="86"/>
                </a:cxn>
                <a:cxn ang="0">
                  <a:pos x="0" y="86"/>
                </a:cxn>
                <a:cxn ang="0">
                  <a:pos x="0" y="86"/>
                </a:cxn>
                <a:cxn ang="0">
                  <a:pos x="19" y="56"/>
                </a:cxn>
                <a:cxn ang="0">
                  <a:pos x="19" y="56"/>
                </a:cxn>
                <a:cxn ang="0">
                  <a:pos x="8" y="0"/>
                </a:cxn>
                <a:cxn ang="0">
                  <a:pos x="8" y="0"/>
                </a:cxn>
                <a:cxn ang="0">
                  <a:pos x="16" y="2"/>
                </a:cxn>
                <a:cxn ang="0">
                  <a:pos x="16" y="2"/>
                </a:cxn>
                <a:cxn ang="0">
                  <a:pos x="25" y="0"/>
                </a:cxn>
                <a:cxn ang="0">
                  <a:pos x="25" y="0"/>
                </a:cxn>
                <a:cxn ang="0">
                  <a:pos x="32" y="37"/>
                </a:cxn>
                <a:cxn ang="0">
                  <a:pos x="32" y="37"/>
                </a:cxn>
                <a:cxn ang="0">
                  <a:pos x="51" y="0"/>
                </a:cxn>
                <a:cxn ang="0">
                  <a:pos x="51" y="0"/>
                </a:cxn>
              </a:cxnLst>
              <a:rect l="0" t="0" r="r" b="b"/>
              <a:pathLst>
                <a:path w="62" h="86">
                  <a:moveTo>
                    <a:pt x="51" y="0"/>
                  </a:moveTo>
                  <a:lnTo>
                    <a:pt x="51" y="0"/>
                  </a:lnTo>
                  <a:lnTo>
                    <a:pt x="55" y="2"/>
                  </a:lnTo>
                  <a:lnTo>
                    <a:pt x="55" y="2"/>
                  </a:lnTo>
                  <a:lnTo>
                    <a:pt x="62" y="0"/>
                  </a:lnTo>
                  <a:lnTo>
                    <a:pt x="62" y="0"/>
                  </a:lnTo>
                  <a:lnTo>
                    <a:pt x="41" y="35"/>
                  </a:lnTo>
                  <a:lnTo>
                    <a:pt x="9" y="86"/>
                  </a:lnTo>
                  <a:lnTo>
                    <a:pt x="9" y="86"/>
                  </a:lnTo>
                  <a:lnTo>
                    <a:pt x="5" y="86"/>
                  </a:lnTo>
                  <a:lnTo>
                    <a:pt x="5" y="86"/>
                  </a:lnTo>
                  <a:lnTo>
                    <a:pt x="0" y="86"/>
                  </a:lnTo>
                  <a:lnTo>
                    <a:pt x="0" y="86"/>
                  </a:lnTo>
                  <a:lnTo>
                    <a:pt x="19" y="56"/>
                  </a:lnTo>
                  <a:lnTo>
                    <a:pt x="19" y="56"/>
                  </a:lnTo>
                  <a:lnTo>
                    <a:pt x="8" y="0"/>
                  </a:lnTo>
                  <a:lnTo>
                    <a:pt x="8" y="0"/>
                  </a:lnTo>
                  <a:lnTo>
                    <a:pt x="16" y="2"/>
                  </a:lnTo>
                  <a:lnTo>
                    <a:pt x="16" y="2"/>
                  </a:lnTo>
                  <a:lnTo>
                    <a:pt x="25" y="0"/>
                  </a:lnTo>
                  <a:lnTo>
                    <a:pt x="25" y="0"/>
                  </a:lnTo>
                  <a:lnTo>
                    <a:pt x="32" y="37"/>
                  </a:lnTo>
                  <a:lnTo>
                    <a:pt x="32" y="37"/>
                  </a:lnTo>
                  <a:lnTo>
                    <a:pt x="51" y="0"/>
                  </a:lnTo>
                  <a:lnTo>
                    <a:pt x="51" y="0"/>
                  </a:lnTo>
                  <a:close/>
                </a:path>
              </a:pathLst>
            </a:custGeom>
            <a:grpFill/>
            <a:ln w="9525">
              <a:noFill/>
              <a:round/>
              <a:headEnd/>
              <a:tailEnd/>
            </a:ln>
          </p:spPr>
          <p:txBody>
            <a:bodyPr/>
            <a:lstStyle/>
            <a:p>
              <a:endParaRPr lang="en-GB" noProof="0" dirty="0">
                <a:solidFill>
                  <a:schemeClr val="bg1"/>
                </a:solidFill>
              </a:endParaRPr>
            </a:p>
          </p:txBody>
        </p:sp>
        <p:sp>
          <p:nvSpPr>
            <p:cNvPr id="46" name="Freeform 46"/>
            <p:cNvSpPr>
              <a:spLocks/>
            </p:cNvSpPr>
            <p:nvPr userDrawn="1"/>
          </p:nvSpPr>
          <p:spPr bwMode="black">
            <a:xfrm>
              <a:off x="4897" y="4208"/>
              <a:ext cx="20" cy="44"/>
            </a:xfrm>
            <a:custGeom>
              <a:avLst/>
              <a:gdLst/>
              <a:ahLst/>
              <a:cxnLst>
                <a:cxn ang="0">
                  <a:pos x="10" y="32"/>
                </a:cxn>
                <a:cxn ang="0">
                  <a:pos x="10" y="32"/>
                </a:cxn>
                <a:cxn ang="0">
                  <a:pos x="16" y="0"/>
                </a:cxn>
                <a:cxn ang="0">
                  <a:pos x="16" y="0"/>
                </a:cxn>
                <a:cxn ang="0">
                  <a:pos x="25" y="0"/>
                </a:cxn>
                <a:cxn ang="0">
                  <a:pos x="25" y="0"/>
                </a:cxn>
                <a:cxn ang="0">
                  <a:pos x="35" y="0"/>
                </a:cxn>
                <a:cxn ang="0">
                  <a:pos x="35" y="0"/>
                </a:cxn>
                <a:cxn ang="0">
                  <a:pos x="27" y="32"/>
                </a:cxn>
                <a:cxn ang="0">
                  <a:pos x="24" y="46"/>
                </a:cxn>
                <a:cxn ang="0">
                  <a:pos x="24" y="46"/>
                </a:cxn>
                <a:cxn ang="0">
                  <a:pos x="19" y="78"/>
                </a:cxn>
                <a:cxn ang="0">
                  <a:pos x="19" y="78"/>
                </a:cxn>
                <a:cxn ang="0">
                  <a:pos x="10" y="78"/>
                </a:cxn>
                <a:cxn ang="0">
                  <a:pos x="10" y="78"/>
                </a:cxn>
                <a:cxn ang="0">
                  <a:pos x="0" y="78"/>
                </a:cxn>
                <a:cxn ang="0">
                  <a:pos x="0" y="78"/>
                </a:cxn>
                <a:cxn ang="0">
                  <a:pos x="8" y="46"/>
                </a:cxn>
                <a:cxn ang="0">
                  <a:pos x="10" y="32"/>
                </a:cxn>
              </a:cxnLst>
              <a:rect l="0" t="0" r="r" b="b"/>
              <a:pathLst>
                <a:path w="35" h="78">
                  <a:moveTo>
                    <a:pt x="10" y="32"/>
                  </a:moveTo>
                  <a:lnTo>
                    <a:pt x="10" y="32"/>
                  </a:lnTo>
                  <a:lnTo>
                    <a:pt x="16" y="0"/>
                  </a:lnTo>
                  <a:lnTo>
                    <a:pt x="16" y="0"/>
                  </a:lnTo>
                  <a:lnTo>
                    <a:pt x="25" y="0"/>
                  </a:lnTo>
                  <a:lnTo>
                    <a:pt x="25" y="0"/>
                  </a:lnTo>
                  <a:lnTo>
                    <a:pt x="35" y="0"/>
                  </a:lnTo>
                  <a:lnTo>
                    <a:pt x="35" y="0"/>
                  </a:lnTo>
                  <a:lnTo>
                    <a:pt x="27" y="32"/>
                  </a:lnTo>
                  <a:lnTo>
                    <a:pt x="24" y="46"/>
                  </a:lnTo>
                  <a:lnTo>
                    <a:pt x="24" y="46"/>
                  </a:lnTo>
                  <a:lnTo>
                    <a:pt x="19" y="78"/>
                  </a:lnTo>
                  <a:lnTo>
                    <a:pt x="19" y="78"/>
                  </a:lnTo>
                  <a:lnTo>
                    <a:pt x="10" y="78"/>
                  </a:lnTo>
                  <a:lnTo>
                    <a:pt x="10" y="78"/>
                  </a:lnTo>
                  <a:lnTo>
                    <a:pt x="0" y="78"/>
                  </a:lnTo>
                  <a:lnTo>
                    <a:pt x="0" y="78"/>
                  </a:lnTo>
                  <a:lnTo>
                    <a:pt x="8" y="46"/>
                  </a:lnTo>
                  <a:lnTo>
                    <a:pt x="10" y="32"/>
                  </a:lnTo>
                  <a:close/>
                </a:path>
              </a:pathLst>
            </a:custGeom>
            <a:grpFill/>
            <a:ln w="9525">
              <a:noFill/>
              <a:round/>
              <a:headEnd/>
              <a:tailEnd/>
            </a:ln>
          </p:spPr>
          <p:txBody>
            <a:bodyPr/>
            <a:lstStyle/>
            <a:p>
              <a:endParaRPr lang="en-GB" noProof="0" dirty="0">
                <a:solidFill>
                  <a:schemeClr val="bg1"/>
                </a:solidFill>
              </a:endParaRPr>
            </a:p>
          </p:txBody>
        </p:sp>
        <p:sp>
          <p:nvSpPr>
            <p:cNvPr id="47" name="Freeform 47"/>
            <p:cNvSpPr>
              <a:spLocks/>
            </p:cNvSpPr>
            <p:nvPr userDrawn="1"/>
          </p:nvSpPr>
          <p:spPr bwMode="black">
            <a:xfrm>
              <a:off x="4916" y="4219"/>
              <a:ext cx="33" cy="33"/>
            </a:xfrm>
            <a:custGeom>
              <a:avLst/>
              <a:gdLst/>
              <a:ahLst/>
              <a:cxnLst>
                <a:cxn ang="0">
                  <a:pos x="26" y="12"/>
                </a:cxn>
                <a:cxn ang="0">
                  <a:pos x="26" y="12"/>
                </a:cxn>
                <a:cxn ang="0">
                  <a:pos x="26" y="12"/>
                </a:cxn>
                <a:cxn ang="0">
                  <a:pos x="31" y="7"/>
                </a:cxn>
                <a:cxn ang="0">
                  <a:pos x="35" y="4"/>
                </a:cxn>
                <a:cxn ang="0">
                  <a:pos x="40" y="2"/>
                </a:cxn>
                <a:cxn ang="0">
                  <a:pos x="45" y="0"/>
                </a:cxn>
                <a:cxn ang="0">
                  <a:pos x="45" y="0"/>
                </a:cxn>
                <a:cxn ang="0">
                  <a:pos x="53" y="2"/>
                </a:cxn>
                <a:cxn ang="0">
                  <a:pos x="58" y="7"/>
                </a:cxn>
                <a:cxn ang="0">
                  <a:pos x="59" y="13"/>
                </a:cxn>
                <a:cxn ang="0">
                  <a:pos x="59" y="23"/>
                </a:cxn>
                <a:cxn ang="0">
                  <a:pos x="59" y="23"/>
                </a:cxn>
                <a:cxn ang="0">
                  <a:pos x="54" y="42"/>
                </a:cxn>
                <a:cxn ang="0">
                  <a:pos x="54" y="42"/>
                </a:cxn>
                <a:cxn ang="0">
                  <a:pos x="51" y="58"/>
                </a:cxn>
                <a:cxn ang="0">
                  <a:pos x="51" y="58"/>
                </a:cxn>
                <a:cxn ang="0">
                  <a:pos x="43" y="58"/>
                </a:cxn>
                <a:cxn ang="0">
                  <a:pos x="43" y="58"/>
                </a:cxn>
                <a:cxn ang="0">
                  <a:pos x="35" y="58"/>
                </a:cxn>
                <a:cxn ang="0">
                  <a:pos x="35" y="58"/>
                </a:cxn>
                <a:cxn ang="0">
                  <a:pos x="38" y="43"/>
                </a:cxn>
                <a:cxn ang="0">
                  <a:pos x="42" y="26"/>
                </a:cxn>
                <a:cxn ang="0">
                  <a:pos x="42" y="26"/>
                </a:cxn>
                <a:cxn ang="0">
                  <a:pos x="43" y="19"/>
                </a:cxn>
                <a:cxn ang="0">
                  <a:pos x="42" y="15"/>
                </a:cxn>
                <a:cxn ang="0">
                  <a:pos x="40" y="12"/>
                </a:cxn>
                <a:cxn ang="0">
                  <a:pos x="35" y="12"/>
                </a:cxn>
                <a:cxn ang="0">
                  <a:pos x="35" y="12"/>
                </a:cxn>
                <a:cxn ang="0">
                  <a:pos x="31" y="13"/>
                </a:cxn>
                <a:cxn ang="0">
                  <a:pos x="27" y="16"/>
                </a:cxn>
                <a:cxn ang="0">
                  <a:pos x="24" y="21"/>
                </a:cxn>
                <a:cxn ang="0">
                  <a:pos x="23" y="27"/>
                </a:cxn>
                <a:cxn ang="0">
                  <a:pos x="21" y="32"/>
                </a:cxn>
                <a:cxn ang="0">
                  <a:pos x="21" y="32"/>
                </a:cxn>
                <a:cxn ang="0">
                  <a:pos x="18" y="58"/>
                </a:cxn>
                <a:cxn ang="0">
                  <a:pos x="18" y="58"/>
                </a:cxn>
                <a:cxn ang="0">
                  <a:pos x="8" y="58"/>
                </a:cxn>
                <a:cxn ang="0">
                  <a:pos x="8" y="58"/>
                </a:cxn>
                <a:cxn ang="0">
                  <a:pos x="0" y="58"/>
                </a:cxn>
                <a:cxn ang="0">
                  <a:pos x="0" y="58"/>
                </a:cxn>
                <a:cxn ang="0">
                  <a:pos x="7" y="32"/>
                </a:cxn>
                <a:cxn ang="0">
                  <a:pos x="7" y="27"/>
                </a:cxn>
                <a:cxn ang="0">
                  <a:pos x="7" y="27"/>
                </a:cxn>
                <a:cxn ang="0">
                  <a:pos x="12" y="2"/>
                </a:cxn>
                <a:cxn ang="0">
                  <a:pos x="12" y="2"/>
                </a:cxn>
                <a:cxn ang="0">
                  <a:pos x="19" y="4"/>
                </a:cxn>
                <a:cxn ang="0">
                  <a:pos x="19" y="4"/>
                </a:cxn>
                <a:cxn ang="0">
                  <a:pos x="27" y="2"/>
                </a:cxn>
                <a:cxn ang="0">
                  <a:pos x="26" y="12"/>
                </a:cxn>
              </a:cxnLst>
              <a:rect l="0" t="0" r="r" b="b"/>
              <a:pathLst>
                <a:path w="59" h="58">
                  <a:moveTo>
                    <a:pt x="26" y="12"/>
                  </a:moveTo>
                  <a:lnTo>
                    <a:pt x="26" y="12"/>
                  </a:lnTo>
                  <a:lnTo>
                    <a:pt x="26" y="12"/>
                  </a:lnTo>
                  <a:lnTo>
                    <a:pt x="31" y="7"/>
                  </a:lnTo>
                  <a:lnTo>
                    <a:pt x="35" y="4"/>
                  </a:lnTo>
                  <a:lnTo>
                    <a:pt x="40" y="2"/>
                  </a:lnTo>
                  <a:lnTo>
                    <a:pt x="45" y="0"/>
                  </a:lnTo>
                  <a:lnTo>
                    <a:pt x="45" y="0"/>
                  </a:lnTo>
                  <a:lnTo>
                    <a:pt x="53" y="2"/>
                  </a:lnTo>
                  <a:lnTo>
                    <a:pt x="58" y="7"/>
                  </a:lnTo>
                  <a:lnTo>
                    <a:pt x="59" y="13"/>
                  </a:lnTo>
                  <a:lnTo>
                    <a:pt x="59" y="23"/>
                  </a:lnTo>
                  <a:lnTo>
                    <a:pt x="59" y="23"/>
                  </a:lnTo>
                  <a:lnTo>
                    <a:pt x="54" y="42"/>
                  </a:lnTo>
                  <a:lnTo>
                    <a:pt x="54" y="42"/>
                  </a:lnTo>
                  <a:lnTo>
                    <a:pt x="51" y="58"/>
                  </a:lnTo>
                  <a:lnTo>
                    <a:pt x="51" y="58"/>
                  </a:lnTo>
                  <a:lnTo>
                    <a:pt x="43" y="58"/>
                  </a:lnTo>
                  <a:lnTo>
                    <a:pt x="43" y="58"/>
                  </a:lnTo>
                  <a:lnTo>
                    <a:pt x="35" y="58"/>
                  </a:lnTo>
                  <a:lnTo>
                    <a:pt x="35" y="58"/>
                  </a:lnTo>
                  <a:lnTo>
                    <a:pt x="38" y="43"/>
                  </a:lnTo>
                  <a:lnTo>
                    <a:pt x="42" y="26"/>
                  </a:lnTo>
                  <a:lnTo>
                    <a:pt x="42" y="26"/>
                  </a:lnTo>
                  <a:lnTo>
                    <a:pt x="43" y="19"/>
                  </a:lnTo>
                  <a:lnTo>
                    <a:pt x="42" y="15"/>
                  </a:lnTo>
                  <a:lnTo>
                    <a:pt x="40" y="12"/>
                  </a:lnTo>
                  <a:lnTo>
                    <a:pt x="35" y="12"/>
                  </a:lnTo>
                  <a:lnTo>
                    <a:pt x="35" y="12"/>
                  </a:lnTo>
                  <a:lnTo>
                    <a:pt x="31" y="13"/>
                  </a:lnTo>
                  <a:lnTo>
                    <a:pt x="27" y="16"/>
                  </a:lnTo>
                  <a:lnTo>
                    <a:pt x="24" y="21"/>
                  </a:lnTo>
                  <a:lnTo>
                    <a:pt x="23" y="27"/>
                  </a:lnTo>
                  <a:lnTo>
                    <a:pt x="21" y="32"/>
                  </a:lnTo>
                  <a:lnTo>
                    <a:pt x="21" y="32"/>
                  </a:lnTo>
                  <a:lnTo>
                    <a:pt x="18" y="58"/>
                  </a:lnTo>
                  <a:lnTo>
                    <a:pt x="18" y="58"/>
                  </a:lnTo>
                  <a:lnTo>
                    <a:pt x="8" y="58"/>
                  </a:lnTo>
                  <a:lnTo>
                    <a:pt x="8" y="58"/>
                  </a:lnTo>
                  <a:lnTo>
                    <a:pt x="0" y="58"/>
                  </a:lnTo>
                  <a:lnTo>
                    <a:pt x="0" y="58"/>
                  </a:lnTo>
                  <a:lnTo>
                    <a:pt x="7" y="32"/>
                  </a:lnTo>
                  <a:lnTo>
                    <a:pt x="7" y="27"/>
                  </a:lnTo>
                  <a:lnTo>
                    <a:pt x="7" y="27"/>
                  </a:lnTo>
                  <a:lnTo>
                    <a:pt x="12" y="2"/>
                  </a:lnTo>
                  <a:lnTo>
                    <a:pt x="12" y="2"/>
                  </a:lnTo>
                  <a:lnTo>
                    <a:pt x="19" y="4"/>
                  </a:lnTo>
                  <a:lnTo>
                    <a:pt x="19" y="4"/>
                  </a:lnTo>
                  <a:lnTo>
                    <a:pt x="27" y="2"/>
                  </a:lnTo>
                  <a:lnTo>
                    <a:pt x="26" y="12"/>
                  </a:lnTo>
                  <a:close/>
                </a:path>
              </a:pathLst>
            </a:custGeom>
            <a:grpFill/>
            <a:ln w="9525">
              <a:noFill/>
              <a:round/>
              <a:headEnd/>
              <a:tailEnd/>
            </a:ln>
          </p:spPr>
          <p:txBody>
            <a:bodyPr/>
            <a:lstStyle/>
            <a:p>
              <a:endParaRPr lang="en-GB" noProof="0" dirty="0">
                <a:solidFill>
                  <a:schemeClr val="bg1"/>
                </a:solidFill>
              </a:endParaRPr>
            </a:p>
          </p:txBody>
        </p:sp>
        <p:sp>
          <p:nvSpPr>
            <p:cNvPr id="48" name="Freeform 48"/>
            <p:cNvSpPr>
              <a:spLocks/>
            </p:cNvSpPr>
            <p:nvPr userDrawn="1"/>
          </p:nvSpPr>
          <p:spPr bwMode="black">
            <a:xfrm>
              <a:off x="4966" y="4208"/>
              <a:ext cx="33" cy="44"/>
            </a:xfrm>
            <a:custGeom>
              <a:avLst/>
              <a:gdLst/>
              <a:ahLst/>
              <a:cxnLst>
                <a:cxn ang="0">
                  <a:pos x="9" y="32"/>
                </a:cxn>
                <a:cxn ang="0">
                  <a:pos x="9" y="32"/>
                </a:cxn>
                <a:cxn ang="0">
                  <a:pos x="16" y="0"/>
                </a:cxn>
                <a:cxn ang="0">
                  <a:pos x="16" y="0"/>
                </a:cxn>
                <a:cxn ang="0">
                  <a:pos x="35" y="0"/>
                </a:cxn>
                <a:cxn ang="0">
                  <a:pos x="35" y="0"/>
                </a:cxn>
                <a:cxn ang="0">
                  <a:pos x="59" y="0"/>
                </a:cxn>
                <a:cxn ang="0">
                  <a:pos x="59" y="0"/>
                </a:cxn>
                <a:cxn ang="0">
                  <a:pos x="57" y="5"/>
                </a:cxn>
                <a:cxn ang="0">
                  <a:pos x="57" y="5"/>
                </a:cxn>
                <a:cxn ang="0">
                  <a:pos x="57" y="9"/>
                </a:cxn>
                <a:cxn ang="0">
                  <a:pos x="57" y="9"/>
                </a:cxn>
                <a:cxn ang="0">
                  <a:pos x="32" y="8"/>
                </a:cxn>
                <a:cxn ang="0">
                  <a:pos x="32" y="8"/>
                </a:cxn>
                <a:cxn ang="0">
                  <a:pos x="27" y="33"/>
                </a:cxn>
                <a:cxn ang="0">
                  <a:pos x="27" y="33"/>
                </a:cxn>
                <a:cxn ang="0">
                  <a:pos x="52" y="32"/>
                </a:cxn>
                <a:cxn ang="0">
                  <a:pos x="52" y="32"/>
                </a:cxn>
                <a:cxn ang="0">
                  <a:pos x="51" y="36"/>
                </a:cxn>
                <a:cxn ang="0">
                  <a:pos x="51" y="36"/>
                </a:cxn>
                <a:cxn ang="0">
                  <a:pos x="51" y="41"/>
                </a:cxn>
                <a:cxn ang="0">
                  <a:pos x="51" y="41"/>
                </a:cxn>
                <a:cxn ang="0">
                  <a:pos x="25" y="41"/>
                </a:cxn>
                <a:cxn ang="0">
                  <a:pos x="25" y="41"/>
                </a:cxn>
                <a:cxn ang="0">
                  <a:pos x="22" y="55"/>
                </a:cxn>
                <a:cxn ang="0">
                  <a:pos x="22" y="55"/>
                </a:cxn>
                <a:cxn ang="0">
                  <a:pos x="19" y="70"/>
                </a:cxn>
                <a:cxn ang="0">
                  <a:pos x="19" y="70"/>
                </a:cxn>
                <a:cxn ang="0">
                  <a:pos x="46" y="68"/>
                </a:cxn>
                <a:cxn ang="0">
                  <a:pos x="46" y="68"/>
                </a:cxn>
                <a:cxn ang="0">
                  <a:pos x="44" y="73"/>
                </a:cxn>
                <a:cxn ang="0">
                  <a:pos x="44" y="73"/>
                </a:cxn>
                <a:cxn ang="0">
                  <a:pos x="44" y="78"/>
                </a:cxn>
                <a:cxn ang="0">
                  <a:pos x="44" y="78"/>
                </a:cxn>
                <a:cxn ang="0">
                  <a:pos x="24" y="78"/>
                </a:cxn>
                <a:cxn ang="0">
                  <a:pos x="24" y="78"/>
                </a:cxn>
                <a:cxn ang="0">
                  <a:pos x="0" y="78"/>
                </a:cxn>
                <a:cxn ang="0">
                  <a:pos x="0" y="78"/>
                </a:cxn>
                <a:cxn ang="0">
                  <a:pos x="6" y="46"/>
                </a:cxn>
                <a:cxn ang="0">
                  <a:pos x="9" y="32"/>
                </a:cxn>
              </a:cxnLst>
              <a:rect l="0" t="0" r="r" b="b"/>
              <a:pathLst>
                <a:path w="59" h="78">
                  <a:moveTo>
                    <a:pt x="9" y="32"/>
                  </a:moveTo>
                  <a:lnTo>
                    <a:pt x="9" y="32"/>
                  </a:lnTo>
                  <a:lnTo>
                    <a:pt x="16" y="0"/>
                  </a:lnTo>
                  <a:lnTo>
                    <a:pt x="16" y="0"/>
                  </a:lnTo>
                  <a:lnTo>
                    <a:pt x="35" y="0"/>
                  </a:lnTo>
                  <a:lnTo>
                    <a:pt x="35" y="0"/>
                  </a:lnTo>
                  <a:lnTo>
                    <a:pt x="59" y="0"/>
                  </a:lnTo>
                  <a:lnTo>
                    <a:pt x="59" y="0"/>
                  </a:lnTo>
                  <a:lnTo>
                    <a:pt x="57" y="5"/>
                  </a:lnTo>
                  <a:lnTo>
                    <a:pt x="57" y="5"/>
                  </a:lnTo>
                  <a:lnTo>
                    <a:pt x="57" y="9"/>
                  </a:lnTo>
                  <a:lnTo>
                    <a:pt x="57" y="9"/>
                  </a:lnTo>
                  <a:lnTo>
                    <a:pt x="32" y="8"/>
                  </a:lnTo>
                  <a:lnTo>
                    <a:pt x="32" y="8"/>
                  </a:lnTo>
                  <a:lnTo>
                    <a:pt x="27" y="33"/>
                  </a:lnTo>
                  <a:lnTo>
                    <a:pt x="27" y="33"/>
                  </a:lnTo>
                  <a:lnTo>
                    <a:pt x="52" y="32"/>
                  </a:lnTo>
                  <a:lnTo>
                    <a:pt x="52" y="32"/>
                  </a:lnTo>
                  <a:lnTo>
                    <a:pt x="51" y="36"/>
                  </a:lnTo>
                  <a:lnTo>
                    <a:pt x="51" y="36"/>
                  </a:lnTo>
                  <a:lnTo>
                    <a:pt x="51" y="41"/>
                  </a:lnTo>
                  <a:lnTo>
                    <a:pt x="51" y="41"/>
                  </a:lnTo>
                  <a:lnTo>
                    <a:pt x="25" y="41"/>
                  </a:lnTo>
                  <a:lnTo>
                    <a:pt x="25" y="41"/>
                  </a:lnTo>
                  <a:lnTo>
                    <a:pt x="22" y="55"/>
                  </a:lnTo>
                  <a:lnTo>
                    <a:pt x="22" y="55"/>
                  </a:lnTo>
                  <a:lnTo>
                    <a:pt x="19" y="70"/>
                  </a:lnTo>
                  <a:lnTo>
                    <a:pt x="19" y="70"/>
                  </a:lnTo>
                  <a:lnTo>
                    <a:pt x="46" y="68"/>
                  </a:lnTo>
                  <a:lnTo>
                    <a:pt x="46" y="68"/>
                  </a:lnTo>
                  <a:lnTo>
                    <a:pt x="44" y="73"/>
                  </a:lnTo>
                  <a:lnTo>
                    <a:pt x="44" y="73"/>
                  </a:lnTo>
                  <a:lnTo>
                    <a:pt x="44" y="78"/>
                  </a:lnTo>
                  <a:lnTo>
                    <a:pt x="44" y="78"/>
                  </a:lnTo>
                  <a:lnTo>
                    <a:pt x="24" y="78"/>
                  </a:lnTo>
                  <a:lnTo>
                    <a:pt x="24" y="78"/>
                  </a:lnTo>
                  <a:lnTo>
                    <a:pt x="0" y="78"/>
                  </a:lnTo>
                  <a:lnTo>
                    <a:pt x="0" y="78"/>
                  </a:lnTo>
                  <a:lnTo>
                    <a:pt x="6" y="46"/>
                  </a:lnTo>
                  <a:lnTo>
                    <a:pt x="9" y="32"/>
                  </a:lnTo>
                  <a:close/>
                </a:path>
              </a:pathLst>
            </a:custGeom>
            <a:grpFill/>
            <a:ln w="9525">
              <a:noFill/>
              <a:round/>
              <a:headEnd/>
              <a:tailEnd/>
            </a:ln>
          </p:spPr>
          <p:txBody>
            <a:bodyPr/>
            <a:lstStyle/>
            <a:p>
              <a:endParaRPr lang="en-GB" noProof="0" dirty="0">
                <a:solidFill>
                  <a:schemeClr val="bg1"/>
                </a:solidFill>
              </a:endParaRPr>
            </a:p>
          </p:txBody>
        </p:sp>
        <p:sp>
          <p:nvSpPr>
            <p:cNvPr id="49" name="Freeform 49"/>
            <p:cNvSpPr>
              <a:spLocks/>
            </p:cNvSpPr>
            <p:nvPr userDrawn="1"/>
          </p:nvSpPr>
          <p:spPr bwMode="black">
            <a:xfrm>
              <a:off x="5002" y="4221"/>
              <a:ext cx="29" cy="31"/>
            </a:xfrm>
            <a:custGeom>
              <a:avLst/>
              <a:gdLst/>
              <a:ahLst/>
              <a:cxnLst>
                <a:cxn ang="0">
                  <a:pos x="23" y="41"/>
                </a:cxn>
                <a:cxn ang="0">
                  <a:pos x="23" y="41"/>
                </a:cxn>
                <a:cxn ang="0">
                  <a:pos x="43" y="0"/>
                </a:cxn>
                <a:cxn ang="0">
                  <a:pos x="43" y="0"/>
                </a:cxn>
                <a:cxn ang="0">
                  <a:pos x="48" y="2"/>
                </a:cxn>
                <a:cxn ang="0">
                  <a:pos x="48" y="2"/>
                </a:cxn>
                <a:cxn ang="0">
                  <a:pos x="53" y="0"/>
                </a:cxn>
                <a:cxn ang="0">
                  <a:pos x="53" y="0"/>
                </a:cxn>
                <a:cxn ang="0">
                  <a:pos x="38" y="24"/>
                </a:cxn>
                <a:cxn ang="0">
                  <a:pos x="30" y="38"/>
                </a:cxn>
                <a:cxn ang="0">
                  <a:pos x="21" y="56"/>
                </a:cxn>
                <a:cxn ang="0">
                  <a:pos x="21" y="56"/>
                </a:cxn>
                <a:cxn ang="0">
                  <a:pos x="15" y="56"/>
                </a:cxn>
                <a:cxn ang="0">
                  <a:pos x="15" y="56"/>
                </a:cxn>
                <a:cxn ang="0">
                  <a:pos x="8" y="56"/>
                </a:cxn>
                <a:cxn ang="0">
                  <a:pos x="8" y="56"/>
                </a:cxn>
                <a:cxn ang="0">
                  <a:pos x="0" y="0"/>
                </a:cxn>
                <a:cxn ang="0">
                  <a:pos x="0" y="0"/>
                </a:cxn>
                <a:cxn ang="0">
                  <a:pos x="8" y="2"/>
                </a:cxn>
                <a:cxn ang="0">
                  <a:pos x="8" y="2"/>
                </a:cxn>
                <a:cxn ang="0">
                  <a:pos x="18" y="0"/>
                </a:cxn>
                <a:cxn ang="0">
                  <a:pos x="18" y="0"/>
                </a:cxn>
                <a:cxn ang="0">
                  <a:pos x="23" y="41"/>
                </a:cxn>
                <a:cxn ang="0">
                  <a:pos x="23" y="41"/>
                </a:cxn>
              </a:cxnLst>
              <a:rect l="0" t="0" r="r" b="b"/>
              <a:pathLst>
                <a:path w="53" h="56">
                  <a:moveTo>
                    <a:pt x="23" y="41"/>
                  </a:moveTo>
                  <a:lnTo>
                    <a:pt x="23" y="41"/>
                  </a:lnTo>
                  <a:lnTo>
                    <a:pt x="43" y="0"/>
                  </a:lnTo>
                  <a:lnTo>
                    <a:pt x="43" y="0"/>
                  </a:lnTo>
                  <a:lnTo>
                    <a:pt x="48" y="2"/>
                  </a:lnTo>
                  <a:lnTo>
                    <a:pt x="48" y="2"/>
                  </a:lnTo>
                  <a:lnTo>
                    <a:pt x="53" y="0"/>
                  </a:lnTo>
                  <a:lnTo>
                    <a:pt x="53" y="0"/>
                  </a:lnTo>
                  <a:lnTo>
                    <a:pt x="38" y="24"/>
                  </a:lnTo>
                  <a:lnTo>
                    <a:pt x="30" y="38"/>
                  </a:lnTo>
                  <a:lnTo>
                    <a:pt x="21" y="56"/>
                  </a:lnTo>
                  <a:lnTo>
                    <a:pt x="21" y="56"/>
                  </a:lnTo>
                  <a:lnTo>
                    <a:pt x="15" y="56"/>
                  </a:lnTo>
                  <a:lnTo>
                    <a:pt x="15" y="56"/>
                  </a:lnTo>
                  <a:lnTo>
                    <a:pt x="8" y="56"/>
                  </a:lnTo>
                  <a:lnTo>
                    <a:pt x="8" y="56"/>
                  </a:lnTo>
                  <a:lnTo>
                    <a:pt x="0" y="0"/>
                  </a:lnTo>
                  <a:lnTo>
                    <a:pt x="0" y="0"/>
                  </a:lnTo>
                  <a:lnTo>
                    <a:pt x="8" y="2"/>
                  </a:lnTo>
                  <a:lnTo>
                    <a:pt x="8" y="2"/>
                  </a:lnTo>
                  <a:lnTo>
                    <a:pt x="18" y="0"/>
                  </a:lnTo>
                  <a:lnTo>
                    <a:pt x="18" y="0"/>
                  </a:lnTo>
                  <a:lnTo>
                    <a:pt x="23" y="41"/>
                  </a:lnTo>
                  <a:lnTo>
                    <a:pt x="23" y="41"/>
                  </a:lnTo>
                  <a:close/>
                </a:path>
              </a:pathLst>
            </a:custGeom>
            <a:grpFill/>
            <a:ln w="9525">
              <a:noFill/>
              <a:round/>
              <a:headEnd/>
              <a:tailEnd/>
            </a:ln>
          </p:spPr>
          <p:txBody>
            <a:bodyPr/>
            <a:lstStyle/>
            <a:p>
              <a:endParaRPr lang="en-GB" noProof="0" dirty="0">
                <a:solidFill>
                  <a:schemeClr val="bg1"/>
                </a:solidFill>
              </a:endParaRPr>
            </a:p>
          </p:txBody>
        </p:sp>
        <p:sp>
          <p:nvSpPr>
            <p:cNvPr id="50" name="Freeform 50"/>
            <p:cNvSpPr>
              <a:spLocks noEditPoints="1"/>
            </p:cNvSpPr>
            <p:nvPr userDrawn="1"/>
          </p:nvSpPr>
          <p:spPr bwMode="black">
            <a:xfrm>
              <a:off x="5030"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7"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8" y="5"/>
                </a:cxn>
                <a:cxn ang="0">
                  <a:pos x="13" y="8"/>
                </a:cxn>
                <a:cxn ang="0">
                  <a:pos x="10" y="13"/>
                </a:cxn>
                <a:cxn ang="0">
                  <a:pos x="6" y="18"/>
                </a:cxn>
                <a:cxn ang="0">
                  <a:pos x="3" y="24"/>
                </a:cxn>
                <a:cxn ang="0">
                  <a:pos x="2" y="31"/>
                </a:cxn>
                <a:cxn ang="0">
                  <a:pos x="2" y="31"/>
                </a:cxn>
                <a:cxn ang="0">
                  <a:pos x="0" y="37"/>
                </a:cxn>
                <a:cxn ang="0">
                  <a:pos x="2" y="43"/>
                </a:cxn>
                <a:cxn ang="0">
                  <a:pos x="3" y="48"/>
                </a:cxn>
                <a:cxn ang="0">
                  <a:pos x="5" y="53"/>
                </a:cxn>
                <a:cxn ang="0">
                  <a:pos x="10" y="56"/>
                </a:cxn>
                <a:cxn ang="0">
                  <a:pos x="13" y="58"/>
                </a:cxn>
                <a:cxn ang="0">
                  <a:pos x="24" y="59"/>
                </a:cxn>
                <a:cxn ang="0">
                  <a:pos x="24" y="59"/>
                </a:cxn>
                <a:cxn ang="0">
                  <a:pos x="35" y="58"/>
                </a:cxn>
                <a:cxn ang="0">
                  <a:pos x="41" y="54"/>
                </a:cxn>
                <a:cxn ang="0">
                  <a:pos x="46" y="48"/>
                </a:cxn>
                <a:cxn ang="0">
                  <a:pos x="44" y="47"/>
                </a:cxn>
                <a:cxn ang="0">
                  <a:pos x="44" y="47"/>
                </a:cxn>
                <a:cxn ang="0">
                  <a:pos x="37" y="51"/>
                </a:cxn>
                <a:cxn ang="0">
                  <a:pos x="30" y="51"/>
                </a:cxn>
                <a:cxn ang="0">
                  <a:pos x="30" y="51"/>
                </a:cxn>
                <a:cxn ang="0">
                  <a:pos x="25" y="51"/>
                </a:cxn>
                <a:cxn ang="0">
                  <a:pos x="22" y="50"/>
                </a:cxn>
                <a:cxn ang="0">
                  <a:pos x="19" y="47"/>
                </a:cxn>
                <a:cxn ang="0">
                  <a:pos x="18"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7"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8" y="5"/>
                  </a:lnTo>
                  <a:lnTo>
                    <a:pt x="13" y="8"/>
                  </a:lnTo>
                  <a:lnTo>
                    <a:pt x="10" y="13"/>
                  </a:lnTo>
                  <a:lnTo>
                    <a:pt x="6" y="18"/>
                  </a:lnTo>
                  <a:lnTo>
                    <a:pt x="3" y="24"/>
                  </a:lnTo>
                  <a:lnTo>
                    <a:pt x="2" y="31"/>
                  </a:lnTo>
                  <a:lnTo>
                    <a:pt x="2" y="31"/>
                  </a:lnTo>
                  <a:lnTo>
                    <a:pt x="0" y="37"/>
                  </a:lnTo>
                  <a:lnTo>
                    <a:pt x="2" y="43"/>
                  </a:lnTo>
                  <a:lnTo>
                    <a:pt x="3" y="48"/>
                  </a:lnTo>
                  <a:lnTo>
                    <a:pt x="5" y="53"/>
                  </a:lnTo>
                  <a:lnTo>
                    <a:pt x="10" y="56"/>
                  </a:lnTo>
                  <a:lnTo>
                    <a:pt x="13" y="58"/>
                  </a:lnTo>
                  <a:lnTo>
                    <a:pt x="24" y="59"/>
                  </a:lnTo>
                  <a:lnTo>
                    <a:pt x="24" y="59"/>
                  </a:lnTo>
                  <a:lnTo>
                    <a:pt x="35" y="58"/>
                  </a:lnTo>
                  <a:lnTo>
                    <a:pt x="41" y="54"/>
                  </a:lnTo>
                  <a:lnTo>
                    <a:pt x="46" y="48"/>
                  </a:lnTo>
                  <a:lnTo>
                    <a:pt x="44" y="47"/>
                  </a:lnTo>
                  <a:lnTo>
                    <a:pt x="44" y="47"/>
                  </a:lnTo>
                  <a:lnTo>
                    <a:pt x="37" y="51"/>
                  </a:lnTo>
                  <a:lnTo>
                    <a:pt x="30" y="51"/>
                  </a:lnTo>
                  <a:lnTo>
                    <a:pt x="30" y="51"/>
                  </a:lnTo>
                  <a:lnTo>
                    <a:pt x="25" y="51"/>
                  </a:lnTo>
                  <a:lnTo>
                    <a:pt x="22" y="50"/>
                  </a:lnTo>
                  <a:lnTo>
                    <a:pt x="19" y="47"/>
                  </a:lnTo>
                  <a:lnTo>
                    <a:pt x="18" y="39"/>
                  </a:lnTo>
                  <a:lnTo>
                    <a:pt x="19" y="31"/>
                  </a:lnTo>
                  <a:lnTo>
                    <a:pt x="51" y="31"/>
                  </a:lnTo>
                  <a:close/>
                </a:path>
              </a:pathLst>
            </a:custGeom>
            <a:grpFill/>
            <a:ln w="9525">
              <a:noFill/>
              <a:round/>
              <a:headEnd/>
              <a:tailEnd/>
            </a:ln>
          </p:spPr>
          <p:txBody>
            <a:bodyPr/>
            <a:lstStyle/>
            <a:p>
              <a:endParaRPr lang="en-GB" noProof="0" dirty="0">
                <a:solidFill>
                  <a:schemeClr val="bg1"/>
                </a:solidFill>
              </a:endParaRPr>
            </a:p>
          </p:txBody>
        </p:sp>
        <p:sp>
          <p:nvSpPr>
            <p:cNvPr id="51" name="Freeform 51"/>
            <p:cNvSpPr>
              <a:spLocks/>
            </p:cNvSpPr>
            <p:nvPr userDrawn="1"/>
          </p:nvSpPr>
          <p:spPr bwMode="black">
            <a:xfrm>
              <a:off x="5062" y="4221"/>
              <a:ext cx="25" cy="31"/>
            </a:xfrm>
            <a:custGeom>
              <a:avLst/>
              <a:gdLst/>
              <a:ahLst/>
              <a:cxnLst>
                <a:cxn ang="0">
                  <a:pos x="24" y="14"/>
                </a:cxn>
                <a:cxn ang="0">
                  <a:pos x="24" y="14"/>
                </a:cxn>
                <a:cxn ang="0">
                  <a:pos x="24" y="14"/>
                </a:cxn>
                <a:cxn ang="0">
                  <a:pos x="29" y="8"/>
                </a:cxn>
                <a:cxn ang="0">
                  <a:pos x="33" y="3"/>
                </a:cxn>
                <a:cxn ang="0">
                  <a:pos x="40" y="0"/>
                </a:cxn>
                <a:cxn ang="0">
                  <a:pos x="45" y="0"/>
                </a:cxn>
                <a:cxn ang="0">
                  <a:pos x="45" y="0"/>
                </a:cxn>
                <a:cxn ang="0">
                  <a:pos x="46" y="0"/>
                </a:cxn>
                <a:cxn ang="0">
                  <a:pos x="46" y="0"/>
                </a:cxn>
                <a:cxn ang="0">
                  <a:pos x="45" y="8"/>
                </a:cxn>
                <a:cxn ang="0">
                  <a:pos x="45" y="8"/>
                </a:cxn>
                <a:cxn ang="0">
                  <a:pos x="43" y="16"/>
                </a:cxn>
                <a:cxn ang="0">
                  <a:pos x="41" y="16"/>
                </a:cxn>
                <a:cxn ang="0">
                  <a:pos x="41" y="16"/>
                </a:cxn>
                <a:cxn ang="0">
                  <a:pos x="40" y="16"/>
                </a:cxn>
                <a:cxn ang="0">
                  <a:pos x="37" y="14"/>
                </a:cxn>
                <a:cxn ang="0">
                  <a:pos x="37" y="14"/>
                </a:cxn>
                <a:cxn ang="0">
                  <a:pos x="32" y="16"/>
                </a:cxn>
                <a:cxn ang="0">
                  <a:pos x="27" y="17"/>
                </a:cxn>
                <a:cxn ang="0">
                  <a:pos x="24" y="22"/>
                </a:cxn>
                <a:cxn ang="0">
                  <a:pos x="22" y="25"/>
                </a:cxn>
                <a:cxn ang="0">
                  <a:pos x="22" y="30"/>
                </a:cxn>
                <a:cxn ang="0">
                  <a:pos x="22" y="30"/>
                </a:cxn>
                <a:cxn ang="0">
                  <a:pos x="18" y="56"/>
                </a:cxn>
                <a:cxn ang="0">
                  <a:pos x="18" y="56"/>
                </a:cxn>
                <a:cxn ang="0">
                  <a:pos x="10" y="56"/>
                </a:cxn>
                <a:cxn ang="0">
                  <a:pos x="10" y="56"/>
                </a:cxn>
                <a:cxn ang="0">
                  <a:pos x="0" y="56"/>
                </a:cxn>
                <a:cxn ang="0">
                  <a:pos x="0" y="56"/>
                </a:cxn>
                <a:cxn ang="0">
                  <a:pos x="7" y="30"/>
                </a:cxn>
                <a:cxn ang="0">
                  <a:pos x="8" y="25"/>
                </a:cxn>
                <a:cxn ang="0">
                  <a:pos x="8" y="25"/>
                </a:cxn>
                <a:cxn ang="0">
                  <a:pos x="11" y="0"/>
                </a:cxn>
                <a:cxn ang="0">
                  <a:pos x="11" y="0"/>
                </a:cxn>
                <a:cxn ang="0">
                  <a:pos x="19" y="2"/>
                </a:cxn>
                <a:cxn ang="0">
                  <a:pos x="19" y="2"/>
                </a:cxn>
                <a:cxn ang="0">
                  <a:pos x="27" y="0"/>
                </a:cxn>
                <a:cxn ang="0">
                  <a:pos x="24" y="14"/>
                </a:cxn>
              </a:cxnLst>
              <a:rect l="0" t="0" r="r" b="b"/>
              <a:pathLst>
                <a:path w="46" h="56">
                  <a:moveTo>
                    <a:pt x="24" y="14"/>
                  </a:moveTo>
                  <a:lnTo>
                    <a:pt x="24" y="14"/>
                  </a:lnTo>
                  <a:lnTo>
                    <a:pt x="24" y="14"/>
                  </a:lnTo>
                  <a:lnTo>
                    <a:pt x="29" y="8"/>
                  </a:lnTo>
                  <a:lnTo>
                    <a:pt x="33" y="3"/>
                  </a:lnTo>
                  <a:lnTo>
                    <a:pt x="40" y="0"/>
                  </a:lnTo>
                  <a:lnTo>
                    <a:pt x="45" y="0"/>
                  </a:lnTo>
                  <a:lnTo>
                    <a:pt x="45" y="0"/>
                  </a:lnTo>
                  <a:lnTo>
                    <a:pt x="46" y="0"/>
                  </a:lnTo>
                  <a:lnTo>
                    <a:pt x="46" y="0"/>
                  </a:lnTo>
                  <a:lnTo>
                    <a:pt x="45" y="8"/>
                  </a:lnTo>
                  <a:lnTo>
                    <a:pt x="45" y="8"/>
                  </a:lnTo>
                  <a:lnTo>
                    <a:pt x="43" y="16"/>
                  </a:lnTo>
                  <a:lnTo>
                    <a:pt x="41" y="16"/>
                  </a:lnTo>
                  <a:lnTo>
                    <a:pt x="41" y="16"/>
                  </a:lnTo>
                  <a:lnTo>
                    <a:pt x="40" y="16"/>
                  </a:lnTo>
                  <a:lnTo>
                    <a:pt x="37" y="14"/>
                  </a:lnTo>
                  <a:lnTo>
                    <a:pt x="37" y="14"/>
                  </a:lnTo>
                  <a:lnTo>
                    <a:pt x="32" y="16"/>
                  </a:lnTo>
                  <a:lnTo>
                    <a:pt x="27" y="17"/>
                  </a:lnTo>
                  <a:lnTo>
                    <a:pt x="24" y="22"/>
                  </a:lnTo>
                  <a:lnTo>
                    <a:pt x="22" y="25"/>
                  </a:lnTo>
                  <a:lnTo>
                    <a:pt x="22" y="30"/>
                  </a:lnTo>
                  <a:lnTo>
                    <a:pt x="22" y="30"/>
                  </a:lnTo>
                  <a:lnTo>
                    <a:pt x="18" y="56"/>
                  </a:lnTo>
                  <a:lnTo>
                    <a:pt x="18" y="56"/>
                  </a:lnTo>
                  <a:lnTo>
                    <a:pt x="10" y="56"/>
                  </a:lnTo>
                  <a:lnTo>
                    <a:pt x="10" y="56"/>
                  </a:lnTo>
                  <a:lnTo>
                    <a:pt x="0" y="56"/>
                  </a:lnTo>
                  <a:lnTo>
                    <a:pt x="0" y="56"/>
                  </a:lnTo>
                  <a:lnTo>
                    <a:pt x="7" y="30"/>
                  </a:lnTo>
                  <a:lnTo>
                    <a:pt x="8" y="25"/>
                  </a:lnTo>
                  <a:lnTo>
                    <a:pt x="8" y="25"/>
                  </a:lnTo>
                  <a:lnTo>
                    <a:pt x="11" y="0"/>
                  </a:lnTo>
                  <a:lnTo>
                    <a:pt x="11" y="0"/>
                  </a:lnTo>
                  <a:lnTo>
                    <a:pt x="19" y="2"/>
                  </a:lnTo>
                  <a:lnTo>
                    <a:pt x="19" y="2"/>
                  </a:lnTo>
                  <a:lnTo>
                    <a:pt x="27" y="0"/>
                  </a:lnTo>
                  <a:lnTo>
                    <a:pt x="24" y="14"/>
                  </a:lnTo>
                  <a:close/>
                </a:path>
              </a:pathLst>
            </a:custGeom>
            <a:grpFill/>
            <a:ln w="9525">
              <a:noFill/>
              <a:round/>
              <a:headEnd/>
              <a:tailEnd/>
            </a:ln>
          </p:spPr>
          <p:txBody>
            <a:bodyPr/>
            <a:lstStyle/>
            <a:p>
              <a:endParaRPr lang="en-GB" noProof="0" dirty="0">
                <a:solidFill>
                  <a:schemeClr val="bg1"/>
                </a:solidFill>
              </a:endParaRPr>
            </a:p>
          </p:txBody>
        </p:sp>
        <p:sp>
          <p:nvSpPr>
            <p:cNvPr id="52" name="Freeform 52"/>
            <p:cNvSpPr>
              <a:spLocks/>
            </p:cNvSpPr>
            <p:nvPr userDrawn="1"/>
          </p:nvSpPr>
          <p:spPr bwMode="black">
            <a:xfrm>
              <a:off x="5087" y="4221"/>
              <a:ext cx="34" cy="48"/>
            </a:xfrm>
            <a:custGeom>
              <a:avLst/>
              <a:gdLst/>
              <a:ahLst/>
              <a:cxnLst>
                <a:cxn ang="0">
                  <a:pos x="50" y="0"/>
                </a:cxn>
                <a:cxn ang="0">
                  <a:pos x="50" y="0"/>
                </a:cxn>
                <a:cxn ang="0">
                  <a:pos x="55" y="2"/>
                </a:cxn>
                <a:cxn ang="0">
                  <a:pos x="55" y="2"/>
                </a:cxn>
                <a:cxn ang="0">
                  <a:pos x="61" y="0"/>
                </a:cxn>
                <a:cxn ang="0">
                  <a:pos x="61" y="0"/>
                </a:cxn>
                <a:cxn ang="0">
                  <a:pos x="41" y="35"/>
                </a:cxn>
                <a:cxn ang="0">
                  <a:pos x="9" y="86"/>
                </a:cxn>
                <a:cxn ang="0">
                  <a:pos x="9" y="86"/>
                </a:cxn>
                <a:cxn ang="0">
                  <a:pos x="4" y="86"/>
                </a:cxn>
                <a:cxn ang="0">
                  <a:pos x="4" y="86"/>
                </a:cxn>
                <a:cxn ang="0">
                  <a:pos x="0" y="86"/>
                </a:cxn>
                <a:cxn ang="0">
                  <a:pos x="0" y="86"/>
                </a:cxn>
                <a:cxn ang="0">
                  <a:pos x="19" y="56"/>
                </a:cxn>
                <a:cxn ang="0">
                  <a:pos x="19" y="56"/>
                </a:cxn>
                <a:cxn ang="0">
                  <a:pos x="8" y="0"/>
                </a:cxn>
                <a:cxn ang="0">
                  <a:pos x="8" y="0"/>
                </a:cxn>
                <a:cxn ang="0">
                  <a:pos x="15" y="2"/>
                </a:cxn>
                <a:cxn ang="0">
                  <a:pos x="15" y="2"/>
                </a:cxn>
                <a:cxn ang="0">
                  <a:pos x="25" y="0"/>
                </a:cxn>
                <a:cxn ang="0">
                  <a:pos x="25" y="0"/>
                </a:cxn>
                <a:cxn ang="0">
                  <a:pos x="31" y="37"/>
                </a:cxn>
                <a:cxn ang="0">
                  <a:pos x="31" y="37"/>
                </a:cxn>
                <a:cxn ang="0">
                  <a:pos x="50" y="0"/>
                </a:cxn>
                <a:cxn ang="0">
                  <a:pos x="50" y="0"/>
                </a:cxn>
              </a:cxnLst>
              <a:rect l="0" t="0" r="r" b="b"/>
              <a:pathLst>
                <a:path w="61" h="86">
                  <a:moveTo>
                    <a:pt x="50" y="0"/>
                  </a:moveTo>
                  <a:lnTo>
                    <a:pt x="50" y="0"/>
                  </a:lnTo>
                  <a:lnTo>
                    <a:pt x="55" y="2"/>
                  </a:lnTo>
                  <a:lnTo>
                    <a:pt x="55" y="2"/>
                  </a:lnTo>
                  <a:lnTo>
                    <a:pt x="61" y="0"/>
                  </a:lnTo>
                  <a:lnTo>
                    <a:pt x="61" y="0"/>
                  </a:lnTo>
                  <a:lnTo>
                    <a:pt x="41" y="35"/>
                  </a:lnTo>
                  <a:lnTo>
                    <a:pt x="9" y="86"/>
                  </a:lnTo>
                  <a:lnTo>
                    <a:pt x="9" y="86"/>
                  </a:lnTo>
                  <a:lnTo>
                    <a:pt x="4" y="86"/>
                  </a:lnTo>
                  <a:lnTo>
                    <a:pt x="4" y="86"/>
                  </a:lnTo>
                  <a:lnTo>
                    <a:pt x="0" y="86"/>
                  </a:lnTo>
                  <a:lnTo>
                    <a:pt x="0" y="86"/>
                  </a:lnTo>
                  <a:lnTo>
                    <a:pt x="19" y="56"/>
                  </a:lnTo>
                  <a:lnTo>
                    <a:pt x="19" y="56"/>
                  </a:lnTo>
                  <a:lnTo>
                    <a:pt x="8" y="0"/>
                  </a:lnTo>
                  <a:lnTo>
                    <a:pt x="8" y="0"/>
                  </a:lnTo>
                  <a:lnTo>
                    <a:pt x="15" y="2"/>
                  </a:lnTo>
                  <a:lnTo>
                    <a:pt x="15" y="2"/>
                  </a:lnTo>
                  <a:lnTo>
                    <a:pt x="25" y="0"/>
                  </a:lnTo>
                  <a:lnTo>
                    <a:pt x="25" y="0"/>
                  </a:lnTo>
                  <a:lnTo>
                    <a:pt x="31" y="37"/>
                  </a:lnTo>
                  <a:lnTo>
                    <a:pt x="31" y="37"/>
                  </a:lnTo>
                  <a:lnTo>
                    <a:pt x="50" y="0"/>
                  </a:lnTo>
                  <a:lnTo>
                    <a:pt x="50" y="0"/>
                  </a:lnTo>
                  <a:close/>
                </a:path>
              </a:pathLst>
            </a:custGeom>
            <a:grpFill/>
            <a:ln w="9525">
              <a:noFill/>
              <a:round/>
              <a:headEnd/>
              <a:tailEnd/>
            </a:ln>
          </p:spPr>
          <p:txBody>
            <a:bodyPr/>
            <a:lstStyle/>
            <a:p>
              <a:endParaRPr lang="en-GB" noProof="0" dirty="0">
                <a:solidFill>
                  <a:schemeClr val="bg1"/>
                </a:solidFill>
              </a:endParaRPr>
            </a:p>
          </p:txBody>
        </p:sp>
        <p:sp>
          <p:nvSpPr>
            <p:cNvPr id="53" name="Freeform 53"/>
            <p:cNvSpPr>
              <a:spLocks/>
            </p:cNvSpPr>
            <p:nvPr userDrawn="1"/>
          </p:nvSpPr>
          <p:spPr bwMode="black">
            <a:xfrm>
              <a:off x="5123" y="4210"/>
              <a:ext cx="20" cy="42"/>
            </a:xfrm>
            <a:custGeom>
              <a:avLst/>
              <a:gdLst/>
              <a:ahLst/>
              <a:cxnLst>
                <a:cxn ang="0">
                  <a:pos x="35" y="21"/>
                </a:cxn>
                <a:cxn ang="0">
                  <a:pos x="35" y="21"/>
                </a:cxn>
                <a:cxn ang="0">
                  <a:pos x="33" y="24"/>
                </a:cxn>
                <a:cxn ang="0">
                  <a:pos x="33" y="24"/>
                </a:cxn>
                <a:cxn ang="0">
                  <a:pos x="33" y="27"/>
                </a:cxn>
                <a:cxn ang="0">
                  <a:pos x="23" y="25"/>
                </a:cxn>
                <a:cxn ang="0">
                  <a:pos x="23" y="25"/>
                </a:cxn>
                <a:cxn ang="0">
                  <a:pos x="17" y="51"/>
                </a:cxn>
                <a:cxn ang="0">
                  <a:pos x="17" y="51"/>
                </a:cxn>
                <a:cxn ang="0">
                  <a:pos x="16" y="60"/>
                </a:cxn>
                <a:cxn ang="0">
                  <a:pos x="16" y="67"/>
                </a:cxn>
                <a:cxn ang="0">
                  <a:pos x="17" y="70"/>
                </a:cxn>
                <a:cxn ang="0">
                  <a:pos x="20" y="70"/>
                </a:cxn>
                <a:cxn ang="0">
                  <a:pos x="20" y="70"/>
                </a:cxn>
                <a:cxn ang="0">
                  <a:pos x="25" y="68"/>
                </a:cxn>
                <a:cxn ang="0">
                  <a:pos x="25" y="73"/>
                </a:cxn>
                <a:cxn ang="0">
                  <a:pos x="25" y="73"/>
                </a:cxn>
                <a:cxn ang="0">
                  <a:pos x="19" y="76"/>
                </a:cxn>
                <a:cxn ang="0">
                  <a:pos x="12" y="76"/>
                </a:cxn>
                <a:cxn ang="0">
                  <a:pos x="12" y="76"/>
                </a:cxn>
                <a:cxn ang="0">
                  <a:pos x="6" y="75"/>
                </a:cxn>
                <a:cxn ang="0">
                  <a:pos x="1" y="71"/>
                </a:cxn>
                <a:cxn ang="0">
                  <a:pos x="0" y="67"/>
                </a:cxn>
                <a:cxn ang="0">
                  <a:pos x="1" y="59"/>
                </a:cxn>
                <a:cxn ang="0">
                  <a:pos x="1" y="59"/>
                </a:cxn>
                <a:cxn ang="0">
                  <a:pos x="8" y="25"/>
                </a:cxn>
                <a:cxn ang="0">
                  <a:pos x="0" y="27"/>
                </a:cxn>
                <a:cxn ang="0">
                  <a:pos x="0" y="27"/>
                </a:cxn>
                <a:cxn ang="0">
                  <a:pos x="1" y="24"/>
                </a:cxn>
                <a:cxn ang="0">
                  <a:pos x="1" y="24"/>
                </a:cxn>
                <a:cxn ang="0">
                  <a:pos x="1" y="21"/>
                </a:cxn>
                <a:cxn ang="0">
                  <a:pos x="9" y="21"/>
                </a:cxn>
                <a:cxn ang="0">
                  <a:pos x="9" y="21"/>
                </a:cxn>
                <a:cxn ang="0">
                  <a:pos x="11" y="6"/>
                </a:cxn>
                <a:cxn ang="0">
                  <a:pos x="11" y="6"/>
                </a:cxn>
                <a:cxn ang="0">
                  <a:pos x="28" y="0"/>
                </a:cxn>
                <a:cxn ang="0">
                  <a:pos x="30" y="0"/>
                </a:cxn>
                <a:cxn ang="0">
                  <a:pos x="30" y="0"/>
                </a:cxn>
                <a:cxn ang="0">
                  <a:pos x="23" y="21"/>
                </a:cxn>
                <a:cxn ang="0">
                  <a:pos x="35" y="21"/>
                </a:cxn>
              </a:cxnLst>
              <a:rect l="0" t="0" r="r" b="b"/>
              <a:pathLst>
                <a:path w="35" h="76">
                  <a:moveTo>
                    <a:pt x="35" y="21"/>
                  </a:moveTo>
                  <a:lnTo>
                    <a:pt x="35" y="21"/>
                  </a:lnTo>
                  <a:lnTo>
                    <a:pt x="33" y="24"/>
                  </a:lnTo>
                  <a:lnTo>
                    <a:pt x="33" y="24"/>
                  </a:lnTo>
                  <a:lnTo>
                    <a:pt x="33" y="27"/>
                  </a:lnTo>
                  <a:lnTo>
                    <a:pt x="23" y="25"/>
                  </a:lnTo>
                  <a:lnTo>
                    <a:pt x="23" y="25"/>
                  </a:lnTo>
                  <a:lnTo>
                    <a:pt x="17" y="51"/>
                  </a:lnTo>
                  <a:lnTo>
                    <a:pt x="17" y="51"/>
                  </a:lnTo>
                  <a:lnTo>
                    <a:pt x="16" y="60"/>
                  </a:lnTo>
                  <a:lnTo>
                    <a:pt x="16" y="67"/>
                  </a:lnTo>
                  <a:lnTo>
                    <a:pt x="17" y="70"/>
                  </a:lnTo>
                  <a:lnTo>
                    <a:pt x="20" y="70"/>
                  </a:lnTo>
                  <a:lnTo>
                    <a:pt x="20" y="70"/>
                  </a:lnTo>
                  <a:lnTo>
                    <a:pt x="25" y="68"/>
                  </a:lnTo>
                  <a:lnTo>
                    <a:pt x="25" y="73"/>
                  </a:lnTo>
                  <a:lnTo>
                    <a:pt x="25" y="73"/>
                  </a:lnTo>
                  <a:lnTo>
                    <a:pt x="19" y="76"/>
                  </a:lnTo>
                  <a:lnTo>
                    <a:pt x="12" y="76"/>
                  </a:lnTo>
                  <a:lnTo>
                    <a:pt x="12" y="76"/>
                  </a:lnTo>
                  <a:lnTo>
                    <a:pt x="6" y="75"/>
                  </a:lnTo>
                  <a:lnTo>
                    <a:pt x="1" y="71"/>
                  </a:lnTo>
                  <a:lnTo>
                    <a:pt x="0" y="67"/>
                  </a:lnTo>
                  <a:lnTo>
                    <a:pt x="1" y="59"/>
                  </a:lnTo>
                  <a:lnTo>
                    <a:pt x="1" y="59"/>
                  </a:lnTo>
                  <a:lnTo>
                    <a:pt x="8" y="25"/>
                  </a:lnTo>
                  <a:lnTo>
                    <a:pt x="0" y="27"/>
                  </a:lnTo>
                  <a:lnTo>
                    <a:pt x="0" y="27"/>
                  </a:lnTo>
                  <a:lnTo>
                    <a:pt x="1" y="24"/>
                  </a:lnTo>
                  <a:lnTo>
                    <a:pt x="1" y="24"/>
                  </a:lnTo>
                  <a:lnTo>
                    <a:pt x="1" y="21"/>
                  </a:lnTo>
                  <a:lnTo>
                    <a:pt x="9" y="21"/>
                  </a:lnTo>
                  <a:lnTo>
                    <a:pt x="9" y="21"/>
                  </a:lnTo>
                  <a:lnTo>
                    <a:pt x="11" y="6"/>
                  </a:lnTo>
                  <a:lnTo>
                    <a:pt x="11" y="6"/>
                  </a:lnTo>
                  <a:lnTo>
                    <a:pt x="28" y="0"/>
                  </a:lnTo>
                  <a:lnTo>
                    <a:pt x="30" y="0"/>
                  </a:lnTo>
                  <a:lnTo>
                    <a:pt x="30" y="0"/>
                  </a:lnTo>
                  <a:lnTo>
                    <a:pt x="23" y="21"/>
                  </a:lnTo>
                  <a:lnTo>
                    <a:pt x="35" y="21"/>
                  </a:lnTo>
                  <a:close/>
                </a:path>
              </a:pathLst>
            </a:custGeom>
            <a:grpFill/>
            <a:ln w="9525">
              <a:noFill/>
              <a:round/>
              <a:headEnd/>
              <a:tailEnd/>
            </a:ln>
          </p:spPr>
          <p:txBody>
            <a:bodyPr/>
            <a:lstStyle/>
            <a:p>
              <a:endParaRPr lang="en-GB" noProof="0" dirty="0">
                <a:solidFill>
                  <a:schemeClr val="bg1"/>
                </a:solidFill>
              </a:endParaRPr>
            </a:p>
          </p:txBody>
        </p:sp>
        <p:sp>
          <p:nvSpPr>
            <p:cNvPr id="54" name="Freeform 54"/>
            <p:cNvSpPr>
              <a:spLocks/>
            </p:cNvSpPr>
            <p:nvPr userDrawn="1"/>
          </p:nvSpPr>
          <p:spPr bwMode="black">
            <a:xfrm>
              <a:off x="5143" y="4204"/>
              <a:ext cx="33" cy="48"/>
            </a:xfrm>
            <a:custGeom>
              <a:avLst/>
              <a:gdLst/>
              <a:ahLst/>
              <a:cxnLst>
                <a:cxn ang="0">
                  <a:pos x="11" y="40"/>
                </a:cxn>
                <a:cxn ang="0">
                  <a:pos x="11" y="40"/>
                </a:cxn>
                <a:cxn ang="0">
                  <a:pos x="18" y="0"/>
                </a:cxn>
                <a:cxn ang="0">
                  <a:pos x="18" y="0"/>
                </a:cxn>
                <a:cxn ang="0">
                  <a:pos x="26" y="0"/>
                </a:cxn>
                <a:cxn ang="0">
                  <a:pos x="26" y="0"/>
                </a:cxn>
                <a:cxn ang="0">
                  <a:pos x="35" y="0"/>
                </a:cxn>
                <a:cxn ang="0">
                  <a:pos x="35" y="0"/>
                </a:cxn>
                <a:cxn ang="0">
                  <a:pos x="26" y="40"/>
                </a:cxn>
                <a:cxn ang="0">
                  <a:pos x="26" y="40"/>
                </a:cxn>
                <a:cxn ang="0">
                  <a:pos x="26" y="40"/>
                </a:cxn>
                <a:cxn ang="0">
                  <a:pos x="30" y="35"/>
                </a:cxn>
                <a:cxn ang="0">
                  <a:pos x="35" y="32"/>
                </a:cxn>
                <a:cxn ang="0">
                  <a:pos x="40" y="30"/>
                </a:cxn>
                <a:cxn ang="0">
                  <a:pos x="45" y="28"/>
                </a:cxn>
                <a:cxn ang="0">
                  <a:pos x="45" y="28"/>
                </a:cxn>
                <a:cxn ang="0">
                  <a:pos x="52" y="30"/>
                </a:cxn>
                <a:cxn ang="0">
                  <a:pos x="57" y="35"/>
                </a:cxn>
                <a:cxn ang="0">
                  <a:pos x="59" y="41"/>
                </a:cxn>
                <a:cxn ang="0">
                  <a:pos x="59" y="51"/>
                </a:cxn>
                <a:cxn ang="0">
                  <a:pos x="59" y="51"/>
                </a:cxn>
                <a:cxn ang="0">
                  <a:pos x="54" y="70"/>
                </a:cxn>
                <a:cxn ang="0">
                  <a:pos x="54" y="70"/>
                </a:cxn>
                <a:cxn ang="0">
                  <a:pos x="52" y="86"/>
                </a:cxn>
                <a:cxn ang="0">
                  <a:pos x="52" y="86"/>
                </a:cxn>
                <a:cxn ang="0">
                  <a:pos x="43" y="86"/>
                </a:cxn>
                <a:cxn ang="0">
                  <a:pos x="43" y="86"/>
                </a:cxn>
                <a:cxn ang="0">
                  <a:pos x="35" y="86"/>
                </a:cxn>
                <a:cxn ang="0">
                  <a:pos x="35" y="86"/>
                </a:cxn>
                <a:cxn ang="0">
                  <a:pos x="38" y="71"/>
                </a:cxn>
                <a:cxn ang="0">
                  <a:pos x="43" y="54"/>
                </a:cxn>
                <a:cxn ang="0">
                  <a:pos x="43" y="54"/>
                </a:cxn>
                <a:cxn ang="0">
                  <a:pos x="43" y="47"/>
                </a:cxn>
                <a:cxn ang="0">
                  <a:pos x="41" y="43"/>
                </a:cxn>
                <a:cxn ang="0">
                  <a:pos x="40" y="40"/>
                </a:cxn>
                <a:cxn ang="0">
                  <a:pos x="35" y="40"/>
                </a:cxn>
                <a:cxn ang="0">
                  <a:pos x="35" y="40"/>
                </a:cxn>
                <a:cxn ang="0">
                  <a:pos x="32" y="41"/>
                </a:cxn>
                <a:cxn ang="0">
                  <a:pos x="27" y="44"/>
                </a:cxn>
                <a:cxn ang="0">
                  <a:pos x="24" y="49"/>
                </a:cxn>
                <a:cxn ang="0">
                  <a:pos x="22" y="55"/>
                </a:cxn>
                <a:cxn ang="0">
                  <a:pos x="22" y="60"/>
                </a:cxn>
                <a:cxn ang="0">
                  <a:pos x="22" y="60"/>
                </a:cxn>
                <a:cxn ang="0">
                  <a:pos x="18" y="86"/>
                </a:cxn>
                <a:cxn ang="0">
                  <a:pos x="18" y="86"/>
                </a:cxn>
                <a:cxn ang="0">
                  <a:pos x="10" y="86"/>
                </a:cxn>
                <a:cxn ang="0">
                  <a:pos x="10" y="86"/>
                </a:cxn>
                <a:cxn ang="0">
                  <a:pos x="0" y="86"/>
                </a:cxn>
                <a:cxn ang="0">
                  <a:pos x="0" y="86"/>
                </a:cxn>
                <a:cxn ang="0">
                  <a:pos x="10" y="46"/>
                </a:cxn>
                <a:cxn ang="0">
                  <a:pos x="11" y="40"/>
                </a:cxn>
              </a:cxnLst>
              <a:rect l="0" t="0" r="r" b="b"/>
              <a:pathLst>
                <a:path w="59" h="86">
                  <a:moveTo>
                    <a:pt x="11" y="40"/>
                  </a:moveTo>
                  <a:lnTo>
                    <a:pt x="11" y="40"/>
                  </a:lnTo>
                  <a:lnTo>
                    <a:pt x="18" y="0"/>
                  </a:lnTo>
                  <a:lnTo>
                    <a:pt x="18" y="0"/>
                  </a:lnTo>
                  <a:lnTo>
                    <a:pt x="26" y="0"/>
                  </a:lnTo>
                  <a:lnTo>
                    <a:pt x="26" y="0"/>
                  </a:lnTo>
                  <a:lnTo>
                    <a:pt x="35" y="0"/>
                  </a:lnTo>
                  <a:lnTo>
                    <a:pt x="35" y="0"/>
                  </a:lnTo>
                  <a:lnTo>
                    <a:pt x="26" y="40"/>
                  </a:lnTo>
                  <a:lnTo>
                    <a:pt x="26" y="40"/>
                  </a:lnTo>
                  <a:lnTo>
                    <a:pt x="26" y="40"/>
                  </a:lnTo>
                  <a:lnTo>
                    <a:pt x="30" y="35"/>
                  </a:lnTo>
                  <a:lnTo>
                    <a:pt x="35" y="32"/>
                  </a:lnTo>
                  <a:lnTo>
                    <a:pt x="40" y="30"/>
                  </a:lnTo>
                  <a:lnTo>
                    <a:pt x="45" y="28"/>
                  </a:lnTo>
                  <a:lnTo>
                    <a:pt x="45" y="28"/>
                  </a:lnTo>
                  <a:lnTo>
                    <a:pt x="52" y="30"/>
                  </a:lnTo>
                  <a:lnTo>
                    <a:pt x="57" y="35"/>
                  </a:lnTo>
                  <a:lnTo>
                    <a:pt x="59" y="41"/>
                  </a:lnTo>
                  <a:lnTo>
                    <a:pt x="59" y="51"/>
                  </a:lnTo>
                  <a:lnTo>
                    <a:pt x="59" y="51"/>
                  </a:lnTo>
                  <a:lnTo>
                    <a:pt x="54" y="70"/>
                  </a:lnTo>
                  <a:lnTo>
                    <a:pt x="54" y="70"/>
                  </a:lnTo>
                  <a:lnTo>
                    <a:pt x="52" y="86"/>
                  </a:lnTo>
                  <a:lnTo>
                    <a:pt x="52" y="86"/>
                  </a:lnTo>
                  <a:lnTo>
                    <a:pt x="43" y="86"/>
                  </a:lnTo>
                  <a:lnTo>
                    <a:pt x="43" y="86"/>
                  </a:lnTo>
                  <a:lnTo>
                    <a:pt x="35" y="86"/>
                  </a:lnTo>
                  <a:lnTo>
                    <a:pt x="35" y="86"/>
                  </a:lnTo>
                  <a:lnTo>
                    <a:pt x="38" y="71"/>
                  </a:lnTo>
                  <a:lnTo>
                    <a:pt x="43" y="54"/>
                  </a:lnTo>
                  <a:lnTo>
                    <a:pt x="43" y="54"/>
                  </a:lnTo>
                  <a:lnTo>
                    <a:pt x="43" y="47"/>
                  </a:lnTo>
                  <a:lnTo>
                    <a:pt x="41" y="43"/>
                  </a:lnTo>
                  <a:lnTo>
                    <a:pt x="40" y="40"/>
                  </a:lnTo>
                  <a:lnTo>
                    <a:pt x="35" y="40"/>
                  </a:lnTo>
                  <a:lnTo>
                    <a:pt x="35" y="40"/>
                  </a:lnTo>
                  <a:lnTo>
                    <a:pt x="32" y="41"/>
                  </a:lnTo>
                  <a:lnTo>
                    <a:pt x="27" y="44"/>
                  </a:lnTo>
                  <a:lnTo>
                    <a:pt x="24" y="49"/>
                  </a:lnTo>
                  <a:lnTo>
                    <a:pt x="22" y="55"/>
                  </a:lnTo>
                  <a:lnTo>
                    <a:pt x="22" y="60"/>
                  </a:lnTo>
                  <a:lnTo>
                    <a:pt x="22" y="60"/>
                  </a:lnTo>
                  <a:lnTo>
                    <a:pt x="18" y="86"/>
                  </a:lnTo>
                  <a:lnTo>
                    <a:pt x="18" y="86"/>
                  </a:lnTo>
                  <a:lnTo>
                    <a:pt x="10" y="86"/>
                  </a:lnTo>
                  <a:lnTo>
                    <a:pt x="10" y="86"/>
                  </a:lnTo>
                  <a:lnTo>
                    <a:pt x="0" y="86"/>
                  </a:lnTo>
                  <a:lnTo>
                    <a:pt x="0" y="86"/>
                  </a:lnTo>
                  <a:lnTo>
                    <a:pt x="10" y="46"/>
                  </a:lnTo>
                  <a:lnTo>
                    <a:pt x="11" y="40"/>
                  </a:lnTo>
                  <a:close/>
                </a:path>
              </a:pathLst>
            </a:custGeom>
            <a:grpFill/>
            <a:ln w="9525">
              <a:noFill/>
              <a:round/>
              <a:headEnd/>
              <a:tailEnd/>
            </a:ln>
          </p:spPr>
          <p:txBody>
            <a:bodyPr/>
            <a:lstStyle/>
            <a:p>
              <a:endParaRPr lang="en-GB" noProof="0" dirty="0">
                <a:solidFill>
                  <a:schemeClr val="bg1"/>
                </a:solidFill>
              </a:endParaRPr>
            </a:p>
          </p:txBody>
        </p:sp>
        <p:sp>
          <p:nvSpPr>
            <p:cNvPr id="55" name="Freeform 55"/>
            <p:cNvSpPr>
              <a:spLocks noEditPoints="1"/>
            </p:cNvSpPr>
            <p:nvPr userDrawn="1"/>
          </p:nvSpPr>
          <p:spPr bwMode="black">
            <a:xfrm>
              <a:off x="5181" y="4204"/>
              <a:ext cx="18" cy="48"/>
            </a:xfrm>
            <a:custGeom>
              <a:avLst/>
              <a:gdLst/>
              <a:ahLst/>
              <a:cxnLst>
                <a:cxn ang="0">
                  <a:pos x="6" y="55"/>
                </a:cxn>
                <a:cxn ang="0">
                  <a:pos x="6" y="55"/>
                </a:cxn>
                <a:cxn ang="0">
                  <a:pos x="11" y="30"/>
                </a:cxn>
                <a:cxn ang="0">
                  <a:pos x="11" y="30"/>
                </a:cxn>
                <a:cxn ang="0">
                  <a:pos x="19" y="32"/>
                </a:cxn>
                <a:cxn ang="0">
                  <a:pos x="19" y="32"/>
                </a:cxn>
                <a:cxn ang="0">
                  <a:pos x="28" y="30"/>
                </a:cxn>
                <a:cxn ang="0">
                  <a:pos x="28" y="30"/>
                </a:cxn>
                <a:cxn ang="0">
                  <a:pos x="22" y="55"/>
                </a:cxn>
                <a:cxn ang="0">
                  <a:pos x="20" y="60"/>
                </a:cxn>
                <a:cxn ang="0">
                  <a:pos x="20" y="60"/>
                </a:cxn>
                <a:cxn ang="0">
                  <a:pos x="17" y="86"/>
                </a:cxn>
                <a:cxn ang="0">
                  <a:pos x="17" y="86"/>
                </a:cxn>
                <a:cxn ang="0">
                  <a:pos x="9" y="86"/>
                </a:cxn>
                <a:cxn ang="0">
                  <a:pos x="9" y="86"/>
                </a:cxn>
                <a:cxn ang="0">
                  <a:pos x="0" y="86"/>
                </a:cxn>
                <a:cxn ang="0">
                  <a:pos x="0" y="86"/>
                </a:cxn>
                <a:cxn ang="0">
                  <a:pos x="6" y="60"/>
                </a:cxn>
                <a:cxn ang="0">
                  <a:pos x="6" y="55"/>
                </a:cxn>
                <a:cxn ang="0">
                  <a:pos x="25" y="0"/>
                </a:cxn>
                <a:cxn ang="0">
                  <a:pos x="25" y="0"/>
                </a:cxn>
                <a:cxn ang="0">
                  <a:pos x="28" y="1"/>
                </a:cxn>
                <a:cxn ang="0">
                  <a:pos x="31" y="3"/>
                </a:cxn>
                <a:cxn ang="0">
                  <a:pos x="33" y="6"/>
                </a:cxn>
                <a:cxn ang="0">
                  <a:pos x="33" y="9"/>
                </a:cxn>
                <a:cxn ang="0">
                  <a:pos x="33" y="9"/>
                </a:cxn>
                <a:cxn ang="0">
                  <a:pos x="31" y="13"/>
                </a:cxn>
                <a:cxn ang="0">
                  <a:pos x="28" y="16"/>
                </a:cxn>
                <a:cxn ang="0">
                  <a:pos x="25" y="17"/>
                </a:cxn>
                <a:cxn ang="0">
                  <a:pos x="22" y="19"/>
                </a:cxn>
                <a:cxn ang="0">
                  <a:pos x="22" y="19"/>
                </a:cxn>
                <a:cxn ang="0">
                  <a:pos x="19" y="17"/>
                </a:cxn>
                <a:cxn ang="0">
                  <a:pos x="16" y="16"/>
                </a:cxn>
                <a:cxn ang="0">
                  <a:pos x="14" y="13"/>
                </a:cxn>
                <a:cxn ang="0">
                  <a:pos x="14" y="9"/>
                </a:cxn>
                <a:cxn ang="0">
                  <a:pos x="14" y="9"/>
                </a:cxn>
                <a:cxn ang="0">
                  <a:pos x="16" y="6"/>
                </a:cxn>
                <a:cxn ang="0">
                  <a:pos x="19" y="3"/>
                </a:cxn>
                <a:cxn ang="0">
                  <a:pos x="22" y="1"/>
                </a:cxn>
                <a:cxn ang="0">
                  <a:pos x="25" y="0"/>
                </a:cxn>
                <a:cxn ang="0">
                  <a:pos x="25" y="0"/>
                </a:cxn>
              </a:cxnLst>
              <a:rect l="0" t="0" r="r" b="b"/>
              <a:pathLst>
                <a:path w="33" h="86">
                  <a:moveTo>
                    <a:pt x="6" y="55"/>
                  </a:moveTo>
                  <a:lnTo>
                    <a:pt x="6" y="55"/>
                  </a:lnTo>
                  <a:lnTo>
                    <a:pt x="11" y="30"/>
                  </a:lnTo>
                  <a:lnTo>
                    <a:pt x="11" y="30"/>
                  </a:lnTo>
                  <a:lnTo>
                    <a:pt x="19" y="32"/>
                  </a:lnTo>
                  <a:lnTo>
                    <a:pt x="19" y="32"/>
                  </a:lnTo>
                  <a:lnTo>
                    <a:pt x="28" y="30"/>
                  </a:lnTo>
                  <a:lnTo>
                    <a:pt x="28" y="30"/>
                  </a:lnTo>
                  <a:lnTo>
                    <a:pt x="22" y="55"/>
                  </a:lnTo>
                  <a:lnTo>
                    <a:pt x="20" y="60"/>
                  </a:lnTo>
                  <a:lnTo>
                    <a:pt x="20" y="60"/>
                  </a:lnTo>
                  <a:lnTo>
                    <a:pt x="17" y="86"/>
                  </a:lnTo>
                  <a:lnTo>
                    <a:pt x="17" y="86"/>
                  </a:lnTo>
                  <a:lnTo>
                    <a:pt x="9" y="86"/>
                  </a:lnTo>
                  <a:lnTo>
                    <a:pt x="9" y="86"/>
                  </a:lnTo>
                  <a:lnTo>
                    <a:pt x="0" y="86"/>
                  </a:lnTo>
                  <a:lnTo>
                    <a:pt x="0" y="86"/>
                  </a:lnTo>
                  <a:lnTo>
                    <a:pt x="6" y="60"/>
                  </a:lnTo>
                  <a:lnTo>
                    <a:pt x="6" y="55"/>
                  </a:lnTo>
                  <a:close/>
                  <a:moveTo>
                    <a:pt x="25" y="0"/>
                  </a:moveTo>
                  <a:lnTo>
                    <a:pt x="25" y="0"/>
                  </a:lnTo>
                  <a:lnTo>
                    <a:pt x="28" y="1"/>
                  </a:lnTo>
                  <a:lnTo>
                    <a:pt x="31" y="3"/>
                  </a:lnTo>
                  <a:lnTo>
                    <a:pt x="33" y="6"/>
                  </a:lnTo>
                  <a:lnTo>
                    <a:pt x="33" y="9"/>
                  </a:lnTo>
                  <a:lnTo>
                    <a:pt x="33" y="9"/>
                  </a:lnTo>
                  <a:lnTo>
                    <a:pt x="31" y="13"/>
                  </a:lnTo>
                  <a:lnTo>
                    <a:pt x="28" y="16"/>
                  </a:lnTo>
                  <a:lnTo>
                    <a:pt x="25" y="17"/>
                  </a:lnTo>
                  <a:lnTo>
                    <a:pt x="22" y="19"/>
                  </a:lnTo>
                  <a:lnTo>
                    <a:pt x="22" y="19"/>
                  </a:lnTo>
                  <a:lnTo>
                    <a:pt x="19" y="17"/>
                  </a:lnTo>
                  <a:lnTo>
                    <a:pt x="16" y="16"/>
                  </a:lnTo>
                  <a:lnTo>
                    <a:pt x="14" y="13"/>
                  </a:lnTo>
                  <a:lnTo>
                    <a:pt x="14" y="9"/>
                  </a:lnTo>
                  <a:lnTo>
                    <a:pt x="14" y="9"/>
                  </a:lnTo>
                  <a:lnTo>
                    <a:pt x="16" y="6"/>
                  </a:lnTo>
                  <a:lnTo>
                    <a:pt x="19" y="3"/>
                  </a:lnTo>
                  <a:lnTo>
                    <a:pt x="22" y="1"/>
                  </a:lnTo>
                  <a:lnTo>
                    <a:pt x="25" y="0"/>
                  </a:lnTo>
                  <a:lnTo>
                    <a:pt x="25" y="0"/>
                  </a:lnTo>
                  <a:close/>
                </a:path>
              </a:pathLst>
            </a:custGeom>
            <a:grpFill/>
            <a:ln w="9525">
              <a:noFill/>
              <a:round/>
              <a:headEnd/>
              <a:tailEnd/>
            </a:ln>
          </p:spPr>
          <p:txBody>
            <a:bodyPr/>
            <a:lstStyle/>
            <a:p>
              <a:endParaRPr lang="en-GB" noProof="0" dirty="0">
                <a:solidFill>
                  <a:schemeClr val="bg1"/>
                </a:solidFill>
              </a:endParaRPr>
            </a:p>
          </p:txBody>
        </p:sp>
        <p:sp>
          <p:nvSpPr>
            <p:cNvPr id="56" name="Freeform 56"/>
            <p:cNvSpPr>
              <a:spLocks/>
            </p:cNvSpPr>
            <p:nvPr userDrawn="1"/>
          </p:nvSpPr>
          <p:spPr bwMode="black">
            <a:xfrm>
              <a:off x="5199" y="4219"/>
              <a:ext cx="33" cy="33"/>
            </a:xfrm>
            <a:custGeom>
              <a:avLst/>
              <a:gdLst/>
              <a:ahLst/>
              <a:cxnLst>
                <a:cxn ang="0">
                  <a:pos x="25" y="12"/>
                </a:cxn>
                <a:cxn ang="0">
                  <a:pos x="25" y="12"/>
                </a:cxn>
                <a:cxn ang="0">
                  <a:pos x="25" y="12"/>
                </a:cxn>
                <a:cxn ang="0">
                  <a:pos x="30" y="7"/>
                </a:cxn>
                <a:cxn ang="0">
                  <a:pos x="35" y="4"/>
                </a:cxn>
                <a:cxn ang="0">
                  <a:pos x="40" y="2"/>
                </a:cxn>
                <a:cxn ang="0">
                  <a:pos x="44" y="0"/>
                </a:cxn>
                <a:cxn ang="0">
                  <a:pos x="44" y="0"/>
                </a:cxn>
                <a:cxn ang="0">
                  <a:pos x="52" y="2"/>
                </a:cxn>
                <a:cxn ang="0">
                  <a:pos x="57" y="7"/>
                </a:cxn>
                <a:cxn ang="0">
                  <a:pos x="59" y="13"/>
                </a:cxn>
                <a:cxn ang="0">
                  <a:pos x="59" y="23"/>
                </a:cxn>
                <a:cxn ang="0">
                  <a:pos x="59" y="23"/>
                </a:cxn>
                <a:cxn ang="0">
                  <a:pos x="54" y="42"/>
                </a:cxn>
                <a:cxn ang="0">
                  <a:pos x="54" y="42"/>
                </a:cxn>
                <a:cxn ang="0">
                  <a:pos x="52" y="58"/>
                </a:cxn>
                <a:cxn ang="0">
                  <a:pos x="52" y="58"/>
                </a:cxn>
                <a:cxn ang="0">
                  <a:pos x="43" y="58"/>
                </a:cxn>
                <a:cxn ang="0">
                  <a:pos x="43" y="58"/>
                </a:cxn>
                <a:cxn ang="0">
                  <a:pos x="35" y="58"/>
                </a:cxn>
                <a:cxn ang="0">
                  <a:pos x="35" y="58"/>
                </a:cxn>
                <a:cxn ang="0">
                  <a:pos x="38" y="43"/>
                </a:cxn>
                <a:cxn ang="0">
                  <a:pos x="43" y="26"/>
                </a:cxn>
                <a:cxn ang="0">
                  <a:pos x="43" y="26"/>
                </a:cxn>
                <a:cxn ang="0">
                  <a:pos x="43" y="19"/>
                </a:cxn>
                <a:cxn ang="0">
                  <a:pos x="41" y="15"/>
                </a:cxn>
                <a:cxn ang="0">
                  <a:pos x="40" y="12"/>
                </a:cxn>
                <a:cxn ang="0">
                  <a:pos x="37" y="12"/>
                </a:cxn>
                <a:cxn ang="0">
                  <a:pos x="37" y="12"/>
                </a:cxn>
                <a:cxn ang="0">
                  <a:pos x="32" y="13"/>
                </a:cxn>
                <a:cxn ang="0">
                  <a:pos x="27" y="16"/>
                </a:cxn>
                <a:cxn ang="0">
                  <a:pos x="24" y="21"/>
                </a:cxn>
                <a:cxn ang="0">
                  <a:pos x="22" y="27"/>
                </a:cxn>
                <a:cxn ang="0">
                  <a:pos x="22" y="32"/>
                </a:cxn>
                <a:cxn ang="0">
                  <a:pos x="22" y="32"/>
                </a:cxn>
                <a:cxn ang="0">
                  <a:pos x="18" y="58"/>
                </a:cxn>
                <a:cxn ang="0">
                  <a:pos x="18" y="58"/>
                </a:cxn>
                <a:cxn ang="0">
                  <a:pos x="10" y="58"/>
                </a:cxn>
                <a:cxn ang="0">
                  <a:pos x="10" y="58"/>
                </a:cxn>
                <a:cxn ang="0">
                  <a:pos x="0" y="58"/>
                </a:cxn>
                <a:cxn ang="0">
                  <a:pos x="0" y="58"/>
                </a:cxn>
                <a:cxn ang="0">
                  <a:pos x="6" y="32"/>
                </a:cxn>
                <a:cxn ang="0">
                  <a:pos x="8" y="27"/>
                </a:cxn>
                <a:cxn ang="0">
                  <a:pos x="8" y="27"/>
                </a:cxn>
                <a:cxn ang="0">
                  <a:pos x="11" y="2"/>
                </a:cxn>
                <a:cxn ang="0">
                  <a:pos x="11" y="2"/>
                </a:cxn>
                <a:cxn ang="0">
                  <a:pos x="19" y="4"/>
                </a:cxn>
                <a:cxn ang="0">
                  <a:pos x="19" y="4"/>
                </a:cxn>
                <a:cxn ang="0">
                  <a:pos x="29" y="2"/>
                </a:cxn>
                <a:cxn ang="0">
                  <a:pos x="25" y="12"/>
                </a:cxn>
              </a:cxnLst>
              <a:rect l="0" t="0" r="r" b="b"/>
              <a:pathLst>
                <a:path w="59" h="58">
                  <a:moveTo>
                    <a:pt x="25" y="12"/>
                  </a:moveTo>
                  <a:lnTo>
                    <a:pt x="25" y="12"/>
                  </a:lnTo>
                  <a:lnTo>
                    <a:pt x="25" y="12"/>
                  </a:lnTo>
                  <a:lnTo>
                    <a:pt x="30" y="7"/>
                  </a:lnTo>
                  <a:lnTo>
                    <a:pt x="35" y="4"/>
                  </a:lnTo>
                  <a:lnTo>
                    <a:pt x="40" y="2"/>
                  </a:lnTo>
                  <a:lnTo>
                    <a:pt x="44" y="0"/>
                  </a:lnTo>
                  <a:lnTo>
                    <a:pt x="44" y="0"/>
                  </a:lnTo>
                  <a:lnTo>
                    <a:pt x="52" y="2"/>
                  </a:lnTo>
                  <a:lnTo>
                    <a:pt x="57" y="7"/>
                  </a:lnTo>
                  <a:lnTo>
                    <a:pt x="59" y="13"/>
                  </a:lnTo>
                  <a:lnTo>
                    <a:pt x="59" y="23"/>
                  </a:lnTo>
                  <a:lnTo>
                    <a:pt x="59" y="23"/>
                  </a:lnTo>
                  <a:lnTo>
                    <a:pt x="54" y="42"/>
                  </a:lnTo>
                  <a:lnTo>
                    <a:pt x="54" y="42"/>
                  </a:lnTo>
                  <a:lnTo>
                    <a:pt x="52" y="58"/>
                  </a:lnTo>
                  <a:lnTo>
                    <a:pt x="52" y="58"/>
                  </a:lnTo>
                  <a:lnTo>
                    <a:pt x="43" y="58"/>
                  </a:lnTo>
                  <a:lnTo>
                    <a:pt x="43" y="58"/>
                  </a:lnTo>
                  <a:lnTo>
                    <a:pt x="35" y="58"/>
                  </a:lnTo>
                  <a:lnTo>
                    <a:pt x="35" y="58"/>
                  </a:lnTo>
                  <a:lnTo>
                    <a:pt x="38" y="43"/>
                  </a:lnTo>
                  <a:lnTo>
                    <a:pt x="43" y="26"/>
                  </a:lnTo>
                  <a:lnTo>
                    <a:pt x="43" y="26"/>
                  </a:lnTo>
                  <a:lnTo>
                    <a:pt x="43" y="19"/>
                  </a:lnTo>
                  <a:lnTo>
                    <a:pt x="41" y="15"/>
                  </a:lnTo>
                  <a:lnTo>
                    <a:pt x="40" y="12"/>
                  </a:lnTo>
                  <a:lnTo>
                    <a:pt x="37" y="12"/>
                  </a:lnTo>
                  <a:lnTo>
                    <a:pt x="37" y="12"/>
                  </a:lnTo>
                  <a:lnTo>
                    <a:pt x="32" y="13"/>
                  </a:lnTo>
                  <a:lnTo>
                    <a:pt x="27" y="16"/>
                  </a:lnTo>
                  <a:lnTo>
                    <a:pt x="24" y="21"/>
                  </a:lnTo>
                  <a:lnTo>
                    <a:pt x="22" y="27"/>
                  </a:lnTo>
                  <a:lnTo>
                    <a:pt x="22" y="32"/>
                  </a:lnTo>
                  <a:lnTo>
                    <a:pt x="22" y="32"/>
                  </a:lnTo>
                  <a:lnTo>
                    <a:pt x="18" y="58"/>
                  </a:lnTo>
                  <a:lnTo>
                    <a:pt x="18" y="58"/>
                  </a:lnTo>
                  <a:lnTo>
                    <a:pt x="10" y="58"/>
                  </a:lnTo>
                  <a:lnTo>
                    <a:pt x="10" y="58"/>
                  </a:lnTo>
                  <a:lnTo>
                    <a:pt x="0" y="58"/>
                  </a:lnTo>
                  <a:lnTo>
                    <a:pt x="0" y="58"/>
                  </a:lnTo>
                  <a:lnTo>
                    <a:pt x="6" y="32"/>
                  </a:lnTo>
                  <a:lnTo>
                    <a:pt x="8" y="27"/>
                  </a:lnTo>
                  <a:lnTo>
                    <a:pt x="8" y="27"/>
                  </a:lnTo>
                  <a:lnTo>
                    <a:pt x="11" y="2"/>
                  </a:lnTo>
                  <a:lnTo>
                    <a:pt x="11" y="2"/>
                  </a:lnTo>
                  <a:lnTo>
                    <a:pt x="19" y="4"/>
                  </a:lnTo>
                  <a:lnTo>
                    <a:pt x="19" y="4"/>
                  </a:lnTo>
                  <a:lnTo>
                    <a:pt x="29" y="2"/>
                  </a:lnTo>
                  <a:lnTo>
                    <a:pt x="25" y="12"/>
                  </a:lnTo>
                  <a:close/>
                </a:path>
              </a:pathLst>
            </a:custGeom>
            <a:grpFill/>
            <a:ln w="9525">
              <a:noFill/>
              <a:round/>
              <a:headEnd/>
              <a:tailEnd/>
            </a:ln>
          </p:spPr>
          <p:txBody>
            <a:bodyPr/>
            <a:lstStyle/>
            <a:p>
              <a:endParaRPr lang="en-GB" noProof="0" dirty="0">
                <a:solidFill>
                  <a:schemeClr val="bg1"/>
                </a:solidFill>
              </a:endParaRPr>
            </a:p>
          </p:txBody>
        </p:sp>
        <p:sp>
          <p:nvSpPr>
            <p:cNvPr id="57" name="Freeform 57"/>
            <p:cNvSpPr>
              <a:spLocks noEditPoints="1"/>
            </p:cNvSpPr>
            <p:nvPr userDrawn="1"/>
          </p:nvSpPr>
          <p:spPr bwMode="black">
            <a:xfrm>
              <a:off x="5233" y="4219"/>
              <a:ext cx="36" cy="50"/>
            </a:xfrm>
            <a:custGeom>
              <a:avLst/>
              <a:gdLst/>
              <a:ahLst/>
              <a:cxnLst>
                <a:cxn ang="0">
                  <a:pos x="40" y="70"/>
                </a:cxn>
                <a:cxn ang="0">
                  <a:pos x="35" y="80"/>
                </a:cxn>
                <a:cxn ang="0">
                  <a:pos x="24" y="83"/>
                </a:cxn>
                <a:cxn ang="0">
                  <a:pos x="18" y="83"/>
                </a:cxn>
                <a:cxn ang="0">
                  <a:pos x="11" y="77"/>
                </a:cxn>
                <a:cxn ang="0">
                  <a:pos x="11" y="70"/>
                </a:cxn>
                <a:cxn ang="0">
                  <a:pos x="18" y="61"/>
                </a:cxn>
                <a:cxn ang="0">
                  <a:pos x="26" y="59"/>
                </a:cxn>
                <a:cxn ang="0">
                  <a:pos x="32" y="59"/>
                </a:cxn>
                <a:cxn ang="0">
                  <a:pos x="40" y="64"/>
                </a:cxn>
                <a:cxn ang="0">
                  <a:pos x="40" y="70"/>
                </a:cxn>
                <a:cxn ang="0">
                  <a:pos x="65" y="7"/>
                </a:cxn>
                <a:cxn ang="0">
                  <a:pos x="65" y="5"/>
                </a:cxn>
                <a:cxn ang="0">
                  <a:pos x="65" y="2"/>
                </a:cxn>
                <a:cxn ang="0">
                  <a:pos x="54" y="2"/>
                </a:cxn>
                <a:cxn ang="0">
                  <a:pos x="48" y="2"/>
                </a:cxn>
                <a:cxn ang="0">
                  <a:pos x="38" y="0"/>
                </a:cxn>
                <a:cxn ang="0">
                  <a:pos x="21" y="7"/>
                </a:cxn>
                <a:cxn ang="0">
                  <a:pos x="11" y="19"/>
                </a:cxn>
                <a:cxn ang="0">
                  <a:pos x="11" y="26"/>
                </a:cxn>
                <a:cxn ang="0">
                  <a:pos x="13" y="32"/>
                </a:cxn>
                <a:cxn ang="0">
                  <a:pos x="23" y="37"/>
                </a:cxn>
                <a:cxn ang="0">
                  <a:pos x="23" y="39"/>
                </a:cxn>
                <a:cxn ang="0">
                  <a:pos x="13" y="43"/>
                </a:cxn>
                <a:cxn ang="0">
                  <a:pos x="10" y="50"/>
                </a:cxn>
                <a:cxn ang="0">
                  <a:pos x="10" y="53"/>
                </a:cxn>
                <a:cxn ang="0">
                  <a:pos x="15" y="59"/>
                </a:cxn>
                <a:cxn ang="0">
                  <a:pos x="15" y="59"/>
                </a:cxn>
                <a:cxn ang="0">
                  <a:pos x="5" y="64"/>
                </a:cxn>
                <a:cxn ang="0">
                  <a:pos x="0" y="74"/>
                </a:cxn>
                <a:cxn ang="0">
                  <a:pos x="0" y="80"/>
                </a:cxn>
                <a:cxn ang="0">
                  <a:pos x="10" y="88"/>
                </a:cxn>
                <a:cxn ang="0">
                  <a:pos x="19" y="88"/>
                </a:cxn>
                <a:cxn ang="0">
                  <a:pos x="42" y="83"/>
                </a:cxn>
                <a:cxn ang="0">
                  <a:pos x="50" y="75"/>
                </a:cxn>
                <a:cxn ang="0">
                  <a:pos x="54" y="64"/>
                </a:cxn>
                <a:cxn ang="0">
                  <a:pos x="54" y="58"/>
                </a:cxn>
                <a:cxn ang="0">
                  <a:pos x="46" y="50"/>
                </a:cxn>
                <a:cxn ang="0">
                  <a:pos x="30" y="48"/>
                </a:cxn>
                <a:cxn ang="0">
                  <a:pos x="27" y="48"/>
                </a:cxn>
                <a:cxn ang="0">
                  <a:pos x="23" y="45"/>
                </a:cxn>
                <a:cxn ang="0">
                  <a:pos x="23" y="43"/>
                </a:cxn>
                <a:cxn ang="0">
                  <a:pos x="27" y="39"/>
                </a:cxn>
                <a:cxn ang="0">
                  <a:pos x="32" y="39"/>
                </a:cxn>
                <a:cxn ang="0">
                  <a:pos x="42" y="37"/>
                </a:cxn>
                <a:cxn ang="0">
                  <a:pos x="54" y="27"/>
                </a:cxn>
                <a:cxn ang="0">
                  <a:pos x="57" y="19"/>
                </a:cxn>
                <a:cxn ang="0">
                  <a:pos x="57" y="12"/>
                </a:cxn>
                <a:cxn ang="0">
                  <a:pos x="54" y="7"/>
                </a:cxn>
                <a:cxn ang="0">
                  <a:pos x="37" y="5"/>
                </a:cxn>
                <a:cxn ang="0">
                  <a:pos x="40" y="7"/>
                </a:cxn>
                <a:cxn ang="0">
                  <a:pos x="43" y="13"/>
                </a:cxn>
                <a:cxn ang="0">
                  <a:pos x="42" y="19"/>
                </a:cxn>
                <a:cxn ang="0">
                  <a:pos x="38" y="31"/>
                </a:cxn>
                <a:cxn ang="0">
                  <a:pos x="32" y="34"/>
                </a:cxn>
                <a:cxn ang="0">
                  <a:pos x="29" y="34"/>
                </a:cxn>
                <a:cxn ang="0">
                  <a:pos x="26" y="27"/>
                </a:cxn>
                <a:cxn ang="0">
                  <a:pos x="27" y="21"/>
                </a:cxn>
                <a:cxn ang="0">
                  <a:pos x="30" y="10"/>
                </a:cxn>
                <a:cxn ang="0">
                  <a:pos x="37" y="5"/>
                </a:cxn>
              </a:cxnLst>
              <a:rect l="0" t="0" r="r" b="b"/>
              <a:pathLst>
                <a:path w="65" h="88">
                  <a:moveTo>
                    <a:pt x="40" y="70"/>
                  </a:moveTo>
                  <a:lnTo>
                    <a:pt x="40" y="70"/>
                  </a:lnTo>
                  <a:lnTo>
                    <a:pt x="38" y="75"/>
                  </a:lnTo>
                  <a:lnTo>
                    <a:pt x="35" y="80"/>
                  </a:lnTo>
                  <a:lnTo>
                    <a:pt x="29" y="83"/>
                  </a:lnTo>
                  <a:lnTo>
                    <a:pt x="24" y="83"/>
                  </a:lnTo>
                  <a:lnTo>
                    <a:pt x="24" y="83"/>
                  </a:lnTo>
                  <a:lnTo>
                    <a:pt x="18" y="83"/>
                  </a:lnTo>
                  <a:lnTo>
                    <a:pt x="13" y="80"/>
                  </a:lnTo>
                  <a:lnTo>
                    <a:pt x="11" y="77"/>
                  </a:lnTo>
                  <a:lnTo>
                    <a:pt x="11" y="70"/>
                  </a:lnTo>
                  <a:lnTo>
                    <a:pt x="11" y="70"/>
                  </a:lnTo>
                  <a:lnTo>
                    <a:pt x="15" y="64"/>
                  </a:lnTo>
                  <a:lnTo>
                    <a:pt x="18" y="61"/>
                  </a:lnTo>
                  <a:lnTo>
                    <a:pt x="18" y="61"/>
                  </a:lnTo>
                  <a:lnTo>
                    <a:pt x="26" y="59"/>
                  </a:lnTo>
                  <a:lnTo>
                    <a:pt x="26" y="59"/>
                  </a:lnTo>
                  <a:lnTo>
                    <a:pt x="32" y="59"/>
                  </a:lnTo>
                  <a:lnTo>
                    <a:pt x="37" y="61"/>
                  </a:lnTo>
                  <a:lnTo>
                    <a:pt x="40" y="64"/>
                  </a:lnTo>
                  <a:lnTo>
                    <a:pt x="40" y="70"/>
                  </a:lnTo>
                  <a:lnTo>
                    <a:pt x="40" y="70"/>
                  </a:lnTo>
                  <a:close/>
                  <a:moveTo>
                    <a:pt x="65" y="7"/>
                  </a:moveTo>
                  <a:lnTo>
                    <a:pt x="65" y="7"/>
                  </a:lnTo>
                  <a:lnTo>
                    <a:pt x="65" y="5"/>
                  </a:lnTo>
                  <a:lnTo>
                    <a:pt x="65" y="5"/>
                  </a:lnTo>
                  <a:lnTo>
                    <a:pt x="65" y="2"/>
                  </a:lnTo>
                  <a:lnTo>
                    <a:pt x="65" y="2"/>
                  </a:lnTo>
                  <a:lnTo>
                    <a:pt x="54" y="2"/>
                  </a:lnTo>
                  <a:lnTo>
                    <a:pt x="54" y="2"/>
                  </a:lnTo>
                  <a:lnTo>
                    <a:pt x="48" y="2"/>
                  </a:lnTo>
                  <a:lnTo>
                    <a:pt x="48" y="2"/>
                  </a:lnTo>
                  <a:lnTo>
                    <a:pt x="38" y="0"/>
                  </a:lnTo>
                  <a:lnTo>
                    <a:pt x="38" y="0"/>
                  </a:lnTo>
                  <a:lnTo>
                    <a:pt x="29" y="2"/>
                  </a:lnTo>
                  <a:lnTo>
                    <a:pt x="21" y="7"/>
                  </a:lnTo>
                  <a:lnTo>
                    <a:pt x="15" y="12"/>
                  </a:lnTo>
                  <a:lnTo>
                    <a:pt x="11" y="19"/>
                  </a:lnTo>
                  <a:lnTo>
                    <a:pt x="11" y="19"/>
                  </a:lnTo>
                  <a:lnTo>
                    <a:pt x="11" y="26"/>
                  </a:lnTo>
                  <a:lnTo>
                    <a:pt x="13" y="32"/>
                  </a:lnTo>
                  <a:lnTo>
                    <a:pt x="13" y="32"/>
                  </a:lnTo>
                  <a:lnTo>
                    <a:pt x="16" y="35"/>
                  </a:lnTo>
                  <a:lnTo>
                    <a:pt x="23" y="37"/>
                  </a:lnTo>
                  <a:lnTo>
                    <a:pt x="23" y="39"/>
                  </a:lnTo>
                  <a:lnTo>
                    <a:pt x="23" y="39"/>
                  </a:lnTo>
                  <a:lnTo>
                    <a:pt x="18" y="40"/>
                  </a:lnTo>
                  <a:lnTo>
                    <a:pt x="13" y="43"/>
                  </a:lnTo>
                  <a:lnTo>
                    <a:pt x="11" y="47"/>
                  </a:lnTo>
                  <a:lnTo>
                    <a:pt x="10" y="50"/>
                  </a:lnTo>
                  <a:lnTo>
                    <a:pt x="10" y="50"/>
                  </a:lnTo>
                  <a:lnTo>
                    <a:pt x="10" y="53"/>
                  </a:lnTo>
                  <a:lnTo>
                    <a:pt x="10" y="54"/>
                  </a:lnTo>
                  <a:lnTo>
                    <a:pt x="15" y="59"/>
                  </a:lnTo>
                  <a:lnTo>
                    <a:pt x="15" y="59"/>
                  </a:lnTo>
                  <a:lnTo>
                    <a:pt x="15" y="59"/>
                  </a:lnTo>
                  <a:lnTo>
                    <a:pt x="10" y="61"/>
                  </a:lnTo>
                  <a:lnTo>
                    <a:pt x="5" y="64"/>
                  </a:lnTo>
                  <a:lnTo>
                    <a:pt x="2" y="69"/>
                  </a:lnTo>
                  <a:lnTo>
                    <a:pt x="0" y="74"/>
                  </a:lnTo>
                  <a:lnTo>
                    <a:pt x="0" y="74"/>
                  </a:lnTo>
                  <a:lnTo>
                    <a:pt x="0" y="80"/>
                  </a:lnTo>
                  <a:lnTo>
                    <a:pt x="4" y="85"/>
                  </a:lnTo>
                  <a:lnTo>
                    <a:pt x="10" y="88"/>
                  </a:lnTo>
                  <a:lnTo>
                    <a:pt x="19" y="88"/>
                  </a:lnTo>
                  <a:lnTo>
                    <a:pt x="19" y="88"/>
                  </a:lnTo>
                  <a:lnTo>
                    <a:pt x="30" y="86"/>
                  </a:lnTo>
                  <a:lnTo>
                    <a:pt x="42" y="83"/>
                  </a:lnTo>
                  <a:lnTo>
                    <a:pt x="46" y="80"/>
                  </a:lnTo>
                  <a:lnTo>
                    <a:pt x="50" y="75"/>
                  </a:lnTo>
                  <a:lnTo>
                    <a:pt x="53" y="70"/>
                  </a:lnTo>
                  <a:lnTo>
                    <a:pt x="54" y="64"/>
                  </a:lnTo>
                  <a:lnTo>
                    <a:pt x="54" y="64"/>
                  </a:lnTo>
                  <a:lnTo>
                    <a:pt x="54" y="58"/>
                  </a:lnTo>
                  <a:lnTo>
                    <a:pt x="53" y="53"/>
                  </a:lnTo>
                  <a:lnTo>
                    <a:pt x="46" y="50"/>
                  </a:lnTo>
                  <a:lnTo>
                    <a:pt x="38" y="48"/>
                  </a:lnTo>
                  <a:lnTo>
                    <a:pt x="30" y="48"/>
                  </a:lnTo>
                  <a:lnTo>
                    <a:pt x="30" y="48"/>
                  </a:lnTo>
                  <a:lnTo>
                    <a:pt x="27" y="48"/>
                  </a:lnTo>
                  <a:lnTo>
                    <a:pt x="24" y="47"/>
                  </a:lnTo>
                  <a:lnTo>
                    <a:pt x="23" y="45"/>
                  </a:lnTo>
                  <a:lnTo>
                    <a:pt x="23" y="43"/>
                  </a:lnTo>
                  <a:lnTo>
                    <a:pt x="23" y="43"/>
                  </a:lnTo>
                  <a:lnTo>
                    <a:pt x="24" y="40"/>
                  </a:lnTo>
                  <a:lnTo>
                    <a:pt x="27" y="39"/>
                  </a:lnTo>
                  <a:lnTo>
                    <a:pt x="27" y="39"/>
                  </a:lnTo>
                  <a:lnTo>
                    <a:pt x="32" y="39"/>
                  </a:lnTo>
                  <a:lnTo>
                    <a:pt x="32" y="39"/>
                  </a:lnTo>
                  <a:lnTo>
                    <a:pt x="42" y="37"/>
                  </a:lnTo>
                  <a:lnTo>
                    <a:pt x="50" y="34"/>
                  </a:lnTo>
                  <a:lnTo>
                    <a:pt x="54" y="27"/>
                  </a:lnTo>
                  <a:lnTo>
                    <a:pt x="57" y="19"/>
                  </a:lnTo>
                  <a:lnTo>
                    <a:pt x="57" y="19"/>
                  </a:lnTo>
                  <a:lnTo>
                    <a:pt x="59" y="16"/>
                  </a:lnTo>
                  <a:lnTo>
                    <a:pt x="57" y="12"/>
                  </a:lnTo>
                  <a:lnTo>
                    <a:pt x="54" y="7"/>
                  </a:lnTo>
                  <a:lnTo>
                    <a:pt x="54" y="7"/>
                  </a:lnTo>
                  <a:lnTo>
                    <a:pt x="65" y="7"/>
                  </a:lnTo>
                  <a:close/>
                  <a:moveTo>
                    <a:pt x="37" y="5"/>
                  </a:moveTo>
                  <a:lnTo>
                    <a:pt x="37" y="5"/>
                  </a:lnTo>
                  <a:lnTo>
                    <a:pt x="40" y="7"/>
                  </a:lnTo>
                  <a:lnTo>
                    <a:pt x="42" y="8"/>
                  </a:lnTo>
                  <a:lnTo>
                    <a:pt x="43" y="13"/>
                  </a:lnTo>
                  <a:lnTo>
                    <a:pt x="42" y="19"/>
                  </a:lnTo>
                  <a:lnTo>
                    <a:pt x="42" y="19"/>
                  </a:lnTo>
                  <a:lnTo>
                    <a:pt x="40" y="26"/>
                  </a:lnTo>
                  <a:lnTo>
                    <a:pt x="38" y="31"/>
                  </a:lnTo>
                  <a:lnTo>
                    <a:pt x="35" y="34"/>
                  </a:lnTo>
                  <a:lnTo>
                    <a:pt x="32" y="34"/>
                  </a:lnTo>
                  <a:lnTo>
                    <a:pt x="32" y="34"/>
                  </a:lnTo>
                  <a:lnTo>
                    <a:pt x="29" y="34"/>
                  </a:lnTo>
                  <a:lnTo>
                    <a:pt x="27" y="31"/>
                  </a:lnTo>
                  <a:lnTo>
                    <a:pt x="26" y="27"/>
                  </a:lnTo>
                  <a:lnTo>
                    <a:pt x="27" y="21"/>
                  </a:lnTo>
                  <a:lnTo>
                    <a:pt x="27" y="21"/>
                  </a:lnTo>
                  <a:lnTo>
                    <a:pt x="29" y="15"/>
                  </a:lnTo>
                  <a:lnTo>
                    <a:pt x="30" y="10"/>
                  </a:lnTo>
                  <a:lnTo>
                    <a:pt x="34" y="7"/>
                  </a:lnTo>
                  <a:lnTo>
                    <a:pt x="37" y="5"/>
                  </a:lnTo>
                  <a:lnTo>
                    <a:pt x="37" y="5"/>
                  </a:lnTo>
                  <a:close/>
                </a:path>
              </a:pathLst>
            </a:custGeom>
            <a:grpFill/>
            <a:ln w="9525">
              <a:noFill/>
              <a:round/>
              <a:headEnd/>
              <a:tailEnd/>
            </a:ln>
          </p:spPr>
          <p:txBody>
            <a:bodyPr/>
            <a:lstStyle/>
            <a:p>
              <a:endParaRPr lang="en-GB" noProof="0" dirty="0">
                <a:solidFill>
                  <a:schemeClr val="bg1"/>
                </a:solidFill>
              </a:endParaRPr>
            </a:p>
          </p:txBody>
        </p:sp>
        <p:sp>
          <p:nvSpPr>
            <p:cNvPr id="58" name="Freeform 58"/>
            <p:cNvSpPr>
              <a:spLocks/>
            </p:cNvSpPr>
            <p:nvPr userDrawn="1"/>
          </p:nvSpPr>
          <p:spPr bwMode="black">
            <a:xfrm>
              <a:off x="5287" y="4208"/>
              <a:ext cx="62" cy="44"/>
            </a:xfrm>
            <a:custGeom>
              <a:avLst/>
              <a:gdLst/>
              <a:ahLst/>
              <a:cxnLst>
                <a:cxn ang="0">
                  <a:pos x="49" y="22"/>
                </a:cxn>
                <a:cxn ang="0">
                  <a:pos x="49" y="22"/>
                </a:cxn>
                <a:cxn ang="0">
                  <a:pos x="35" y="49"/>
                </a:cxn>
                <a:cxn ang="0">
                  <a:pos x="19" y="78"/>
                </a:cxn>
                <a:cxn ang="0">
                  <a:pos x="19" y="78"/>
                </a:cxn>
                <a:cxn ang="0">
                  <a:pos x="14" y="78"/>
                </a:cxn>
                <a:cxn ang="0">
                  <a:pos x="14" y="78"/>
                </a:cxn>
                <a:cxn ang="0">
                  <a:pos x="8" y="78"/>
                </a:cxn>
                <a:cxn ang="0">
                  <a:pos x="8" y="78"/>
                </a:cxn>
                <a:cxn ang="0">
                  <a:pos x="5" y="33"/>
                </a:cxn>
                <a:cxn ang="0">
                  <a:pos x="0" y="0"/>
                </a:cxn>
                <a:cxn ang="0">
                  <a:pos x="0" y="0"/>
                </a:cxn>
                <a:cxn ang="0">
                  <a:pos x="10" y="0"/>
                </a:cxn>
                <a:cxn ang="0">
                  <a:pos x="10" y="0"/>
                </a:cxn>
                <a:cxn ang="0">
                  <a:pos x="19" y="0"/>
                </a:cxn>
                <a:cxn ang="0">
                  <a:pos x="19" y="0"/>
                </a:cxn>
                <a:cxn ang="0">
                  <a:pos x="22" y="57"/>
                </a:cxn>
                <a:cxn ang="0">
                  <a:pos x="24" y="57"/>
                </a:cxn>
                <a:cxn ang="0">
                  <a:pos x="24" y="57"/>
                </a:cxn>
                <a:cxn ang="0">
                  <a:pos x="54" y="0"/>
                </a:cxn>
                <a:cxn ang="0">
                  <a:pos x="54" y="0"/>
                </a:cxn>
                <a:cxn ang="0">
                  <a:pos x="59" y="0"/>
                </a:cxn>
                <a:cxn ang="0">
                  <a:pos x="59" y="0"/>
                </a:cxn>
                <a:cxn ang="0">
                  <a:pos x="65" y="0"/>
                </a:cxn>
                <a:cxn ang="0">
                  <a:pos x="65" y="0"/>
                </a:cxn>
                <a:cxn ang="0">
                  <a:pos x="68" y="27"/>
                </a:cxn>
                <a:cxn ang="0">
                  <a:pos x="72" y="57"/>
                </a:cxn>
                <a:cxn ang="0">
                  <a:pos x="73" y="57"/>
                </a:cxn>
                <a:cxn ang="0">
                  <a:pos x="73" y="57"/>
                </a:cxn>
                <a:cxn ang="0">
                  <a:pos x="100" y="0"/>
                </a:cxn>
                <a:cxn ang="0">
                  <a:pos x="100" y="0"/>
                </a:cxn>
                <a:cxn ang="0">
                  <a:pos x="105" y="0"/>
                </a:cxn>
                <a:cxn ang="0">
                  <a:pos x="105" y="0"/>
                </a:cxn>
                <a:cxn ang="0">
                  <a:pos x="110" y="0"/>
                </a:cxn>
                <a:cxn ang="0">
                  <a:pos x="110" y="0"/>
                </a:cxn>
                <a:cxn ang="0">
                  <a:pos x="92" y="33"/>
                </a:cxn>
                <a:cxn ang="0">
                  <a:pos x="70" y="78"/>
                </a:cxn>
                <a:cxn ang="0">
                  <a:pos x="70" y="78"/>
                </a:cxn>
                <a:cxn ang="0">
                  <a:pos x="64" y="78"/>
                </a:cxn>
                <a:cxn ang="0">
                  <a:pos x="64" y="78"/>
                </a:cxn>
                <a:cxn ang="0">
                  <a:pos x="57" y="78"/>
                </a:cxn>
                <a:cxn ang="0">
                  <a:pos x="57" y="78"/>
                </a:cxn>
                <a:cxn ang="0">
                  <a:pos x="54" y="51"/>
                </a:cxn>
                <a:cxn ang="0">
                  <a:pos x="51" y="22"/>
                </a:cxn>
                <a:cxn ang="0">
                  <a:pos x="49" y="22"/>
                </a:cxn>
              </a:cxnLst>
              <a:rect l="0" t="0" r="r" b="b"/>
              <a:pathLst>
                <a:path w="110" h="78">
                  <a:moveTo>
                    <a:pt x="49" y="22"/>
                  </a:moveTo>
                  <a:lnTo>
                    <a:pt x="49" y="22"/>
                  </a:lnTo>
                  <a:lnTo>
                    <a:pt x="35" y="49"/>
                  </a:lnTo>
                  <a:lnTo>
                    <a:pt x="19" y="78"/>
                  </a:lnTo>
                  <a:lnTo>
                    <a:pt x="19" y="78"/>
                  </a:lnTo>
                  <a:lnTo>
                    <a:pt x="14" y="78"/>
                  </a:lnTo>
                  <a:lnTo>
                    <a:pt x="14" y="78"/>
                  </a:lnTo>
                  <a:lnTo>
                    <a:pt x="8" y="78"/>
                  </a:lnTo>
                  <a:lnTo>
                    <a:pt x="8" y="78"/>
                  </a:lnTo>
                  <a:lnTo>
                    <a:pt x="5" y="33"/>
                  </a:lnTo>
                  <a:lnTo>
                    <a:pt x="0" y="0"/>
                  </a:lnTo>
                  <a:lnTo>
                    <a:pt x="0" y="0"/>
                  </a:lnTo>
                  <a:lnTo>
                    <a:pt x="10" y="0"/>
                  </a:lnTo>
                  <a:lnTo>
                    <a:pt x="10" y="0"/>
                  </a:lnTo>
                  <a:lnTo>
                    <a:pt x="19" y="0"/>
                  </a:lnTo>
                  <a:lnTo>
                    <a:pt x="19" y="0"/>
                  </a:lnTo>
                  <a:lnTo>
                    <a:pt x="22" y="57"/>
                  </a:lnTo>
                  <a:lnTo>
                    <a:pt x="24" y="57"/>
                  </a:lnTo>
                  <a:lnTo>
                    <a:pt x="24" y="57"/>
                  </a:lnTo>
                  <a:lnTo>
                    <a:pt x="54" y="0"/>
                  </a:lnTo>
                  <a:lnTo>
                    <a:pt x="54" y="0"/>
                  </a:lnTo>
                  <a:lnTo>
                    <a:pt x="59" y="0"/>
                  </a:lnTo>
                  <a:lnTo>
                    <a:pt x="59" y="0"/>
                  </a:lnTo>
                  <a:lnTo>
                    <a:pt x="65" y="0"/>
                  </a:lnTo>
                  <a:lnTo>
                    <a:pt x="65" y="0"/>
                  </a:lnTo>
                  <a:lnTo>
                    <a:pt x="68" y="27"/>
                  </a:lnTo>
                  <a:lnTo>
                    <a:pt x="72" y="57"/>
                  </a:lnTo>
                  <a:lnTo>
                    <a:pt x="73" y="57"/>
                  </a:lnTo>
                  <a:lnTo>
                    <a:pt x="73" y="57"/>
                  </a:lnTo>
                  <a:lnTo>
                    <a:pt x="100" y="0"/>
                  </a:lnTo>
                  <a:lnTo>
                    <a:pt x="100" y="0"/>
                  </a:lnTo>
                  <a:lnTo>
                    <a:pt x="105" y="0"/>
                  </a:lnTo>
                  <a:lnTo>
                    <a:pt x="105" y="0"/>
                  </a:lnTo>
                  <a:lnTo>
                    <a:pt x="110" y="0"/>
                  </a:lnTo>
                  <a:lnTo>
                    <a:pt x="110" y="0"/>
                  </a:lnTo>
                  <a:lnTo>
                    <a:pt x="92" y="33"/>
                  </a:lnTo>
                  <a:lnTo>
                    <a:pt x="70" y="78"/>
                  </a:lnTo>
                  <a:lnTo>
                    <a:pt x="70" y="78"/>
                  </a:lnTo>
                  <a:lnTo>
                    <a:pt x="64" y="78"/>
                  </a:lnTo>
                  <a:lnTo>
                    <a:pt x="64" y="78"/>
                  </a:lnTo>
                  <a:lnTo>
                    <a:pt x="57" y="78"/>
                  </a:lnTo>
                  <a:lnTo>
                    <a:pt x="57" y="78"/>
                  </a:lnTo>
                  <a:lnTo>
                    <a:pt x="54" y="51"/>
                  </a:lnTo>
                  <a:lnTo>
                    <a:pt x="51" y="22"/>
                  </a:lnTo>
                  <a:lnTo>
                    <a:pt x="49" y="22"/>
                  </a:lnTo>
                  <a:close/>
                </a:path>
              </a:pathLst>
            </a:custGeom>
            <a:grpFill/>
            <a:ln w="9525">
              <a:noFill/>
              <a:round/>
              <a:headEnd/>
              <a:tailEnd/>
            </a:ln>
          </p:spPr>
          <p:txBody>
            <a:bodyPr/>
            <a:lstStyle/>
            <a:p>
              <a:endParaRPr lang="en-GB" noProof="0" dirty="0">
                <a:solidFill>
                  <a:schemeClr val="bg1"/>
                </a:solidFill>
              </a:endParaRPr>
            </a:p>
          </p:txBody>
        </p:sp>
        <p:sp>
          <p:nvSpPr>
            <p:cNvPr id="59" name="Freeform 59"/>
            <p:cNvSpPr>
              <a:spLocks noEditPoints="1"/>
            </p:cNvSpPr>
            <p:nvPr userDrawn="1"/>
          </p:nvSpPr>
          <p:spPr bwMode="black">
            <a:xfrm>
              <a:off x="5341" y="4219"/>
              <a:ext cx="29" cy="33"/>
            </a:xfrm>
            <a:custGeom>
              <a:avLst/>
              <a:gdLst/>
              <a:ahLst/>
              <a:cxnLst>
                <a:cxn ang="0">
                  <a:pos x="19" y="26"/>
                </a:cxn>
                <a:cxn ang="0">
                  <a:pos x="19" y="26"/>
                </a:cxn>
                <a:cxn ang="0">
                  <a:pos x="21" y="18"/>
                </a:cxn>
                <a:cxn ang="0">
                  <a:pos x="24" y="13"/>
                </a:cxn>
                <a:cxn ang="0">
                  <a:pos x="27" y="8"/>
                </a:cxn>
                <a:cxn ang="0">
                  <a:pos x="32" y="7"/>
                </a:cxn>
                <a:cxn ang="0">
                  <a:pos x="32" y="7"/>
                </a:cxn>
                <a:cxn ang="0">
                  <a:pos x="35" y="8"/>
                </a:cxn>
                <a:cxn ang="0">
                  <a:pos x="38" y="12"/>
                </a:cxn>
                <a:cxn ang="0">
                  <a:pos x="38" y="18"/>
                </a:cxn>
                <a:cxn ang="0">
                  <a:pos x="36" y="26"/>
                </a:cxn>
                <a:cxn ang="0">
                  <a:pos x="19" y="26"/>
                </a:cxn>
                <a:cxn ang="0">
                  <a:pos x="51" y="31"/>
                </a:cxn>
                <a:cxn ang="0">
                  <a:pos x="51" y="31"/>
                </a:cxn>
                <a:cxn ang="0">
                  <a:pos x="52" y="26"/>
                </a:cxn>
                <a:cxn ang="0">
                  <a:pos x="52" y="26"/>
                </a:cxn>
                <a:cxn ang="0">
                  <a:pos x="52" y="16"/>
                </a:cxn>
                <a:cxn ang="0">
                  <a:pos x="51" y="12"/>
                </a:cxn>
                <a:cxn ang="0">
                  <a:pos x="49" y="8"/>
                </a:cxn>
                <a:cxn ang="0">
                  <a:pos x="46" y="5"/>
                </a:cxn>
                <a:cxn ang="0">
                  <a:pos x="43" y="4"/>
                </a:cxn>
                <a:cxn ang="0">
                  <a:pos x="38" y="2"/>
                </a:cxn>
                <a:cxn ang="0">
                  <a:pos x="33" y="0"/>
                </a:cxn>
                <a:cxn ang="0">
                  <a:pos x="33" y="0"/>
                </a:cxn>
                <a:cxn ang="0">
                  <a:pos x="22" y="4"/>
                </a:cxn>
                <a:cxn ang="0">
                  <a:pos x="17" y="5"/>
                </a:cxn>
                <a:cxn ang="0">
                  <a:pos x="13" y="8"/>
                </a:cxn>
                <a:cxn ang="0">
                  <a:pos x="9" y="13"/>
                </a:cxn>
                <a:cxn ang="0">
                  <a:pos x="6" y="18"/>
                </a:cxn>
                <a:cxn ang="0">
                  <a:pos x="3" y="24"/>
                </a:cxn>
                <a:cxn ang="0">
                  <a:pos x="1" y="31"/>
                </a:cxn>
                <a:cxn ang="0">
                  <a:pos x="1" y="31"/>
                </a:cxn>
                <a:cxn ang="0">
                  <a:pos x="0" y="37"/>
                </a:cxn>
                <a:cxn ang="0">
                  <a:pos x="1" y="43"/>
                </a:cxn>
                <a:cxn ang="0">
                  <a:pos x="3" y="48"/>
                </a:cxn>
                <a:cxn ang="0">
                  <a:pos x="5" y="53"/>
                </a:cxn>
                <a:cxn ang="0">
                  <a:pos x="9" y="56"/>
                </a:cxn>
                <a:cxn ang="0">
                  <a:pos x="13" y="58"/>
                </a:cxn>
                <a:cxn ang="0">
                  <a:pos x="24" y="59"/>
                </a:cxn>
                <a:cxn ang="0">
                  <a:pos x="24" y="59"/>
                </a:cxn>
                <a:cxn ang="0">
                  <a:pos x="35" y="58"/>
                </a:cxn>
                <a:cxn ang="0">
                  <a:pos x="41" y="54"/>
                </a:cxn>
                <a:cxn ang="0">
                  <a:pos x="46" y="48"/>
                </a:cxn>
                <a:cxn ang="0">
                  <a:pos x="44" y="47"/>
                </a:cxn>
                <a:cxn ang="0">
                  <a:pos x="44" y="47"/>
                </a:cxn>
                <a:cxn ang="0">
                  <a:pos x="36" y="51"/>
                </a:cxn>
                <a:cxn ang="0">
                  <a:pos x="28" y="51"/>
                </a:cxn>
                <a:cxn ang="0">
                  <a:pos x="28" y="51"/>
                </a:cxn>
                <a:cxn ang="0">
                  <a:pos x="25" y="51"/>
                </a:cxn>
                <a:cxn ang="0">
                  <a:pos x="22" y="50"/>
                </a:cxn>
                <a:cxn ang="0">
                  <a:pos x="19" y="47"/>
                </a:cxn>
                <a:cxn ang="0">
                  <a:pos x="17" y="39"/>
                </a:cxn>
                <a:cxn ang="0">
                  <a:pos x="19" y="31"/>
                </a:cxn>
                <a:cxn ang="0">
                  <a:pos x="51" y="31"/>
                </a:cxn>
              </a:cxnLst>
              <a:rect l="0" t="0" r="r" b="b"/>
              <a:pathLst>
                <a:path w="52" h="59">
                  <a:moveTo>
                    <a:pt x="19" y="26"/>
                  </a:moveTo>
                  <a:lnTo>
                    <a:pt x="19" y="26"/>
                  </a:lnTo>
                  <a:lnTo>
                    <a:pt x="21" y="18"/>
                  </a:lnTo>
                  <a:lnTo>
                    <a:pt x="24" y="13"/>
                  </a:lnTo>
                  <a:lnTo>
                    <a:pt x="27" y="8"/>
                  </a:lnTo>
                  <a:lnTo>
                    <a:pt x="32" y="7"/>
                  </a:lnTo>
                  <a:lnTo>
                    <a:pt x="32" y="7"/>
                  </a:lnTo>
                  <a:lnTo>
                    <a:pt x="35" y="8"/>
                  </a:lnTo>
                  <a:lnTo>
                    <a:pt x="38" y="12"/>
                  </a:lnTo>
                  <a:lnTo>
                    <a:pt x="38" y="18"/>
                  </a:lnTo>
                  <a:lnTo>
                    <a:pt x="36" y="26"/>
                  </a:lnTo>
                  <a:lnTo>
                    <a:pt x="19" y="26"/>
                  </a:lnTo>
                  <a:close/>
                  <a:moveTo>
                    <a:pt x="51" y="31"/>
                  </a:moveTo>
                  <a:lnTo>
                    <a:pt x="51" y="31"/>
                  </a:lnTo>
                  <a:lnTo>
                    <a:pt x="52" y="26"/>
                  </a:lnTo>
                  <a:lnTo>
                    <a:pt x="52" y="26"/>
                  </a:lnTo>
                  <a:lnTo>
                    <a:pt x="52" y="16"/>
                  </a:lnTo>
                  <a:lnTo>
                    <a:pt x="51" y="12"/>
                  </a:lnTo>
                  <a:lnTo>
                    <a:pt x="49" y="8"/>
                  </a:lnTo>
                  <a:lnTo>
                    <a:pt x="46" y="5"/>
                  </a:lnTo>
                  <a:lnTo>
                    <a:pt x="43" y="4"/>
                  </a:lnTo>
                  <a:lnTo>
                    <a:pt x="38" y="2"/>
                  </a:lnTo>
                  <a:lnTo>
                    <a:pt x="33" y="0"/>
                  </a:lnTo>
                  <a:lnTo>
                    <a:pt x="33" y="0"/>
                  </a:lnTo>
                  <a:lnTo>
                    <a:pt x="22" y="4"/>
                  </a:lnTo>
                  <a:lnTo>
                    <a:pt x="17" y="5"/>
                  </a:lnTo>
                  <a:lnTo>
                    <a:pt x="13" y="8"/>
                  </a:lnTo>
                  <a:lnTo>
                    <a:pt x="9" y="13"/>
                  </a:lnTo>
                  <a:lnTo>
                    <a:pt x="6" y="18"/>
                  </a:lnTo>
                  <a:lnTo>
                    <a:pt x="3" y="24"/>
                  </a:lnTo>
                  <a:lnTo>
                    <a:pt x="1" y="31"/>
                  </a:lnTo>
                  <a:lnTo>
                    <a:pt x="1" y="31"/>
                  </a:lnTo>
                  <a:lnTo>
                    <a:pt x="0" y="37"/>
                  </a:lnTo>
                  <a:lnTo>
                    <a:pt x="1" y="43"/>
                  </a:lnTo>
                  <a:lnTo>
                    <a:pt x="3" y="48"/>
                  </a:lnTo>
                  <a:lnTo>
                    <a:pt x="5" y="53"/>
                  </a:lnTo>
                  <a:lnTo>
                    <a:pt x="9" y="56"/>
                  </a:lnTo>
                  <a:lnTo>
                    <a:pt x="13" y="58"/>
                  </a:lnTo>
                  <a:lnTo>
                    <a:pt x="24" y="59"/>
                  </a:lnTo>
                  <a:lnTo>
                    <a:pt x="24" y="59"/>
                  </a:lnTo>
                  <a:lnTo>
                    <a:pt x="35" y="58"/>
                  </a:lnTo>
                  <a:lnTo>
                    <a:pt x="41" y="54"/>
                  </a:lnTo>
                  <a:lnTo>
                    <a:pt x="46" y="48"/>
                  </a:lnTo>
                  <a:lnTo>
                    <a:pt x="44" y="47"/>
                  </a:lnTo>
                  <a:lnTo>
                    <a:pt x="44" y="47"/>
                  </a:lnTo>
                  <a:lnTo>
                    <a:pt x="36" y="51"/>
                  </a:lnTo>
                  <a:lnTo>
                    <a:pt x="28" y="51"/>
                  </a:lnTo>
                  <a:lnTo>
                    <a:pt x="28" y="51"/>
                  </a:lnTo>
                  <a:lnTo>
                    <a:pt x="25" y="51"/>
                  </a:lnTo>
                  <a:lnTo>
                    <a:pt x="22" y="50"/>
                  </a:lnTo>
                  <a:lnTo>
                    <a:pt x="19" y="47"/>
                  </a:lnTo>
                  <a:lnTo>
                    <a:pt x="17" y="39"/>
                  </a:lnTo>
                  <a:lnTo>
                    <a:pt x="19" y="31"/>
                  </a:lnTo>
                  <a:lnTo>
                    <a:pt x="51" y="31"/>
                  </a:lnTo>
                  <a:close/>
                </a:path>
              </a:pathLst>
            </a:custGeom>
            <a:grpFill/>
            <a:ln w="9525">
              <a:noFill/>
              <a:round/>
              <a:headEnd/>
              <a:tailEnd/>
            </a:ln>
          </p:spPr>
          <p:txBody>
            <a:bodyPr/>
            <a:lstStyle/>
            <a:p>
              <a:endParaRPr lang="en-GB" noProof="0" dirty="0">
                <a:solidFill>
                  <a:schemeClr val="bg1"/>
                </a:solidFill>
              </a:endParaRPr>
            </a:p>
          </p:txBody>
        </p:sp>
        <p:sp>
          <p:nvSpPr>
            <p:cNvPr id="60" name="Freeform 60"/>
            <p:cNvSpPr>
              <a:spLocks noEditPoints="1"/>
            </p:cNvSpPr>
            <p:nvPr userDrawn="1"/>
          </p:nvSpPr>
          <p:spPr bwMode="black">
            <a:xfrm>
              <a:off x="5389" y="4208"/>
              <a:ext cx="46" cy="44"/>
            </a:xfrm>
            <a:custGeom>
              <a:avLst/>
              <a:gdLst/>
              <a:ahLst/>
              <a:cxnLst>
                <a:cxn ang="0">
                  <a:pos x="27" y="28"/>
                </a:cxn>
                <a:cxn ang="0">
                  <a:pos x="27" y="28"/>
                </a:cxn>
                <a:cxn ang="0">
                  <a:pos x="31" y="6"/>
                </a:cxn>
                <a:cxn ang="0">
                  <a:pos x="31" y="6"/>
                </a:cxn>
                <a:cxn ang="0">
                  <a:pos x="42" y="6"/>
                </a:cxn>
                <a:cxn ang="0">
                  <a:pos x="42" y="6"/>
                </a:cxn>
                <a:cxn ang="0">
                  <a:pos x="49" y="6"/>
                </a:cxn>
                <a:cxn ang="0">
                  <a:pos x="54" y="8"/>
                </a:cxn>
                <a:cxn ang="0">
                  <a:pos x="57" y="11"/>
                </a:cxn>
                <a:cxn ang="0">
                  <a:pos x="60" y="14"/>
                </a:cxn>
                <a:cxn ang="0">
                  <a:pos x="63" y="19"/>
                </a:cxn>
                <a:cxn ang="0">
                  <a:pos x="65" y="24"/>
                </a:cxn>
                <a:cxn ang="0">
                  <a:pos x="65" y="30"/>
                </a:cxn>
                <a:cxn ang="0">
                  <a:pos x="63" y="36"/>
                </a:cxn>
                <a:cxn ang="0">
                  <a:pos x="63" y="36"/>
                </a:cxn>
                <a:cxn ang="0">
                  <a:pos x="61" y="44"/>
                </a:cxn>
                <a:cxn ang="0">
                  <a:pos x="58" y="52"/>
                </a:cxn>
                <a:cxn ang="0">
                  <a:pos x="55" y="57"/>
                </a:cxn>
                <a:cxn ang="0">
                  <a:pos x="50" y="63"/>
                </a:cxn>
                <a:cxn ang="0">
                  <a:pos x="46" y="67"/>
                </a:cxn>
                <a:cxn ang="0">
                  <a:pos x="41" y="70"/>
                </a:cxn>
                <a:cxn ang="0">
                  <a:pos x="34" y="71"/>
                </a:cxn>
                <a:cxn ang="0">
                  <a:pos x="28" y="71"/>
                </a:cxn>
                <a:cxn ang="0">
                  <a:pos x="28" y="71"/>
                </a:cxn>
                <a:cxn ang="0">
                  <a:pos x="19" y="71"/>
                </a:cxn>
                <a:cxn ang="0">
                  <a:pos x="19" y="71"/>
                </a:cxn>
                <a:cxn ang="0">
                  <a:pos x="23" y="49"/>
                </a:cxn>
                <a:cxn ang="0">
                  <a:pos x="27" y="28"/>
                </a:cxn>
                <a:cxn ang="0">
                  <a:pos x="6" y="46"/>
                </a:cxn>
                <a:cxn ang="0">
                  <a:pos x="6" y="46"/>
                </a:cxn>
                <a:cxn ang="0">
                  <a:pos x="0" y="78"/>
                </a:cxn>
                <a:cxn ang="0">
                  <a:pos x="0" y="78"/>
                </a:cxn>
                <a:cxn ang="0">
                  <a:pos x="9" y="78"/>
                </a:cxn>
                <a:cxn ang="0">
                  <a:pos x="9" y="78"/>
                </a:cxn>
                <a:cxn ang="0">
                  <a:pos x="34" y="78"/>
                </a:cxn>
                <a:cxn ang="0">
                  <a:pos x="34" y="78"/>
                </a:cxn>
                <a:cxn ang="0">
                  <a:pos x="42" y="78"/>
                </a:cxn>
                <a:cxn ang="0">
                  <a:pos x="50" y="74"/>
                </a:cxn>
                <a:cxn ang="0">
                  <a:pos x="57" y="71"/>
                </a:cxn>
                <a:cxn ang="0">
                  <a:pos x="63" y="67"/>
                </a:cxn>
                <a:cxn ang="0">
                  <a:pos x="69" y="60"/>
                </a:cxn>
                <a:cxn ang="0">
                  <a:pos x="74" y="54"/>
                </a:cxn>
                <a:cxn ang="0">
                  <a:pos x="79" y="46"/>
                </a:cxn>
                <a:cxn ang="0">
                  <a:pos x="82" y="36"/>
                </a:cxn>
                <a:cxn ang="0">
                  <a:pos x="82" y="36"/>
                </a:cxn>
                <a:cxn ang="0">
                  <a:pos x="82" y="27"/>
                </a:cxn>
                <a:cxn ang="0">
                  <a:pos x="82" y="19"/>
                </a:cxn>
                <a:cxn ang="0">
                  <a:pos x="79" y="12"/>
                </a:cxn>
                <a:cxn ang="0">
                  <a:pos x="74" y="8"/>
                </a:cxn>
                <a:cxn ang="0">
                  <a:pos x="69" y="3"/>
                </a:cxn>
                <a:cxn ang="0">
                  <a:pos x="61" y="1"/>
                </a:cxn>
                <a:cxn ang="0">
                  <a:pos x="54" y="0"/>
                </a:cxn>
                <a:cxn ang="0">
                  <a:pos x="44" y="0"/>
                </a:cxn>
                <a:cxn ang="0">
                  <a:pos x="44" y="0"/>
                </a:cxn>
                <a:cxn ang="0">
                  <a:pos x="23" y="0"/>
                </a:cxn>
                <a:cxn ang="0">
                  <a:pos x="23" y="0"/>
                </a:cxn>
                <a:cxn ang="0">
                  <a:pos x="15" y="0"/>
                </a:cxn>
                <a:cxn ang="0">
                  <a:pos x="15" y="0"/>
                </a:cxn>
                <a:cxn ang="0">
                  <a:pos x="9" y="32"/>
                </a:cxn>
                <a:cxn ang="0">
                  <a:pos x="6" y="46"/>
                </a:cxn>
              </a:cxnLst>
              <a:rect l="0" t="0" r="r" b="b"/>
              <a:pathLst>
                <a:path w="82" h="78">
                  <a:moveTo>
                    <a:pt x="27" y="28"/>
                  </a:moveTo>
                  <a:lnTo>
                    <a:pt x="27" y="28"/>
                  </a:lnTo>
                  <a:lnTo>
                    <a:pt x="31" y="6"/>
                  </a:lnTo>
                  <a:lnTo>
                    <a:pt x="31" y="6"/>
                  </a:lnTo>
                  <a:lnTo>
                    <a:pt x="42" y="6"/>
                  </a:lnTo>
                  <a:lnTo>
                    <a:pt x="42" y="6"/>
                  </a:lnTo>
                  <a:lnTo>
                    <a:pt x="49" y="6"/>
                  </a:lnTo>
                  <a:lnTo>
                    <a:pt x="54" y="8"/>
                  </a:lnTo>
                  <a:lnTo>
                    <a:pt x="57" y="11"/>
                  </a:lnTo>
                  <a:lnTo>
                    <a:pt x="60" y="14"/>
                  </a:lnTo>
                  <a:lnTo>
                    <a:pt x="63" y="19"/>
                  </a:lnTo>
                  <a:lnTo>
                    <a:pt x="65" y="24"/>
                  </a:lnTo>
                  <a:lnTo>
                    <a:pt x="65" y="30"/>
                  </a:lnTo>
                  <a:lnTo>
                    <a:pt x="63" y="36"/>
                  </a:lnTo>
                  <a:lnTo>
                    <a:pt x="63" y="36"/>
                  </a:lnTo>
                  <a:lnTo>
                    <a:pt x="61" y="44"/>
                  </a:lnTo>
                  <a:lnTo>
                    <a:pt x="58" y="52"/>
                  </a:lnTo>
                  <a:lnTo>
                    <a:pt x="55" y="57"/>
                  </a:lnTo>
                  <a:lnTo>
                    <a:pt x="50" y="63"/>
                  </a:lnTo>
                  <a:lnTo>
                    <a:pt x="46" y="67"/>
                  </a:lnTo>
                  <a:lnTo>
                    <a:pt x="41" y="70"/>
                  </a:lnTo>
                  <a:lnTo>
                    <a:pt x="34" y="71"/>
                  </a:lnTo>
                  <a:lnTo>
                    <a:pt x="28" y="71"/>
                  </a:lnTo>
                  <a:lnTo>
                    <a:pt x="28" y="71"/>
                  </a:lnTo>
                  <a:lnTo>
                    <a:pt x="19" y="71"/>
                  </a:lnTo>
                  <a:lnTo>
                    <a:pt x="19" y="71"/>
                  </a:lnTo>
                  <a:lnTo>
                    <a:pt x="23" y="49"/>
                  </a:lnTo>
                  <a:lnTo>
                    <a:pt x="27" y="28"/>
                  </a:lnTo>
                  <a:close/>
                  <a:moveTo>
                    <a:pt x="6" y="46"/>
                  </a:moveTo>
                  <a:lnTo>
                    <a:pt x="6" y="46"/>
                  </a:lnTo>
                  <a:lnTo>
                    <a:pt x="0" y="78"/>
                  </a:lnTo>
                  <a:lnTo>
                    <a:pt x="0" y="78"/>
                  </a:lnTo>
                  <a:lnTo>
                    <a:pt x="9" y="78"/>
                  </a:lnTo>
                  <a:lnTo>
                    <a:pt x="9" y="78"/>
                  </a:lnTo>
                  <a:lnTo>
                    <a:pt x="34" y="78"/>
                  </a:lnTo>
                  <a:lnTo>
                    <a:pt x="34" y="78"/>
                  </a:lnTo>
                  <a:lnTo>
                    <a:pt x="42" y="78"/>
                  </a:lnTo>
                  <a:lnTo>
                    <a:pt x="50" y="74"/>
                  </a:lnTo>
                  <a:lnTo>
                    <a:pt x="57" y="71"/>
                  </a:lnTo>
                  <a:lnTo>
                    <a:pt x="63" y="67"/>
                  </a:lnTo>
                  <a:lnTo>
                    <a:pt x="69" y="60"/>
                  </a:lnTo>
                  <a:lnTo>
                    <a:pt x="74" y="54"/>
                  </a:lnTo>
                  <a:lnTo>
                    <a:pt x="79" y="46"/>
                  </a:lnTo>
                  <a:lnTo>
                    <a:pt x="82" y="36"/>
                  </a:lnTo>
                  <a:lnTo>
                    <a:pt x="82" y="36"/>
                  </a:lnTo>
                  <a:lnTo>
                    <a:pt x="82" y="27"/>
                  </a:lnTo>
                  <a:lnTo>
                    <a:pt x="82" y="19"/>
                  </a:lnTo>
                  <a:lnTo>
                    <a:pt x="79" y="12"/>
                  </a:lnTo>
                  <a:lnTo>
                    <a:pt x="74" y="8"/>
                  </a:lnTo>
                  <a:lnTo>
                    <a:pt x="69" y="3"/>
                  </a:lnTo>
                  <a:lnTo>
                    <a:pt x="61" y="1"/>
                  </a:lnTo>
                  <a:lnTo>
                    <a:pt x="54" y="0"/>
                  </a:lnTo>
                  <a:lnTo>
                    <a:pt x="44" y="0"/>
                  </a:lnTo>
                  <a:lnTo>
                    <a:pt x="44" y="0"/>
                  </a:lnTo>
                  <a:lnTo>
                    <a:pt x="23" y="0"/>
                  </a:lnTo>
                  <a:lnTo>
                    <a:pt x="23" y="0"/>
                  </a:lnTo>
                  <a:lnTo>
                    <a:pt x="15" y="0"/>
                  </a:lnTo>
                  <a:lnTo>
                    <a:pt x="15" y="0"/>
                  </a:lnTo>
                  <a:lnTo>
                    <a:pt x="9" y="32"/>
                  </a:lnTo>
                  <a:lnTo>
                    <a:pt x="6" y="46"/>
                  </a:lnTo>
                  <a:close/>
                </a:path>
              </a:pathLst>
            </a:custGeom>
            <a:grpFill/>
            <a:ln w="9525">
              <a:noFill/>
              <a:round/>
              <a:headEnd/>
              <a:tailEnd/>
            </a:ln>
          </p:spPr>
          <p:txBody>
            <a:bodyPr/>
            <a:lstStyle/>
            <a:p>
              <a:endParaRPr lang="en-GB" noProof="0" dirty="0">
                <a:solidFill>
                  <a:schemeClr val="bg1"/>
                </a:solidFill>
              </a:endParaRPr>
            </a:p>
          </p:txBody>
        </p:sp>
        <p:sp>
          <p:nvSpPr>
            <p:cNvPr id="61" name="Freeform 61"/>
            <p:cNvSpPr>
              <a:spLocks noEditPoints="1"/>
            </p:cNvSpPr>
            <p:nvPr userDrawn="1"/>
          </p:nvSpPr>
          <p:spPr bwMode="black">
            <a:xfrm>
              <a:off x="5436" y="4219"/>
              <a:ext cx="32" cy="33"/>
            </a:xfrm>
            <a:custGeom>
              <a:avLst/>
              <a:gdLst/>
              <a:ahLst/>
              <a:cxnLst>
                <a:cxn ang="0">
                  <a:pos x="40" y="27"/>
                </a:cxn>
                <a:cxn ang="0">
                  <a:pos x="40" y="27"/>
                </a:cxn>
                <a:cxn ang="0">
                  <a:pos x="38" y="39"/>
                </a:cxn>
                <a:cxn ang="0">
                  <a:pos x="34" y="48"/>
                </a:cxn>
                <a:cxn ang="0">
                  <a:pos x="29" y="53"/>
                </a:cxn>
                <a:cxn ang="0">
                  <a:pos x="24" y="54"/>
                </a:cxn>
                <a:cxn ang="0">
                  <a:pos x="24" y="54"/>
                </a:cxn>
                <a:cxn ang="0">
                  <a:pos x="22" y="54"/>
                </a:cxn>
                <a:cxn ang="0">
                  <a:pos x="19" y="53"/>
                </a:cxn>
                <a:cxn ang="0">
                  <a:pos x="18" y="48"/>
                </a:cxn>
                <a:cxn ang="0">
                  <a:pos x="16" y="40"/>
                </a:cxn>
                <a:cxn ang="0">
                  <a:pos x="18" y="32"/>
                </a:cxn>
                <a:cxn ang="0">
                  <a:pos x="18" y="32"/>
                </a:cxn>
                <a:cxn ang="0">
                  <a:pos x="21" y="21"/>
                </a:cxn>
                <a:cxn ang="0">
                  <a:pos x="24" y="13"/>
                </a:cxn>
                <a:cxn ang="0">
                  <a:pos x="29" y="8"/>
                </a:cxn>
                <a:cxn ang="0">
                  <a:pos x="34" y="7"/>
                </a:cxn>
                <a:cxn ang="0">
                  <a:pos x="34" y="7"/>
                </a:cxn>
                <a:cxn ang="0">
                  <a:pos x="38" y="8"/>
                </a:cxn>
                <a:cxn ang="0">
                  <a:pos x="41" y="12"/>
                </a:cxn>
                <a:cxn ang="0">
                  <a:pos x="41" y="18"/>
                </a:cxn>
                <a:cxn ang="0">
                  <a:pos x="40" y="27"/>
                </a:cxn>
                <a:cxn ang="0">
                  <a:pos x="40" y="27"/>
                </a:cxn>
                <a:cxn ang="0">
                  <a:pos x="0" y="32"/>
                </a:cxn>
                <a:cxn ang="0">
                  <a:pos x="0" y="32"/>
                </a:cxn>
                <a:cxn ang="0">
                  <a:pos x="0" y="39"/>
                </a:cxn>
                <a:cxn ang="0">
                  <a:pos x="0" y="45"/>
                </a:cxn>
                <a:cxn ang="0">
                  <a:pos x="3" y="50"/>
                </a:cxn>
                <a:cxn ang="0">
                  <a:pos x="5" y="53"/>
                </a:cxn>
                <a:cxn ang="0">
                  <a:pos x="10" y="56"/>
                </a:cxn>
                <a:cxn ang="0">
                  <a:pos x="13" y="58"/>
                </a:cxn>
                <a:cxn ang="0">
                  <a:pos x="24" y="59"/>
                </a:cxn>
                <a:cxn ang="0">
                  <a:pos x="24" y="59"/>
                </a:cxn>
                <a:cxn ang="0">
                  <a:pos x="29" y="59"/>
                </a:cxn>
                <a:cxn ang="0">
                  <a:pos x="35" y="58"/>
                </a:cxn>
                <a:cxn ang="0">
                  <a:pos x="40" y="54"/>
                </a:cxn>
                <a:cxn ang="0">
                  <a:pos x="45" y="51"/>
                </a:cxn>
                <a:cxn ang="0">
                  <a:pos x="49" y="47"/>
                </a:cxn>
                <a:cxn ang="0">
                  <a:pos x="53" y="42"/>
                </a:cxn>
                <a:cxn ang="0">
                  <a:pos x="56" y="35"/>
                </a:cxn>
                <a:cxn ang="0">
                  <a:pos x="57" y="29"/>
                </a:cxn>
                <a:cxn ang="0">
                  <a:pos x="57" y="29"/>
                </a:cxn>
                <a:cxn ang="0">
                  <a:pos x="57" y="23"/>
                </a:cxn>
                <a:cxn ang="0">
                  <a:pos x="57" y="18"/>
                </a:cxn>
                <a:cxn ang="0">
                  <a:pos x="56" y="13"/>
                </a:cxn>
                <a:cxn ang="0">
                  <a:pos x="54" y="8"/>
                </a:cxn>
                <a:cxn ang="0">
                  <a:pos x="51" y="5"/>
                </a:cxn>
                <a:cxn ang="0">
                  <a:pos x="46" y="4"/>
                </a:cxn>
                <a:cxn ang="0">
                  <a:pos x="41" y="2"/>
                </a:cxn>
                <a:cxn ang="0">
                  <a:pos x="35" y="0"/>
                </a:cxn>
                <a:cxn ang="0">
                  <a:pos x="35" y="0"/>
                </a:cxn>
                <a:cxn ang="0">
                  <a:pos x="24" y="4"/>
                </a:cxn>
                <a:cxn ang="0">
                  <a:pos x="19" y="5"/>
                </a:cxn>
                <a:cxn ang="0">
                  <a:pos x="15" y="8"/>
                </a:cxn>
                <a:cxn ang="0">
                  <a:pos x="10" y="13"/>
                </a:cxn>
                <a:cxn ang="0">
                  <a:pos x="7" y="18"/>
                </a:cxn>
                <a:cxn ang="0">
                  <a:pos x="3" y="24"/>
                </a:cxn>
                <a:cxn ang="0">
                  <a:pos x="0" y="32"/>
                </a:cxn>
                <a:cxn ang="0">
                  <a:pos x="0" y="32"/>
                </a:cxn>
              </a:cxnLst>
              <a:rect l="0" t="0" r="r" b="b"/>
              <a:pathLst>
                <a:path w="57" h="59">
                  <a:moveTo>
                    <a:pt x="40" y="27"/>
                  </a:moveTo>
                  <a:lnTo>
                    <a:pt x="40" y="27"/>
                  </a:lnTo>
                  <a:lnTo>
                    <a:pt x="38" y="39"/>
                  </a:lnTo>
                  <a:lnTo>
                    <a:pt x="34" y="48"/>
                  </a:lnTo>
                  <a:lnTo>
                    <a:pt x="29" y="53"/>
                  </a:lnTo>
                  <a:lnTo>
                    <a:pt x="24" y="54"/>
                  </a:lnTo>
                  <a:lnTo>
                    <a:pt x="24" y="54"/>
                  </a:lnTo>
                  <a:lnTo>
                    <a:pt x="22" y="54"/>
                  </a:lnTo>
                  <a:lnTo>
                    <a:pt x="19" y="53"/>
                  </a:lnTo>
                  <a:lnTo>
                    <a:pt x="18" y="48"/>
                  </a:lnTo>
                  <a:lnTo>
                    <a:pt x="16" y="40"/>
                  </a:lnTo>
                  <a:lnTo>
                    <a:pt x="18" y="32"/>
                  </a:lnTo>
                  <a:lnTo>
                    <a:pt x="18" y="32"/>
                  </a:lnTo>
                  <a:lnTo>
                    <a:pt x="21" y="21"/>
                  </a:lnTo>
                  <a:lnTo>
                    <a:pt x="24" y="13"/>
                  </a:lnTo>
                  <a:lnTo>
                    <a:pt x="29" y="8"/>
                  </a:lnTo>
                  <a:lnTo>
                    <a:pt x="34" y="7"/>
                  </a:lnTo>
                  <a:lnTo>
                    <a:pt x="34" y="7"/>
                  </a:lnTo>
                  <a:lnTo>
                    <a:pt x="38" y="8"/>
                  </a:lnTo>
                  <a:lnTo>
                    <a:pt x="41" y="12"/>
                  </a:lnTo>
                  <a:lnTo>
                    <a:pt x="41" y="18"/>
                  </a:lnTo>
                  <a:lnTo>
                    <a:pt x="40" y="27"/>
                  </a:lnTo>
                  <a:lnTo>
                    <a:pt x="40" y="27"/>
                  </a:lnTo>
                  <a:close/>
                  <a:moveTo>
                    <a:pt x="0" y="32"/>
                  </a:moveTo>
                  <a:lnTo>
                    <a:pt x="0" y="32"/>
                  </a:lnTo>
                  <a:lnTo>
                    <a:pt x="0" y="39"/>
                  </a:lnTo>
                  <a:lnTo>
                    <a:pt x="0" y="45"/>
                  </a:lnTo>
                  <a:lnTo>
                    <a:pt x="3" y="50"/>
                  </a:lnTo>
                  <a:lnTo>
                    <a:pt x="5" y="53"/>
                  </a:lnTo>
                  <a:lnTo>
                    <a:pt x="10" y="56"/>
                  </a:lnTo>
                  <a:lnTo>
                    <a:pt x="13" y="58"/>
                  </a:lnTo>
                  <a:lnTo>
                    <a:pt x="24" y="59"/>
                  </a:lnTo>
                  <a:lnTo>
                    <a:pt x="24" y="59"/>
                  </a:lnTo>
                  <a:lnTo>
                    <a:pt x="29" y="59"/>
                  </a:lnTo>
                  <a:lnTo>
                    <a:pt x="35" y="58"/>
                  </a:lnTo>
                  <a:lnTo>
                    <a:pt x="40" y="54"/>
                  </a:lnTo>
                  <a:lnTo>
                    <a:pt x="45" y="51"/>
                  </a:lnTo>
                  <a:lnTo>
                    <a:pt x="49" y="47"/>
                  </a:lnTo>
                  <a:lnTo>
                    <a:pt x="53" y="42"/>
                  </a:lnTo>
                  <a:lnTo>
                    <a:pt x="56" y="35"/>
                  </a:lnTo>
                  <a:lnTo>
                    <a:pt x="57" y="29"/>
                  </a:lnTo>
                  <a:lnTo>
                    <a:pt x="57" y="29"/>
                  </a:lnTo>
                  <a:lnTo>
                    <a:pt x="57" y="23"/>
                  </a:lnTo>
                  <a:lnTo>
                    <a:pt x="57" y="18"/>
                  </a:lnTo>
                  <a:lnTo>
                    <a:pt x="56" y="13"/>
                  </a:lnTo>
                  <a:lnTo>
                    <a:pt x="54" y="8"/>
                  </a:lnTo>
                  <a:lnTo>
                    <a:pt x="51" y="5"/>
                  </a:lnTo>
                  <a:lnTo>
                    <a:pt x="46" y="4"/>
                  </a:lnTo>
                  <a:lnTo>
                    <a:pt x="41" y="2"/>
                  </a:lnTo>
                  <a:lnTo>
                    <a:pt x="35" y="0"/>
                  </a:lnTo>
                  <a:lnTo>
                    <a:pt x="35" y="0"/>
                  </a:lnTo>
                  <a:lnTo>
                    <a:pt x="24" y="4"/>
                  </a:lnTo>
                  <a:lnTo>
                    <a:pt x="19" y="5"/>
                  </a:lnTo>
                  <a:lnTo>
                    <a:pt x="15" y="8"/>
                  </a:lnTo>
                  <a:lnTo>
                    <a:pt x="10" y="13"/>
                  </a:lnTo>
                  <a:lnTo>
                    <a:pt x="7" y="18"/>
                  </a:lnTo>
                  <a:lnTo>
                    <a:pt x="3" y="24"/>
                  </a:lnTo>
                  <a:lnTo>
                    <a:pt x="0" y="32"/>
                  </a:lnTo>
                  <a:lnTo>
                    <a:pt x="0" y="32"/>
                  </a:lnTo>
                  <a:close/>
                </a:path>
              </a:pathLst>
            </a:custGeom>
            <a:grpFill/>
            <a:ln w="9525">
              <a:noFill/>
              <a:round/>
              <a:headEnd/>
              <a:tailEnd/>
            </a:ln>
          </p:spPr>
          <p:txBody>
            <a:bodyPr/>
            <a:lstStyle/>
            <a:p>
              <a:endParaRPr lang="en-GB" noProof="0" dirty="0">
                <a:solidFill>
                  <a:schemeClr val="bg1"/>
                </a:solidFill>
              </a:endParaRPr>
            </a:p>
          </p:txBody>
        </p:sp>
      </p:grpSp>
      <p:sp>
        <p:nvSpPr>
          <p:cNvPr id="62" name="Folded Corner 61"/>
          <p:cNvSpPr/>
          <p:nvPr/>
        </p:nvSpPr>
        <p:spPr>
          <a:xfrm>
            <a:off x="-2316481" y="7938"/>
            <a:ext cx="2175193" cy="3167062"/>
          </a:xfrm>
          <a:prstGeom prst="foldedCorner">
            <a:avLst>
              <a:gd name="adj" fmla="val 6814"/>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nchorCtr="0"/>
          <a:lstStyle/>
          <a:p>
            <a:pPr algn="l">
              <a:spcAft>
                <a:spcPts val="100"/>
              </a:spcAft>
            </a:pPr>
            <a:r>
              <a:rPr lang="en-GB" sz="1000" b="1" dirty="0" smtClean="0">
                <a:solidFill>
                  <a:srgbClr val="000000"/>
                </a:solidFill>
              </a:rPr>
              <a:t>Change</a:t>
            </a:r>
            <a:r>
              <a:rPr lang="en-GB" sz="1000" b="1" baseline="0" dirty="0" smtClean="0">
                <a:solidFill>
                  <a:srgbClr val="000000"/>
                </a:solidFill>
              </a:rPr>
              <a:t> the colour scheme:</a:t>
            </a:r>
          </a:p>
          <a:p>
            <a:pPr marL="177800" lvl="1" indent="-177800">
              <a:spcAft>
                <a:spcPts val="100"/>
              </a:spcAft>
              <a:buSzPct val="75000"/>
              <a:buFont typeface="Arial" pitchFamily="34" charset="0"/>
              <a:buChar char="►"/>
            </a:pPr>
            <a:r>
              <a:rPr lang="en-GB" sz="800" dirty="0" smtClean="0">
                <a:solidFill>
                  <a:srgbClr val="000000"/>
                </a:solidFill>
              </a:rPr>
              <a:t>Go to the </a:t>
            </a:r>
            <a:r>
              <a:rPr lang="en-GB" sz="800" b="1" dirty="0" smtClean="0">
                <a:solidFill>
                  <a:srgbClr val="000000"/>
                </a:solidFill>
              </a:rPr>
              <a:t>Design </a:t>
            </a:r>
            <a:r>
              <a:rPr lang="en-GB" sz="800" dirty="0" smtClean="0">
                <a:solidFill>
                  <a:srgbClr val="000000"/>
                </a:solidFill>
              </a:rPr>
              <a:t>tab</a:t>
            </a:r>
          </a:p>
          <a:p>
            <a:pPr marL="177800" lvl="1" indent="-177800">
              <a:spcAft>
                <a:spcPts val="100"/>
              </a:spcAft>
              <a:buSzPct val="75000"/>
              <a:buFont typeface="Arial" pitchFamily="34" charset="0"/>
              <a:buChar char="►"/>
            </a:pPr>
            <a:r>
              <a:rPr lang="en-GB" sz="800" baseline="0" dirty="0" smtClean="0">
                <a:solidFill>
                  <a:srgbClr val="000000"/>
                </a:solidFill>
              </a:rPr>
              <a:t>Select the </a:t>
            </a:r>
            <a:r>
              <a:rPr lang="en-GB" sz="800" b="1" baseline="0" dirty="0" smtClean="0">
                <a:solidFill>
                  <a:srgbClr val="000000"/>
                </a:solidFill>
              </a:rPr>
              <a:t>Colors</a:t>
            </a:r>
            <a:r>
              <a:rPr lang="en-GB" sz="800" baseline="0" dirty="0" smtClean="0">
                <a:solidFill>
                  <a:srgbClr val="000000"/>
                </a:solidFill>
              </a:rPr>
              <a:t> drop-down menu from the </a:t>
            </a:r>
            <a:r>
              <a:rPr lang="en-GB" sz="800" b="1" baseline="0" dirty="0" smtClean="0">
                <a:solidFill>
                  <a:srgbClr val="000000"/>
                </a:solidFill>
              </a:rPr>
              <a:t>Themes </a:t>
            </a:r>
            <a:r>
              <a:rPr lang="en-GB" sz="800" baseline="0" dirty="0" smtClean="0">
                <a:solidFill>
                  <a:srgbClr val="000000"/>
                </a:solidFill>
              </a:rPr>
              <a:t>group</a:t>
            </a:r>
          </a:p>
          <a:p>
            <a:pPr marL="177800" lvl="1" indent="-177800">
              <a:spcAft>
                <a:spcPts val="100"/>
              </a:spcAft>
              <a:buSzPct val="75000"/>
              <a:buFont typeface="Arial" pitchFamily="34" charset="0"/>
              <a:buChar char="►"/>
            </a:pPr>
            <a:r>
              <a:rPr lang="en-GB" sz="800" dirty="0" smtClean="0">
                <a:solidFill>
                  <a:srgbClr val="000000"/>
                </a:solidFill>
              </a:rPr>
              <a:t>From the </a:t>
            </a:r>
            <a:r>
              <a:rPr lang="en-GB" sz="800" b="1" dirty="0" smtClean="0">
                <a:solidFill>
                  <a:srgbClr val="000000"/>
                </a:solidFill>
              </a:rPr>
              <a:t>Custom</a:t>
            </a:r>
            <a:r>
              <a:rPr lang="en-GB" sz="800" dirty="0" smtClean="0">
                <a:solidFill>
                  <a:srgbClr val="000000"/>
                </a:solidFill>
              </a:rPr>
              <a:t> menu, choose </a:t>
            </a:r>
            <a:br>
              <a:rPr lang="en-GB" sz="800" dirty="0" smtClean="0">
                <a:solidFill>
                  <a:srgbClr val="000000"/>
                </a:solidFill>
              </a:rPr>
            </a:br>
            <a:r>
              <a:rPr lang="en-GB" sz="800" b="1" dirty="0" smtClean="0">
                <a:solidFill>
                  <a:srgbClr val="000000"/>
                </a:solidFill>
              </a:rPr>
              <a:t>EY Onscreen (Dark) </a:t>
            </a:r>
            <a:r>
              <a:rPr lang="en-GB" sz="800" dirty="0" smtClean="0">
                <a:solidFill>
                  <a:srgbClr val="000000"/>
                </a:solidFill>
              </a:rPr>
              <a:t>for a dark grey background or </a:t>
            </a:r>
            <a:r>
              <a:rPr lang="en-GB" sz="800" b="1" dirty="0" smtClean="0">
                <a:solidFill>
                  <a:srgbClr val="000000"/>
                </a:solidFill>
              </a:rPr>
              <a:t>EY Onscreen (White) </a:t>
            </a:r>
            <a:r>
              <a:rPr lang="en-GB" sz="800" dirty="0" smtClean="0">
                <a:solidFill>
                  <a:srgbClr val="000000"/>
                </a:solidFill>
              </a:rPr>
              <a:t>for a white background or handouts of your presentation. All slides will be updated with the selected colour palette</a:t>
            </a:r>
            <a:endParaRPr lang="en-GB" sz="800" baseline="0" dirty="0" smtClean="0">
              <a:solidFill>
                <a:srgbClr val="000000"/>
              </a:solidFill>
            </a:endParaRPr>
          </a:p>
          <a:p>
            <a:pPr marL="177800" lvl="1" indent="-177800">
              <a:spcAft>
                <a:spcPts val="100"/>
              </a:spcAft>
              <a:buSzPct val="75000"/>
            </a:pPr>
            <a:endParaRPr lang="en-GB" sz="800" b="1" baseline="0" dirty="0" smtClean="0">
              <a:solidFill>
                <a:srgbClr val="000000"/>
              </a:solidFill>
            </a:endParaRPr>
          </a:p>
          <a:p>
            <a:pPr marL="177800" lvl="1" indent="-177800">
              <a:spcAft>
                <a:spcPts val="100"/>
              </a:spcAft>
              <a:buSzPct val="75000"/>
            </a:pPr>
            <a:endParaRPr lang="en-GB" sz="800" b="1" dirty="0" smtClean="0">
              <a:solidFill>
                <a:srgbClr val="000000"/>
              </a:solidFill>
            </a:endParaRPr>
          </a:p>
          <a:p>
            <a:pPr marL="177800" lvl="1" indent="-177800">
              <a:spcAft>
                <a:spcPts val="100"/>
              </a:spcAft>
              <a:buSzPct val="75000"/>
            </a:pPr>
            <a:endParaRPr lang="en-GB" sz="800" b="1" baseline="0" dirty="0" smtClean="0">
              <a:solidFill>
                <a:srgbClr val="000000"/>
              </a:solidFill>
            </a:endParaRPr>
          </a:p>
          <a:p>
            <a:pPr marL="177800" lvl="1" indent="-177800">
              <a:spcAft>
                <a:spcPts val="100"/>
              </a:spcAft>
              <a:buSzPct val="75000"/>
            </a:pPr>
            <a:endParaRPr lang="en-GB" sz="800" b="1" dirty="0" smtClean="0">
              <a:solidFill>
                <a:srgbClr val="000000"/>
              </a:solidFill>
            </a:endParaRPr>
          </a:p>
          <a:p>
            <a:pPr marL="177800" lvl="1" indent="-177800">
              <a:spcAft>
                <a:spcPts val="100"/>
              </a:spcAft>
              <a:buSzPct val="75000"/>
            </a:pPr>
            <a:endParaRPr lang="en-GB" sz="800" b="1" baseline="0" dirty="0" smtClean="0">
              <a:solidFill>
                <a:srgbClr val="000000"/>
              </a:solidFill>
            </a:endParaRPr>
          </a:p>
          <a:p>
            <a:pPr marL="177800" lvl="1" indent="-177800">
              <a:spcAft>
                <a:spcPts val="100"/>
              </a:spcAft>
              <a:buSzPct val="75000"/>
            </a:pPr>
            <a:endParaRPr lang="en-GB" sz="800" b="1" dirty="0" smtClean="0">
              <a:solidFill>
                <a:srgbClr val="000000"/>
              </a:solidFill>
            </a:endParaRPr>
          </a:p>
          <a:p>
            <a:pPr marL="177800" lvl="1" indent="-177800">
              <a:spcAft>
                <a:spcPts val="100"/>
              </a:spcAft>
              <a:buSzPct val="75000"/>
            </a:pPr>
            <a:endParaRPr lang="en-GB" sz="800" b="1" baseline="0" dirty="0" smtClean="0">
              <a:solidFill>
                <a:srgbClr val="000000"/>
              </a:solidFill>
            </a:endParaRPr>
          </a:p>
          <a:p>
            <a:pPr marL="177800" lvl="1" indent="-177800">
              <a:spcAft>
                <a:spcPts val="100"/>
              </a:spcAft>
              <a:buSzPct val="75000"/>
            </a:pPr>
            <a:r>
              <a:rPr lang="en-GB" sz="800" b="1" baseline="0" dirty="0" smtClean="0">
                <a:solidFill>
                  <a:srgbClr val="000000"/>
                </a:solidFill>
              </a:rPr>
              <a:t>Note:</a:t>
            </a:r>
          </a:p>
          <a:p>
            <a:pPr marL="0" lvl="1">
              <a:spcAft>
                <a:spcPts val="100"/>
              </a:spcAft>
              <a:buSzPct val="75000"/>
            </a:pPr>
            <a:r>
              <a:rPr lang="en-GB" sz="800" dirty="0" smtClean="0">
                <a:solidFill>
                  <a:srgbClr val="000000"/>
                </a:solidFill>
              </a:rPr>
              <a:t>This template should be</a:t>
            </a:r>
            <a:r>
              <a:rPr lang="en-GB" sz="800" baseline="0" dirty="0" smtClean="0">
                <a:solidFill>
                  <a:srgbClr val="000000"/>
                </a:solidFill>
              </a:rPr>
              <a:t> used</a:t>
            </a:r>
            <a:r>
              <a:rPr lang="en-GB" sz="800" dirty="0" smtClean="0">
                <a:solidFill>
                  <a:srgbClr val="000000"/>
                </a:solidFill>
              </a:rPr>
              <a:t> for onscreen projection. Print only documents should be created using one of the </a:t>
            </a:r>
            <a:r>
              <a:rPr lang="en-GB" sz="800" b="1" dirty="0" smtClean="0">
                <a:solidFill>
                  <a:srgbClr val="000000"/>
                </a:solidFill>
              </a:rPr>
              <a:t>Printed Proposal </a:t>
            </a:r>
            <a:r>
              <a:rPr lang="en-GB" sz="800" dirty="0" smtClean="0">
                <a:solidFill>
                  <a:srgbClr val="000000"/>
                </a:solidFill>
              </a:rPr>
              <a:t>templates available from the </a:t>
            </a:r>
            <a:br>
              <a:rPr lang="en-GB" sz="800" dirty="0" smtClean="0">
                <a:solidFill>
                  <a:srgbClr val="000000"/>
                </a:solidFill>
              </a:rPr>
            </a:br>
            <a:r>
              <a:rPr lang="en-GB" sz="800" b="1" dirty="0" smtClean="0">
                <a:solidFill>
                  <a:srgbClr val="000000"/>
                </a:solidFill>
              </a:rPr>
              <a:t>EY Presentations </a:t>
            </a:r>
            <a:r>
              <a:rPr lang="en-GB" sz="800" dirty="0" smtClean="0">
                <a:solidFill>
                  <a:srgbClr val="000000"/>
                </a:solidFill>
              </a:rPr>
              <a:t>tab.</a:t>
            </a:r>
            <a:endParaRPr lang="en-GB" sz="800" baseline="0" dirty="0" smtClean="0">
              <a:solidFill>
                <a:srgbClr val="000000"/>
              </a:solidFill>
            </a:endParaRPr>
          </a:p>
          <a:p>
            <a:pPr algn="l">
              <a:spcAft>
                <a:spcPts val="100"/>
              </a:spcAft>
            </a:pPr>
            <a:endParaRPr lang="en-GB" sz="800" baseline="0" dirty="0" smtClean="0">
              <a:solidFill>
                <a:srgbClr val="000000"/>
              </a:solidFill>
            </a:endParaRPr>
          </a:p>
          <a:p>
            <a:pPr algn="l">
              <a:spcAft>
                <a:spcPts val="100"/>
              </a:spcAft>
            </a:pPr>
            <a:endParaRPr lang="en-GB" sz="800" dirty="0">
              <a:solidFill>
                <a:srgbClr val="000000"/>
              </a:solidFill>
            </a:endParaRPr>
          </a:p>
        </p:txBody>
      </p:sp>
      <p:pic>
        <p:nvPicPr>
          <p:cNvPr id="63" name="Picture 2"/>
          <p:cNvPicPr>
            <a:picLocks noChangeAspect="1" noChangeArrowheads="1"/>
          </p:cNvPicPr>
          <p:nvPr/>
        </p:nvPicPr>
        <p:blipFill>
          <a:blip r:embed="rId19" cstate="print"/>
          <a:srcRect/>
          <a:stretch>
            <a:fillRect/>
          </a:stretch>
        </p:blipFill>
        <p:spPr bwMode="auto">
          <a:xfrm>
            <a:off x="-2076387" y="1406904"/>
            <a:ext cx="1722502" cy="798948"/>
          </a:xfrm>
          <a:prstGeom prst="rect">
            <a:avLst/>
          </a:prstGeom>
          <a:noFill/>
          <a:ln w="9525">
            <a:noFill/>
            <a:miter lim="800000"/>
            <a:headEnd/>
            <a:tailEnd/>
          </a:ln>
        </p:spPr>
      </p:pic>
    </p:spTree>
  </p:cSld>
  <p:clrMap bg1="dk1" tx1="lt1" bg2="dk2" tx2="lt2" accent1="accent1" accent2="accent2" accent3="accent3" accent4="accent4" accent5="accent5" accent6="accent6" hlink="hlink" folHlink="folHlink"/>
  <p:sldLayoutIdLst>
    <p:sldLayoutId id="2147483649" r:id="rId1"/>
    <p:sldLayoutId id="2147483668" r:id="rId2"/>
    <p:sldLayoutId id="2147483669" r:id="rId3"/>
    <p:sldLayoutId id="2147483660" r:id="rId4"/>
    <p:sldLayoutId id="2147483650" r:id="rId5"/>
    <p:sldLayoutId id="2147483661" r:id="rId6"/>
    <p:sldLayoutId id="2147483664" r:id="rId7"/>
    <p:sldLayoutId id="2147483665" r:id="rId8"/>
    <p:sldLayoutId id="2147483666" r:id="rId9"/>
    <p:sldLayoutId id="2147483651" r:id="rId10"/>
    <p:sldLayoutId id="2147483667" r:id="rId11"/>
    <p:sldLayoutId id="2147483662" r:id="rId12"/>
    <p:sldLayoutId id="2147483670" r:id="rId13"/>
    <p:sldLayoutId id="2147483671" r:id="rId14"/>
    <p:sldLayoutId id="2147483672" r:id="rId15"/>
    <p:sldLayoutId id="2147483673" r:id="rId16"/>
    <p:sldLayoutId id="2147483663" r:id="rId17"/>
  </p:sldLayoutIdLst>
  <p:hf sldNum="0" hdr="0" ftr="0" dt="0"/>
  <p:txStyles>
    <p:titleStyle>
      <a:lvl1pPr algn="l" defTabSz="914400" rtl="0" eaLnBrk="1" latinLnBrk="0" hangingPunct="1">
        <a:lnSpc>
          <a:spcPct val="85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spcBef>
          <a:spcPts val="600"/>
        </a:spcBef>
        <a:buFontTx/>
        <a:buNone/>
        <a:defRPr sz="2000" kern="1200">
          <a:solidFill>
            <a:schemeClr val="bg1"/>
          </a:solidFill>
          <a:latin typeface="+mn-lt"/>
          <a:ea typeface="+mn-ea"/>
          <a:cs typeface="+mn-cs"/>
        </a:defRPr>
      </a:lvl1pPr>
      <a:lvl2pPr marL="0" indent="0" algn="l" defTabSz="914400" rtl="0" eaLnBrk="1" latinLnBrk="0" hangingPunct="1">
        <a:spcBef>
          <a:spcPts val="600"/>
        </a:spcBef>
        <a:buFontTx/>
        <a:buNone/>
        <a:defRPr sz="2000" b="1" kern="1200" baseline="0">
          <a:solidFill>
            <a:schemeClr val="tx2"/>
          </a:solidFill>
          <a:latin typeface="+mn-lt"/>
          <a:ea typeface="+mn-ea"/>
          <a:cs typeface="+mn-cs"/>
        </a:defRPr>
      </a:lvl2pPr>
      <a:lvl3pPr marL="355600" indent="-355600" algn="l" defTabSz="914400" rtl="0" eaLnBrk="1" latinLnBrk="0" hangingPunct="1">
        <a:spcBef>
          <a:spcPts val="600"/>
        </a:spcBef>
        <a:buClr>
          <a:schemeClr val="accent1"/>
        </a:buClr>
        <a:buSzPct val="75000"/>
        <a:buFont typeface="Arial" pitchFamily="34" charset="0"/>
        <a:buChar char="►"/>
        <a:defRPr sz="2000" kern="1200" baseline="0">
          <a:solidFill>
            <a:schemeClr val="bg1"/>
          </a:solidFill>
          <a:latin typeface="+mn-lt"/>
          <a:ea typeface="+mn-ea"/>
          <a:cs typeface="+mn-cs"/>
        </a:defRPr>
      </a:lvl3pPr>
      <a:lvl4pPr marL="711200" indent="-349250" algn="l" defTabSz="914400" rtl="0" eaLnBrk="1" latinLnBrk="0" hangingPunct="1">
        <a:spcBef>
          <a:spcPts val="600"/>
        </a:spcBef>
        <a:buClr>
          <a:schemeClr val="accent1"/>
        </a:buClr>
        <a:buSzPct val="75000"/>
        <a:buFont typeface="Arial" pitchFamily="34" charset="0"/>
        <a:buChar char="►"/>
        <a:defRPr sz="1800" kern="1200" baseline="0">
          <a:solidFill>
            <a:schemeClr val="bg1"/>
          </a:solidFill>
          <a:latin typeface="+mn-lt"/>
          <a:ea typeface="+mn-ea"/>
          <a:cs typeface="+mn-cs"/>
        </a:defRPr>
      </a:lvl4pPr>
      <a:lvl5pPr marL="1073150" indent="-355600" algn="l" defTabSz="914400" rtl="0" eaLnBrk="1" latinLnBrk="0" hangingPunct="1">
        <a:spcBef>
          <a:spcPts val="600"/>
        </a:spcBef>
        <a:buClr>
          <a:schemeClr val="accent1"/>
        </a:buClr>
        <a:buSzPct val="75000"/>
        <a:buFont typeface="Arial" pitchFamily="34" charset="0"/>
        <a:buChar char="►"/>
        <a:defRPr sz="1600" kern="1200" baseline="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lstStyle/>
          <a:p>
            <a:r>
              <a:rPr lang="en-GB" dirty="0" smtClean="0">
                <a:solidFill>
                  <a:srgbClr val="000000"/>
                </a:solidFill>
              </a:rPr>
              <a:t>Global Trends in Asset Management</a:t>
            </a:r>
            <a:endParaRPr lang="en-GB" dirty="0">
              <a:solidFill>
                <a:srgbClr val="000000"/>
              </a:solidFill>
            </a:endParaRPr>
          </a:p>
        </p:txBody>
      </p:sp>
      <p:sp>
        <p:nvSpPr>
          <p:cNvPr id="9" name="Subtitle 8"/>
          <p:cNvSpPr>
            <a:spLocks noGrp="1"/>
          </p:cNvSpPr>
          <p:nvPr>
            <p:ph type="subTitle" idx="1"/>
          </p:nvPr>
        </p:nvSpPr>
        <p:spPr>
          <a:xfrm>
            <a:off x="3049587" y="4721770"/>
            <a:ext cx="5627687" cy="579438"/>
          </a:xfrm>
        </p:spPr>
        <p:txBody>
          <a:bodyPr/>
          <a:lstStyle/>
          <a:p>
            <a:r>
              <a:rPr lang="en-GB" sz="2200" b="1" dirty="0" smtClean="0">
                <a:solidFill>
                  <a:srgbClr val="000000"/>
                </a:solidFill>
              </a:rPr>
              <a:t>Karl </a:t>
            </a:r>
            <a:r>
              <a:rPr lang="en-GB" sz="2200" b="1" dirty="0" err="1" smtClean="0">
                <a:solidFill>
                  <a:srgbClr val="000000"/>
                </a:solidFill>
              </a:rPr>
              <a:t>Mercieca</a:t>
            </a:r>
            <a:endParaRPr lang="en-GB" sz="2200" b="1" dirty="0" smtClean="0">
              <a:solidFill>
                <a:srgbClr val="000000"/>
              </a:solidFill>
            </a:endParaRPr>
          </a:p>
        </p:txBody>
      </p:sp>
      <p:sp>
        <p:nvSpPr>
          <p:cNvPr id="10" name="Text Placeholder 9"/>
          <p:cNvSpPr>
            <a:spLocks noGrp="1"/>
          </p:cNvSpPr>
          <p:nvPr>
            <p:ph type="body" sz="quarter" idx="10"/>
          </p:nvPr>
        </p:nvSpPr>
        <p:spPr>
          <a:xfrm>
            <a:off x="3049589" y="5345336"/>
            <a:ext cx="5627686" cy="315912"/>
          </a:xfrm>
        </p:spPr>
        <p:txBody>
          <a:bodyPr/>
          <a:lstStyle/>
          <a:p>
            <a:r>
              <a:rPr lang="en-GB" b="1" dirty="0" smtClean="0">
                <a:solidFill>
                  <a:srgbClr val="000000"/>
                </a:solidFill>
              </a:rPr>
              <a:t>April 2013</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3"/>
            <a:ext cx="8232775" cy="658961"/>
          </a:xfrm>
        </p:spPr>
        <p:txBody>
          <a:bodyPr/>
          <a:lstStyle/>
          <a:p>
            <a:r>
              <a:rPr lang="en-GB" sz="2700" dirty="0" smtClean="0"/>
              <a:t>Factors for Increasing Growth</a:t>
            </a:r>
            <a:endParaRPr lang="en-GB" sz="2700" dirty="0"/>
          </a:p>
        </p:txBody>
      </p:sp>
      <p:sp>
        <p:nvSpPr>
          <p:cNvPr id="3" name="Content Placeholder 2"/>
          <p:cNvSpPr>
            <a:spLocks noGrp="1"/>
          </p:cNvSpPr>
          <p:nvPr>
            <p:ph idx="1"/>
          </p:nvPr>
        </p:nvSpPr>
        <p:spPr>
          <a:xfrm>
            <a:off x="467544" y="1268760"/>
            <a:ext cx="8208912" cy="4519613"/>
          </a:xfrm>
        </p:spPr>
        <p:txBody>
          <a:bodyPr/>
          <a:lstStyle/>
          <a:p>
            <a:pPr lvl="2">
              <a:spcBef>
                <a:spcPts val="400"/>
              </a:spcBef>
            </a:pPr>
            <a:r>
              <a:rPr lang="en-GB" u="sng" dirty="0" smtClean="0"/>
              <a:t>Stable Economy</a:t>
            </a:r>
          </a:p>
          <a:p>
            <a:pPr marL="538163" lvl="2" indent="-182563">
              <a:spcBef>
                <a:spcPts val="400"/>
              </a:spcBef>
              <a:buFont typeface="Arial" pitchFamily="34" charset="0"/>
              <a:buChar char="•"/>
            </a:pPr>
            <a:r>
              <a:rPr lang="en-GB" sz="1800" dirty="0" smtClean="0"/>
              <a:t>One of the least affected country by recent financial crisis</a:t>
            </a:r>
          </a:p>
          <a:p>
            <a:pPr marL="538163" lvl="2" indent="-182563">
              <a:spcBef>
                <a:spcPts val="400"/>
              </a:spcBef>
              <a:buFont typeface="Arial" pitchFamily="34" charset="0"/>
              <a:buChar char="•"/>
            </a:pPr>
            <a:r>
              <a:rPr lang="en-GB" sz="1800" dirty="0" smtClean="0"/>
              <a:t>Consistent economic growth in past years</a:t>
            </a:r>
          </a:p>
          <a:p>
            <a:pPr marL="538163" lvl="2" indent="-182563">
              <a:spcBef>
                <a:spcPts val="400"/>
              </a:spcBef>
              <a:buFont typeface="Arial" pitchFamily="34" charset="0"/>
              <a:buChar char="•"/>
            </a:pPr>
            <a:r>
              <a:rPr lang="en-GB" sz="1800" dirty="0" smtClean="0"/>
              <a:t>Development in the finance sector is part of the long-term government economic plan [to increase its contribution to GDP from 12% to 25%]</a:t>
            </a:r>
          </a:p>
          <a:p>
            <a:pPr marL="538163" lvl="2" indent="-182563">
              <a:spcBef>
                <a:spcPts val="400"/>
              </a:spcBef>
              <a:buFont typeface="Arial" pitchFamily="34" charset="0"/>
              <a:buChar char="•"/>
            </a:pPr>
            <a:endParaRPr lang="en-GB" sz="1500" dirty="0" smtClean="0"/>
          </a:p>
          <a:p>
            <a:pPr lvl="2">
              <a:spcBef>
                <a:spcPts val="400"/>
              </a:spcBef>
            </a:pPr>
            <a:r>
              <a:rPr lang="en-GB" u="sng" dirty="0" smtClean="0"/>
              <a:t>Fully Fledged Domicile</a:t>
            </a:r>
          </a:p>
          <a:p>
            <a:pPr marL="538163" lvl="2" indent="-182563">
              <a:spcBef>
                <a:spcPts val="400"/>
              </a:spcBef>
              <a:buNone/>
            </a:pPr>
            <a:endParaRPr lang="en-GB" sz="1500" dirty="0" smtClean="0"/>
          </a:p>
          <a:p>
            <a:pPr lvl="2">
              <a:spcBef>
                <a:spcPts val="400"/>
              </a:spcBef>
            </a:pPr>
            <a:r>
              <a:rPr lang="en-GB" u="sng" dirty="0" smtClean="0"/>
              <a:t>Regulation &amp; Legislation</a:t>
            </a:r>
            <a:r>
              <a:rPr lang="en-GB" dirty="0" smtClean="0"/>
              <a:t> </a:t>
            </a:r>
          </a:p>
          <a:p>
            <a:pPr marL="538163" lvl="2" indent="-182563">
              <a:spcBef>
                <a:spcPts val="400"/>
              </a:spcBef>
              <a:buFont typeface="Arial" pitchFamily="34" charset="0"/>
              <a:buChar char="•"/>
            </a:pPr>
            <a:r>
              <a:rPr lang="en-GB" sz="1800" dirty="0" smtClean="0"/>
              <a:t>Efficient and Accessible regulator</a:t>
            </a:r>
          </a:p>
          <a:p>
            <a:pPr marL="538163" lvl="2" indent="-182563">
              <a:spcBef>
                <a:spcPts val="400"/>
              </a:spcBef>
              <a:buFont typeface="Arial" pitchFamily="34" charset="0"/>
              <a:buChar char="•"/>
            </a:pPr>
            <a:r>
              <a:rPr lang="en-GB" sz="1800" dirty="0" smtClean="0"/>
              <a:t>Tailored and Pro-Active approach</a:t>
            </a:r>
          </a:p>
          <a:p>
            <a:pPr marL="538163" lvl="2" indent="-182563">
              <a:spcBef>
                <a:spcPts val="400"/>
              </a:spcBef>
              <a:buFont typeface="Arial" pitchFamily="34" charset="0"/>
              <a:buChar char="•"/>
            </a:pPr>
            <a:endParaRPr lang="en-GB" sz="1500" dirty="0" smtClean="0"/>
          </a:p>
          <a:p>
            <a:pPr lvl="2">
              <a:spcBef>
                <a:spcPts val="400"/>
              </a:spcBef>
            </a:pPr>
            <a:r>
              <a:rPr lang="en-GB" u="sng" dirty="0" smtClean="0"/>
              <a:t>Costs &amp; Fees</a:t>
            </a:r>
            <a:endParaRPr lang="en-GB" dirty="0" smtClean="0"/>
          </a:p>
          <a:p>
            <a:pPr marL="538163" lvl="2" indent="-182563">
              <a:spcBef>
                <a:spcPts val="400"/>
              </a:spcBef>
              <a:buFont typeface="Arial" pitchFamily="34" charset="0"/>
              <a:buChar char="•"/>
            </a:pPr>
            <a:r>
              <a:rPr lang="en-GB" sz="1800" dirty="0" smtClean="0"/>
              <a:t>Extensive network of double taxation treaties (over 60 treaties)</a:t>
            </a:r>
          </a:p>
          <a:p>
            <a:pPr marL="538163" lvl="2" indent="-182563">
              <a:spcBef>
                <a:spcPts val="400"/>
              </a:spcBef>
              <a:buFont typeface="Arial" pitchFamily="34" charset="0"/>
              <a:buChar char="•"/>
            </a:pPr>
            <a:r>
              <a:rPr lang="en-GB" sz="1800" dirty="0" smtClean="0"/>
              <a:t>Low accounting, legal and other operational costs and salaries</a:t>
            </a:r>
          </a:p>
          <a:p>
            <a:pPr marL="538163" lvl="2" indent="-182563">
              <a:spcBef>
                <a:spcPts val="400"/>
              </a:spcBef>
              <a:buFont typeface="Arial" pitchFamily="34" charset="0"/>
              <a:buChar char="•"/>
            </a:pPr>
            <a:endParaRPr lang="en-GB" dirty="0" smtClean="0"/>
          </a:p>
          <a:p>
            <a:pPr marL="538163" lvl="2" indent="-182563">
              <a:spcBef>
                <a:spcPts val="400"/>
              </a:spcBef>
              <a:buNone/>
            </a:pPr>
            <a:endParaRPr lang="en-GB" dirty="0" smtClean="0"/>
          </a:p>
          <a:p>
            <a:pPr lvl="2">
              <a:spcBef>
                <a:spcPts val="400"/>
              </a:spcBef>
            </a:pPr>
            <a:endParaRPr lang="en-GB" dirty="0" smtClean="0"/>
          </a:p>
          <a:p>
            <a:endParaRPr lang="en-GB" dirty="0" smtClean="0"/>
          </a:p>
          <a:p>
            <a:pPr marL="538163" lvl="2" indent="-182563">
              <a:spcBef>
                <a:spcPts val="400"/>
              </a:spcBef>
              <a:buFont typeface="Arial" pitchFamily="34" charset="0"/>
              <a:buChar char="•"/>
            </a:pPr>
            <a:endParaRPr lang="en-GB"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3"/>
            <a:ext cx="8232775" cy="658961"/>
          </a:xfrm>
        </p:spPr>
        <p:txBody>
          <a:bodyPr/>
          <a:lstStyle/>
          <a:p>
            <a:r>
              <a:rPr lang="en-GB" sz="2700" dirty="0" smtClean="0"/>
              <a:t>Main Drivers for Promoting Malta</a:t>
            </a:r>
            <a:endParaRPr lang="en-GB" sz="2700" dirty="0"/>
          </a:p>
        </p:txBody>
      </p:sp>
      <p:sp>
        <p:nvSpPr>
          <p:cNvPr id="3" name="Content Placeholder 2"/>
          <p:cNvSpPr>
            <a:spLocks noGrp="1"/>
          </p:cNvSpPr>
          <p:nvPr>
            <p:ph idx="1"/>
          </p:nvPr>
        </p:nvSpPr>
        <p:spPr>
          <a:xfrm>
            <a:off x="467544" y="1268760"/>
            <a:ext cx="8208912" cy="4519613"/>
          </a:xfrm>
        </p:spPr>
        <p:txBody>
          <a:bodyPr/>
          <a:lstStyle/>
          <a:p>
            <a:pPr lvl="2">
              <a:spcBef>
                <a:spcPts val="400"/>
              </a:spcBef>
            </a:pPr>
            <a:endParaRPr lang="en-GB" dirty="0" smtClean="0"/>
          </a:p>
          <a:p>
            <a:pPr lvl="2">
              <a:spcBef>
                <a:spcPts val="400"/>
              </a:spcBef>
            </a:pPr>
            <a:r>
              <a:rPr lang="en-GB" dirty="0" smtClean="0"/>
              <a:t>Malta Financial Services Authority</a:t>
            </a:r>
          </a:p>
          <a:p>
            <a:pPr lvl="2">
              <a:spcBef>
                <a:spcPts val="400"/>
              </a:spcBef>
            </a:pPr>
            <a:endParaRPr lang="en-GB" dirty="0" smtClean="0"/>
          </a:p>
          <a:p>
            <a:pPr lvl="2">
              <a:spcBef>
                <a:spcPts val="400"/>
              </a:spcBef>
            </a:pPr>
            <a:r>
              <a:rPr lang="en-GB" dirty="0" err="1" smtClean="0"/>
              <a:t>FinanceMalta</a:t>
            </a:r>
            <a:r>
              <a:rPr lang="en-GB" dirty="0" smtClean="0"/>
              <a:t> &amp; other Associations</a:t>
            </a:r>
          </a:p>
          <a:p>
            <a:pPr lvl="2">
              <a:spcBef>
                <a:spcPts val="400"/>
              </a:spcBef>
            </a:pPr>
            <a:endParaRPr lang="en-GB" dirty="0" smtClean="0"/>
          </a:p>
          <a:p>
            <a:pPr lvl="2">
              <a:spcBef>
                <a:spcPts val="400"/>
              </a:spcBef>
            </a:pPr>
            <a:r>
              <a:rPr lang="en-GB" dirty="0" smtClean="0"/>
              <a:t>Industry Service Providers</a:t>
            </a:r>
          </a:p>
        </p:txBody>
      </p:sp>
      <p:pic>
        <p:nvPicPr>
          <p:cNvPr id="2051" name="Picture 3"/>
          <p:cNvPicPr>
            <a:picLocks noChangeAspect="1" noChangeArrowheads="1"/>
          </p:cNvPicPr>
          <p:nvPr/>
        </p:nvPicPr>
        <p:blipFill>
          <a:blip r:embed="rId3" cstate="print"/>
          <a:srcRect/>
          <a:stretch>
            <a:fillRect/>
          </a:stretch>
        </p:blipFill>
        <p:spPr bwMode="auto">
          <a:xfrm>
            <a:off x="5652120" y="1089312"/>
            <a:ext cx="3025869" cy="51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3"/>
            <a:ext cx="8232775" cy="658961"/>
          </a:xfrm>
        </p:spPr>
        <p:txBody>
          <a:bodyPr/>
          <a:lstStyle/>
          <a:p>
            <a:r>
              <a:rPr lang="en-GB" sz="2700" dirty="0" smtClean="0"/>
              <a:t>Malta Financial Services Authority</a:t>
            </a:r>
            <a:endParaRPr lang="en-GB" sz="2700" dirty="0"/>
          </a:p>
        </p:txBody>
      </p:sp>
      <p:sp>
        <p:nvSpPr>
          <p:cNvPr id="3" name="Content Placeholder 2"/>
          <p:cNvSpPr>
            <a:spLocks noGrp="1"/>
          </p:cNvSpPr>
          <p:nvPr>
            <p:ph idx="1"/>
          </p:nvPr>
        </p:nvSpPr>
        <p:spPr>
          <a:xfrm>
            <a:off x="467544" y="1268760"/>
            <a:ext cx="8208912" cy="4519613"/>
          </a:xfrm>
        </p:spPr>
        <p:txBody>
          <a:bodyPr/>
          <a:lstStyle/>
          <a:p>
            <a:pPr lvl="2">
              <a:spcBef>
                <a:spcPts val="400"/>
              </a:spcBef>
            </a:pPr>
            <a:r>
              <a:rPr lang="en-GB" dirty="0" smtClean="0"/>
              <a:t>MFSA is the single regulator for all financial services in Malta</a:t>
            </a:r>
          </a:p>
          <a:p>
            <a:pPr lvl="2">
              <a:spcBef>
                <a:spcPts val="400"/>
              </a:spcBef>
            </a:pPr>
            <a:endParaRPr lang="en-GB" dirty="0" smtClean="0"/>
          </a:p>
          <a:p>
            <a:pPr lvl="2">
              <a:spcBef>
                <a:spcPts val="400"/>
              </a:spcBef>
            </a:pPr>
            <a:r>
              <a:rPr lang="en-GB" dirty="0" smtClean="0"/>
              <a:t>MFSA is a fully autonomous public institution and reports to Parliament on a annual basis</a:t>
            </a:r>
          </a:p>
          <a:p>
            <a:pPr lvl="2">
              <a:spcBef>
                <a:spcPts val="400"/>
              </a:spcBef>
            </a:pPr>
            <a:endParaRPr lang="en-GB" dirty="0" smtClean="0"/>
          </a:p>
          <a:p>
            <a:pPr lvl="2">
              <a:spcBef>
                <a:spcPts val="400"/>
              </a:spcBef>
            </a:pPr>
            <a:r>
              <a:rPr lang="en-GB" dirty="0" smtClean="0"/>
              <a:t>MFSA also manages the Registry of Companies and has also been appointed as the Listing Authority</a:t>
            </a:r>
          </a:p>
          <a:p>
            <a:pPr lvl="2">
              <a:spcBef>
                <a:spcPts val="400"/>
              </a:spcBef>
            </a:pPr>
            <a:endParaRPr lang="en-GB" dirty="0" smtClean="0"/>
          </a:p>
          <a:p>
            <a:pPr lvl="2">
              <a:spcBef>
                <a:spcPts val="400"/>
              </a:spcBef>
            </a:pPr>
            <a:r>
              <a:rPr lang="en-GB" dirty="0" smtClean="0"/>
              <a:t>MFSA also responsible for consumer education and protection in the financial services sector (Consumer Complaints Manager)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3"/>
            <a:ext cx="8232775" cy="658961"/>
          </a:xfrm>
        </p:spPr>
        <p:txBody>
          <a:bodyPr/>
          <a:lstStyle/>
          <a:p>
            <a:r>
              <a:rPr lang="en-GB" sz="2700" dirty="0" smtClean="0"/>
              <a:t>Malta Financial Services Authority</a:t>
            </a:r>
            <a:endParaRPr lang="en-GB" sz="2700" dirty="0"/>
          </a:p>
        </p:txBody>
      </p:sp>
      <p:sp>
        <p:nvSpPr>
          <p:cNvPr id="3" name="Content Placeholder 2"/>
          <p:cNvSpPr>
            <a:spLocks noGrp="1"/>
          </p:cNvSpPr>
          <p:nvPr>
            <p:ph idx="1"/>
          </p:nvPr>
        </p:nvSpPr>
        <p:spPr>
          <a:xfrm>
            <a:off x="467544" y="1268760"/>
            <a:ext cx="8208912" cy="4896544"/>
          </a:xfrm>
        </p:spPr>
        <p:txBody>
          <a:bodyPr/>
          <a:lstStyle/>
          <a:p>
            <a:pPr lvl="2">
              <a:spcBef>
                <a:spcPts val="400"/>
              </a:spcBef>
            </a:pPr>
            <a:r>
              <a:rPr lang="en-GB" dirty="0" smtClean="0"/>
              <a:t>Bilateral </a:t>
            </a:r>
            <a:r>
              <a:rPr lang="en-GB" dirty="0" err="1" smtClean="0"/>
              <a:t>MoU’s</a:t>
            </a:r>
            <a:r>
              <a:rPr lang="en-GB" dirty="0" smtClean="0"/>
              <a:t> and Agreements with Foreign Authorities covering all areas of financial services including banking, insurance, securities, trusts, pension funds, exchange of information ….</a:t>
            </a:r>
          </a:p>
          <a:p>
            <a:pPr lvl="2">
              <a:spcBef>
                <a:spcPts val="400"/>
              </a:spcBef>
            </a:pPr>
            <a:endParaRPr lang="en-GB" sz="1000" dirty="0" smtClean="0"/>
          </a:p>
          <a:p>
            <a:pPr lvl="2">
              <a:spcBef>
                <a:spcPts val="400"/>
              </a:spcBef>
            </a:pPr>
            <a:r>
              <a:rPr lang="en-GB" dirty="0" smtClean="0"/>
              <a:t>‘Open door’ policy with prospective and existing licence holders</a:t>
            </a:r>
          </a:p>
          <a:p>
            <a:pPr marL="720725" lvl="2" indent="-365125">
              <a:spcBef>
                <a:spcPts val="400"/>
              </a:spcBef>
              <a:buFont typeface="Arial" pitchFamily="34" charset="0"/>
              <a:buChar char="•"/>
            </a:pPr>
            <a:r>
              <a:rPr lang="en-GB" sz="1800" dirty="0" smtClean="0"/>
              <a:t>approach which is greatly appreciated by the Industry</a:t>
            </a:r>
          </a:p>
          <a:p>
            <a:pPr marL="720725" lvl="2" indent="-365125">
              <a:spcBef>
                <a:spcPts val="400"/>
              </a:spcBef>
              <a:buFont typeface="Arial" pitchFamily="34" charset="0"/>
              <a:buChar char="•"/>
            </a:pPr>
            <a:r>
              <a:rPr lang="en-GB" sz="1800" dirty="0" smtClean="0"/>
              <a:t>opportunity to have a transparent and open dialogue</a:t>
            </a:r>
          </a:p>
          <a:p>
            <a:pPr marL="720725" lvl="2" indent="-365125">
              <a:spcBef>
                <a:spcPts val="400"/>
              </a:spcBef>
              <a:buFont typeface="Arial" pitchFamily="34" charset="0"/>
              <a:buChar char="•"/>
            </a:pPr>
            <a:endParaRPr lang="en-GB" sz="1000" dirty="0" smtClean="0"/>
          </a:p>
          <a:p>
            <a:pPr lvl="2">
              <a:spcBef>
                <a:spcPts val="400"/>
              </a:spcBef>
            </a:pPr>
            <a:r>
              <a:rPr lang="en-GB" dirty="0" smtClean="0"/>
              <a:t>Efficient and fast application process</a:t>
            </a:r>
          </a:p>
          <a:p>
            <a:pPr marL="720725" lvl="2" indent="-365125">
              <a:spcBef>
                <a:spcPts val="400"/>
              </a:spcBef>
              <a:buFont typeface="Arial" pitchFamily="34" charset="0"/>
              <a:buChar char="•"/>
            </a:pPr>
            <a:r>
              <a:rPr lang="en-GB" sz="1800" dirty="0" smtClean="0"/>
              <a:t>able to meet industry deadlines depending on quality of work submitted</a:t>
            </a:r>
          </a:p>
          <a:p>
            <a:pPr marL="720725" lvl="2" indent="-365125">
              <a:spcBef>
                <a:spcPts val="400"/>
              </a:spcBef>
              <a:buFont typeface="Arial" pitchFamily="34" charset="0"/>
              <a:buChar char="•"/>
            </a:pPr>
            <a:endParaRPr lang="en-GB" sz="1000" dirty="0" smtClean="0"/>
          </a:p>
          <a:p>
            <a:pPr lvl="2">
              <a:spcBef>
                <a:spcPts val="400"/>
              </a:spcBef>
            </a:pPr>
            <a:r>
              <a:rPr lang="en-GB" dirty="0" smtClean="0"/>
              <a:t>Timely transposition and implementation of EU Directives</a:t>
            </a:r>
          </a:p>
          <a:p>
            <a:pPr marL="720725" lvl="2" indent="-365125">
              <a:spcBef>
                <a:spcPts val="400"/>
              </a:spcBef>
              <a:buNone/>
            </a:pPr>
            <a:endParaRPr lang="en-GB" sz="1000" dirty="0" smtClean="0"/>
          </a:p>
          <a:p>
            <a:pPr lvl="2">
              <a:spcBef>
                <a:spcPts val="400"/>
              </a:spcBef>
            </a:pPr>
            <a:r>
              <a:rPr lang="en-GB" dirty="0" smtClean="0"/>
              <a:t>Regulation and legislation passes through a consultation and feedback process with the Industry</a:t>
            </a:r>
          </a:p>
          <a:p>
            <a:pPr lvl="2">
              <a:spcBef>
                <a:spcPts val="400"/>
              </a:spcBef>
            </a:pPr>
            <a:endParaRPr lang="en-GB"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3"/>
            <a:ext cx="8232775" cy="658961"/>
          </a:xfrm>
        </p:spPr>
        <p:txBody>
          <a:bodyPr/>
          <a:lstStyle/>
          <a:p>
            <a:r>
              <a:rPr lang="en-GB" sz="2700" dirty="0" smtClean="0"/>
              <a:t>Malta Financial Services Authority</a:t>
            </a:r>
            <a:endParaRPr lang="en-GB" sz="2700" dirty="0"/>
          </a:p>
        </p:txBody>
      </p:sp>
      <p:sp>
        <p:nvSpPr>
          <p:cNvPr id="3" name="Content Placeholder 2"/>
          <p:cNvSpPr>
            <a:spLocks noGrp="1"/>
          </p:cNvSpPr>
          <p:nvPr>
            <p:ph idx="1"/>
          </p:nvPr>
        </p:nvSpPr>
        <p:spPr>
          <a:xfrm>
            <a:off x="467544" y="1124744"/>
            <a:ext cx="8208912" cy="4896544"/>
          </a:xfrm>
        </p:spPr>
        <p:txBody>
          <a:bodyPr/>
          <a:lstStyle/>
          <a:p>
            <a:pPr lvl="2">
              <a:spcBef>
                <a:spcPts val="400"/>
              </a:spcBef>
            </a:pPr>
            <a:r>
              <a:rPr lang="en-GB" dirty="0" smtClean="0"/>
              <a:t>Improving and including additional innovative </a:t>
            </a:r>
            <a:r>
              <a:rPr lang="en-GB" dirty="0" smtClean="0"/>
              <a:t>legislation </a:t>
            </a:r>
            <a:r>
              <a:rPr lang="en-GB" dirty="0" smtClean="0"/>
              <a:t>in order to facilitate business</a:t>
            </a:r>
          </a:p>
          <a:p>
            <a:pPr lvl="2">
              <a:spcBef>
                <a:spcPts val="400"/>
              </a:spcBef>
            </a:pPr>
            <a:endParaRPr lang="en-GB" sz="200" dirty="0" smtClean="0"/>
          </a:p>
          <a:p>
            <a:pPr marL="720725" lvl="2" indent="-365125">
              <a:spcBef>
                <a:spcPts val="400"/>
              </a:spcBef>
              <a:buFont typeface="Arial" pitchFamily="34" charset="0"/>
              <a:buChar char="•"/>
            </a:pPr>
            <a:r>
              <a:rPr lang="en-GB" sz="1800" u="sng" dirty="0" smtClean="0"/>
              <a:t>UCITS </a:t>
            </a:r>
            <a:r>
              <a:rPr lang="en-GB" sz="1800" u="sng" dirty="0" smtClean="0"/>
              <a:t>Schemes</a:t>
            </a:r>
            <a:r>
              <a:rPr lang="en-GB" sz="1800" dirty="0" smtClean="0"/>
              <a:t> </a:t>
            </a:r>
            <a:endParaRPr lang="en-GB" sz="1800" dirty="0" smtClean="0"/>
          </a:p>
          <a:p>
            <a:pPr marL="720725" lvl="2" indent="-365125">
              <a:spcBef>
                <a:spcPts val="400"/>
              </a:spcBef>
              <a:buFont typeface="Arial" pitchFamily="34" charset="0"/>
              <a:buChar char="•"/>
            </a:pPr>
            <a:endParaRPr lang="en-GB" sz="200" dirty="0" smtClean="0"/>
          </a:p>
          <a:p>
            <a:pPr marL="720725" lvl="2" indent="-365125">
              <a:spcBef>
                <a:spcPts val="400"/>
              </a:spcBef>
              <a:buFont typeface="Arial" pitchFamily="34" charset="0"/>
              <a:buChar char="•"/>
            </a:pPr>
            <a:r>
              <a:rPr lang="en-GB" sz="1800" dirty="0" smtClean="0"/>
              <a:t>Effective </a:t>
            </a:r>
            <a:r>
              <a:rPr lang="en-GB" sz="1800" dirty="0" smtClean="0"/>
              <a:t>and flexible </a:t>
            </a:r>
            <a:r>
              <a:rPr lang="en-GB" sz="1800" u="sng" dirty="0" smtClean="0"/>
              <a:t>Hedge Fund regime</a:t>
            </a:r>
            <a:r>
              <a:rPr lang="en-GB" sz="1800" dirty="0" smtClean="0"/>
              <a:t> (Professional Investor Fund regime) </a:t>
            </a:r>
            <a:endParaRPr lang="en-GB" sz="1800" dirty="0" smtClean="0"/>
          </a:p>
          <a:p>
            <a:pPr marL="892175" lvl="2" indent="-171450">
              <a:spcBef>
                <a:spcPts val="400"/>
              </a:spcBef>
              <a:buFont typeface="Wingdings" pitchFamily="2" charset="2"/>
              <a:buChar char="ü"/>
            </a:pPr>
            <a:r>
              <a:rPr lang="en-GB" sz="1800" dirty="0" smtClean="0"/>
              <a:t>which </a:t>
            </a:r>
            <a:r>
              <a:rPr lang="en-GB" sz="1800" dirty="0" smtClean="0"/>
              <a:t>cater for all types of alternative </a:t>
            </a:r>
            <a:r>
              <a:rPr lang="en-GB" sz="1800" dirty="0" smtClean="0"/>
              <a:t>investments (private equity, exotic, real estate, traditional, commodities …)</a:t>
            </a:r>
          </a:p>
          <a:p>
            <a:pPr marL="892175" lvl="2" indent="-171450">
              <a:spcBef>
                <a:spcPts val="400"/>
              </a:spcBef>
              <a:buFont typeface="Wingdings" pitchFamily="2" charset="2"/>
              <a:buChar char="ü"/>
            </a:pPr>
            <a:endParaRPr lang="en-GB" sz="1800" dirty="0" smtClean="0"/>
          </a:p>
          <a:p>
            <a:pPr marL="720725" lvl="2" indent="-365125">
              <a:spcBef>
                <a:spcPts val="400"/>
              </a:spcBef>
              <a:buNone/>
            </a:pPr>
            <a:endParaRPr lang="en-GB" sz="200" dirty="0" smtClean="0"/>
          </a:p>
          <a:p>
            <a:pPr marL="720725" lvl="2" indent="-365125">
              <a:spcBef>
                <a:spcPts val="400"/>
              </a:spcBef>
              <a:buFont typeface="Arial" pitchFamily="34" charset="0"/>
              <a:buChar char="•"/>
            </a:pPr>
            <a:endParaRPr lang="en-GB" sz="200" dirty="0" smtClean="0"/>
          </a:p>
          <a:p>
            <a:pPr lvl="2">
              <a:spcBef>
                <a:spcPts val="400"/>
              </a:spcBef>
            </a:pPr>
            <a:endParaRPr lang="en-GB" sz="1000" dirty="0" smtClean="0"/>
          </a:p>
          <a:p>
            <a:pPr lvl="2">
              <a:spcBef>
                <a:spcPts val="400"/>
              </a:spcBef>
              <a:buNone/>
            </a:pPr>
            <a:endParaRPr lang="en-GB" dirty="0" smtClean="0"/>
          </a:p>
        </p:txBody>
      </p:sp>
      <p:graphicFrame>
        <p:nvGraphicFramePr>
          <p:cNvPr id="4" name="Table 3"/>
          <p:cNvGraphicFramePr>
            <a:graphicFrameLocks noGrp="1"/>
          </p:cNvGraphicFramePr>
          <p:nvPr/>
        </p:nvGraphicFramePr>
        <p:xfrm>
          <a:off x="457200" y="3645024"/>
          <a:ext cx="8232776" cy="2575560"/>
        </p:xfrm>
        <a:graphic>
          <a:graphicData uri="http://schemas.openxmlformats.org/drawingml/2006/table">
            <a:tbl>
              <a:tblPr firstRow="1" bandRow="1">
                <a:tableStyleId>{69012ECD-51FC-41F1-AA8D-1B2483CD663E}</a:tableStyleId>
              </a:tblPr>
              <a:tblGrid>
                <a:gridCol w="2058194"/>
                <a:gridCol w="2058194"/>
                <a:gridCol w="2058194"/>
                <a:gridCol w="2058194"/>
              </a:tblGrid>
              <a:tr h="370840">
                <a:tc>
                  <a:txBody>
                    <a:bodyPr/>
                    <a:lstStyle/>
                    <a:p>
                      <a:pPr algn="l"/>
                      <a:r>
                        <a:rPr lang="en-GB" sz="1300" dirty="0" smtClean="0"/>
                        <a:t>PIFs</a:t>
                      </a:r>
                      <a:endParaRPr lang="en-GB" sz="1300" dirty="0">
                        <a:solidFill>
                          <a:schemeClr val="tx1"/>
                        </a:solidFill>
                      </a:endParaRPr>
                    </a:p>
                  </a:txBody>
                  <a:tcPr/>
                </a:tc>
                <a:tc>
                  <a:txBody>
                    <a:bodyPr/>
                    <a:lstStyle/>
                    <a:p>
                      <a:pPr algn="l"/>
                      <a:r>
                        <a:rPr lang="en-GB" sz="1300" dirty="0" smtClean="0"/>
                        <a:t>Experienced Investors</a:t>
                      </a:r>
                      <a:endParaRPr lang="en-GB" sz="1300" dirty="0">
                        <a:solidFill>
                          <a:schemeClr val="tx1"/>
                        </a:solidFill>
                      </a:endParaRPr>
                    </a:p>
                  </a:txBody>
                  <a:tcPr/>
                </a:tc>
                <a:tc>
                  <a:txBody>
                    <a:bodyPr/>
                    <a:lstStyle/>
                    <a:p>
                      <a:pPr algn="l"/>
                      <a:r>
                        <a:rPr lang="en-GB" sz="1300" dirty="0" smtClean="0"/>
                        <a:t>Qualifying Investors</a:t>
                      </a:r>
                      <a:endParaRPr lang="en-GB" sz="1300" dirty="0">
                        <a:solidFill>
                          <a:schemeClr val="tx1"/>
                        </a:solidFill>
                      </a:endParaRPr>
                    </a:p>
                  </a:txBody>
                  <a:tcPr/>
                </a:tc>
                <a:tc>
                  <a:txBody>
                    <a:bodyPr/>
                    <a:lstStyle/>
                    <a:p>
                      <a:pPr algn="l"/>
                      <a:r>
                        <a:rPr lang="en-GB" sz="1300" dirty="0" smtClean="0"/>
                        <a:t>Extraordinary Investors</a:t>
                      </a:r>
                      <a:endParaRPr lang="en-GB" sz="1300" dirty="0">
                        <a:solidFill>
                          <a:schemeClr val="tx1"/>
                        </a:solidFill>
                      </a:endParaRPr>
                    </a:p>
                  </a:txBody>
                  <a:tcPr/>
                </a:tc>
              </a:tr>
              <a:tr h="370840">
                <a:tc>
                  <a:txBody>
                    <a:bodyPr/>
                    <a:lstStyle/>
                    <a:p>
                      <a:pPr algn="l"/>
                      <a:r>
                        <a:rPr lang="en-GB" sz="1200" dirty="0" smtClean="0">
                          <a:solidFill>
                            <a:schemeClr val="bg1">
                              <a:lumMod val="95000"/>
                              <a:lumOff val="5000"/>
                            </a:schemeClr>
                          </a:solidFill>
                        </a:rPr>
                        <a:t>Minimum </a:t>
                      </a:r>
                      <a:r>
                        <a:rPr lang="en-GB" sz="1200" dirty="0" smtClean="0">
                          <a:solidFill>
                            <a:schemeClr val="bg1">
                              <a:lumMod val="95000"/>
                              <a:lumOff val="5000"/>
                            </a:schemeClr>
                          </a:solidFill>
                        </a:rPr>
                        <a:t>Investment</a:t>
                      </a:r>
                      <a:endParaRPr lang="en-GB" sz="1200" dirty="0">
                        <a:solidFill>
                          <a:schemeClr val="bg1">
                            <a:lumMod val="95000"/>
                            <a:lumOff val="5000"/>
                          </a:schemeClr>
                        </a:solidFill>
                      </a:endParaRPr>
                    </a:p>
                  </a:txBody>
                  <a:tcPr/>
                </a:tc>
                <a:tc>
                  <a:txBody>
                    <a:bodyPr/>
                    <a:lstStyle/>
                    <a:p>
                      <a:pPr algn="l"/>
                      <a:r>
                        <a:rPr lang="en-GB" sz="1200" dirty="0" smtClean="0">
                          <a:solidFill>
                            <a:schemeClr val="bg1">
                              <a:lumMod val="95000"/>
                              <a:lumOff val="5000"/>
                            </a:schemeClr>
                          </a:solidFill>
                        </a:rPr>
                        <a:t>€10,000</a:t>
                      </a:r>
                      <a:endParaRPr lang="en-GB" sz="1200" dirty="0">
                        <a:solidFill>
                          <a:schemeClr val="bg1">
                            <a:lumMod val="95000"/>
                            <a:lumOff val="5000"/>
                          </a:schemeClr>
                        </a:solidFill>
                      </a:endParaRPr>
                    </a:p>
                  </a:txBody>
                  <a:tcPr/>
                </a:tc>
                <a:tc>
                  <a:txBody>
                    <a:bodyPr/>
                    <a:lstStyle/>
                    <a:p>
                      <a:pPr algn="l"/>
                      <a:r>
                        <a:rPr lang="en-GB" sz="1200" dirty="0" smtClean="0">
                          <a:solidFill>
                            <a:schemeClr val="bg1">
                              <a:lumMod val="95000"/>
                              <a:lumOff val="5000"/>
                            </a:schemeClr>
                          </a:solidFill>
                        </a:rPr>
                        <a:t>€75,000</a:t>
                      </a:r>
                      <a:endParaRPr lang="en-GB" sz="1200" dirty="0">
                        <a:solidFill>
                          <a:schemeClr val="bg1">
                            <a:lumMod val="95000"/>
                            <a:lumOff val="5000"/>
                          </a:schemeClr>
                        </a:solidFill>
                      </a:endParaRPr>
                    </a:p>
                  </a:txBody>
                  <a:tcPr/>
                </a:tc>
                <a:tc>
                  <a:txBody>
                    <a:bodyPr/>
                    <a:lstStyle/>
                    <a:p>
                      <a:pPr algn="l"/>
                      <a:r>
                        <a:rPr lang="en-GB" sz="1200" dirty="0" smtClean="0">
                          <a:solidFill>
                            <a:schemeClr val="bg1">
                              <a:lumMod val="95000"/>
                              <a:lumOff val="5000"/>
                            </a:schemeClr>
                          </a:solidFill>
                        </a:rPr>
                        <a:t>€750,000</a:t>
                      </a:r>
                      <a:endParaRPr lang="en-GB" sz="1200" dirty="0">
                        <a:solidFill>
                          <a:schemeClr val="bg1">
                            <a:lumMod val="95000"/>
                            <a:lumOff val="5000"/>
                          </a:schemeClr>
                        </a:solidFill>
                      </a:endParaRPr>
                    </a:p>
                  </a:txBody>
                  <a:tcPr/>
                </a:tc>
              </a:tr>
              <a:tr h="370840">
                <a:tc>
                  <a:txBody>
                    <a:bodyPr/>
                    <a:lstStyle/>
                    <a:p>
                      <a:pPr algn="l"/>
                      <a:r>
                        <a:rPr lang="en-GB" sz="1200" dirty="0" smtClean="0">
                          <a:solidFill>
                            <a:schemeClr val="bg1">
                              <a:lumMod val="95000"/>
                              <a:lumOff val="5000"/>
                            </a:schemeClr>
                          </a:solidFill>
                        </a:rPr>
                        <a:t>Investment </a:t>
                      </a:r>
                      <a:r>
                        <a:rPr lang="en-GB" sz="1200" dirty="0" smtClean="0">
                          <a:solidFill>
                            <a:schemeClr val="bg1">
                              <a:lumMod val="95000"/>
                              <a:lumOff val="5000"/>
                            </a:schemeClr>
                          </a:solidFill>
                        </a:rPr>
                        <a:t>Restrictions</a:t>
                      </a:r>
                      <a:endParaRPr lang="en-GB" sz="1200" dirty="0">
                        <a:solidFill>
                          <a:schemeClr val="bg1">
                            <a:lumMod val="95000"/>
                            <a:lumOff val="5000"/>
                          </a:schemeClr>
                        </a:solidFill>
                      </a:endParaRPr>
                    </a:p>
                  </a:txBody>
                  <a:tcPr/>
                </a:tc>
                <a:tc>
                  <a:txBody>
                    <a:bodyPr/>
                    <a:lstStyle/>
                    <a:p>
                      <a:pPr algn="l"/>
                      <a:r>
                        <a:rPr lang="en-GB" sz="1200" dirty="0" smtClean="0">
                          <a:solidFill>
                            <a:schemeClr val="bg1">
                              <a:lumMod val="95000"/>
                              <a:lumOff val="5000"/>
                            </a:schemeClr>
                          </a:solidFill>
                        </a:rPr>
                        <a:t>Number of investment restrictions</a:t>
                      </a:r>
                      <a:r>
                        <a:rPr lang="en-GB" sz="1200" baseline="0" dirty="0" smtClean="0">
                          <a:solidFill>
                            <a:schemeClr val="bg1">
                              <a:lumMod val="95000"/>
                              <a:lumOff val="5000"/>
                            </a:schemeClr>
                          </a:solidFill>
                        </a:rPr>
                        <a:t> in order to fulfil diversification criteria</a:t>
                      </a:r>
                      <a:endParaRPr lang="en-GB" sz="1200" dirty="0">
                        <a:solidFill>
                          <a:schemeClr val="bg1">
                            <a:lumMod val="95000"/>
                            <a:lumOff val="5000"/>
                          </a:schemeClr>
                        </a:solidFill>
                      </a:endParaRPr>
                    </a:p>
                  </a:txBody>
                  <a:tcPr/>
                </a:tc>
                <a:tc>
                  <a:txBody>
                    <a:bodyPr/>
                    <a:lstStyle/>
                    <a:p>
                      <a:pPr algn="l"/>
                      <a:r>
                        <a:rPr lang="en-GB" sz="1200" dirty="0" smtClean="0">
                          <a:solidFill>
                            <a:schemeClr val="bg1">
                              <a:lumMod val="95000"/>
                              <a:lumOff val="5000"/>
                            </a:schemeClr>
                          </a:solidFill>
                        </a:rPr>
                        <a:t>No investment restrictions</a:t>
                      </a:r>
                      <a:endParaRPr lang="en-GB" sz="1200" dirty="0">
                        <a:solidFill>
                          <a:schemeClr val="bg1">
                            <a:lumMod val="95000"/>
                            <a:lumOff val="5000"/>
                          </a:schemeClr>
                        </a:solidFill>
                      </a:endParaRPr>
                    </a:p>
                  </a:txBody>
                  <a:tcPr/>
                </a:tc>
                <a:tc>
                  <a:txBody>
                    <a:bodyPr/>
                    <a:lstStyle/>
                    <a:p>
                      <a:pPr algn="l"/>
                      <a:r>
                        <a:rPr lang="en-GB" sz="1200" dirty="0" smtClean="0">
                          <a:solidFill>
                            <a:schemeClr val="bg1">
                              <a:lumMod val="95000"/>
                              <a:lumOff val="5000"/>
                            </a:schemeClr>
                          </a:solidFill>
                        </a:rPr>
                        <a:t>No</a:t>
                      </a:r>
                      <a:r>
                        <a:rPr lang="en-GB" sz="1200" baseline="0" dirty="0" smtClean="0">
                          <a:solidFill>
                            <a:schemeClr val="bg1">
                              <a:lumMod val="95000"/>
                              <a:lumOff val="5000"/>
                            </a:schemeClr>
                          </a:solidFill>
                        </a:rPr>
                        <a:t> investment restrictions</a:t>
                      </a:r>
                      <a:endParaRPr lang="en-GB" sz="1200" dirty="0">
                        <a:solidFill>
                          <a:schemeClr val="bg1">
                            <a:lumMod val="95000"/>
                            <a:lumOff val="5000"/>
                          </a:schemeClr>
                        </a:solidFill>
                      </a:endParaRPr>
                    </a:p>
                  </a:txBody>
                  <a:tcPr/>
                </a:tc>
              </a:tr>
              <a:tr h="370840">
                <a:tc>
                  <a:txBody>
                    <a:bodyPr/>
                    <a:lstStyle/>
                    <a:p>
                      <a:pPr algn="l"/>
                      <a:r>
                        <a:rPr lang="en-GB" sz="1200" dirty="0" smtClean="0">
                          <a:solidFill>
                            <a:schemeClr val="bg1">
                              <a:lumMod val="95000"/>
                              <a:lumOff val="5000"/>
                            </a:schemeClr>
                          </a:solidFill>
                        </a:rPr>
                        <a:t>Fund</a:t>
                      </a:r>
                      <a:r>
                        <a:rPr lang="en-GB" sz="1200" baseline="0" dirty="0" smtClean="0">
                          <a:solidFill>
                            <a:schemeClr val="bg1">
                              <a:lumMod val="95000"/>
                              <a:lumOff val="5000"/>
                            </a:schemeClr>
                          </a:solidFill>
                        </a:rPr>
                        <a:t> Manager/ Investment Advisor/ Fund Administrator</a:t>
                      </a:r>
                      <a:endParaRPr lang="en-GB" sz="1200" dirty="0">
                        <a:solidFill>
                          <a:schemeClr val="bg1">
                            <a:lumMod val="95000"/>
                            <a:lumOff val="5000"/>
                          </a:schemeClr>
                        </a:solidFill>
                      </a:endParaRPr>
                    </a:p>
                  </a:txBody>
                  <a:tcPr/>
                </a:tc>
                <a:tc>
                  <a:txBody>
                    <a:bodyPr/>
                    <a:lstStyle/>
                    <a:p>
                      <a:pPr algn="l"/>
                      <a:r>
                        <a:rPr lang="en-GB" sz="1200" dirty="0" smtClean="0">
                          <a:solidFill>
                            <a:schemeClr val="bg1">
                              <a:lumMod val="95000"/>
                              <a:lumOff val="5000"/>
                            </a:schemeClr>
                          </a:solidFill>
                        </a:rPr>
                        <a:t>Optional</a:t>
                      </a:r>
                    </a:p>
                    <a:p>
                      <a:pPr algn="l"/>
                      <a:endParaRPr lang="en-GB" sz="1200" dirty="0" smtClean="0">
                        <a:solidFill>
                          <a:schemeClr val="bg1">
                            <a:lumMod val="95000"/>
                            <a:lumOff val="5000"/>
                          </a:schemeClr>
                        </a:solidFill>
                      </a:endParaRPr>
                    </a:p>
                    <a:p>
                      <a:pPr algn="l"/>
                      <a:r>
                        <a:rPr lang="en-GB" sz="1200" dirty="0" smtClean="0">
                          <a:solidFill>
                            <a:schemeClr val="bg1">
                              <a:lumMod val="95000"/>
                              <a:lumOff val="5000"/>
                            </a:schemeClr>
                          </a:solidFill>
                        </a:rPr>
                        <a:t>Established locally or in a recognised jurisdiction</a:t>
                      </a:r>
                    </a:p>
                  </a:txBody>
                  <a:tcPr/>
                </a:tc>
                <a:tc>
                  <a:txBody>
                    <a:bodyPr/>
                    <a:lstStyle/>
                    <a:p>
                      <a:pPr algn="l"/>
                      <a:r>
                        <a:rPr lang="en-GB" sz="1200" dirty="0" smtClean="0">
                          <a:solidFill>
                            <a:schemeClr val="bg1">
                              <a:lumMod val="95000"/>
                              <a:lumOff val="5000"/>
                            </a:schemeClr>
                          </a:solidFill>
                        </a:rPr>
                        <a:t>Optional</a:t>
                      </a:r>
                    </a:p>
                    <a:p>
                      <a:pPr algn="l"/>
                      <a:endParaRPr lang="en-GB" sz="1200" dirty="0" smtClean="0">
                        <a:solidFill>
                          <a:schemeClr val="bg1">
                            <a:lumMod val="95000"/>
                            <a:lumOff val="5000"/>
                          </a:schemeClr>
                        </a:solidFill>
                      </a:endParaRPr>
                    </a:p>
                    <a:p>
                      <a:pPr algn="l"/>
                      <a:r>
                        <a:rPr lang="en-GB" sz="1200" dirty="0" smtClean="0">
                          <a:solidFill>
                            <a:schemeClr val="bg1">
                              <a:lumMod val="95000"/>
                              <a:lumOff val="5000"/>
                            </a:schemeClr>
                          </a:solidFill>
                        </a:rPr>
                        <a:t>Established locally or in a recognised jurisdiction</a:t>
                      </a:r>
                    </a:p>
                  </a:txBody>
                  <a:tcPr/>
                </a:tc>
                <a:tc>
                  <a:txBody>
                    <a:bodyPr/>
                    <a:lstStyle/>
                    <a:p>
                      <a:pPr algn="l"/>
                      <a:r>
                        <a:rPr lang="en-GB" sz="1200" dirty="0" smtClean="0">
                          <a:solidFill>
                            <a:schemeClr val="bg1">
                              <a:lumMod val="95000"/>
                              <a:lumOff val="5000"/>
                            </a:schemeClr>
                          </a:solidFill>
                        </a:rPr>
                        <a:t>Optional</a:t>
                      </a:r>
                    </a:p>
                    <a:p>
                      <a:pPr algn="l"/>
                      <a:endParaRPr lang="en-GB" sz="1200" dirty="0" smtClean="0">
                        <a:solidFill>
                          <a:schemeClr val="bg1">
                            <a:lumMod val="95000"/>
                            <a:lumOff val="5000"/>
                          </a:schemeClr>
                        </a:solidFill>
                      </a:endParaRPr>
                    </a:p>
                    <a:p>
                      <a:pPr algn="l"/>
                      <a:r>
                        <a:rPr lang="en-GB" sz="1200" dirty="0" smtClean="0">
                          <a:solidFill>
                            <a:schemeClr val="bg1">
                              <a:lumMod val="95000"/>
                              <a:lumOff val="5000"/>
                            </a:schemeClr>
                          </a:solidFill>
                        </a:rPr>
                        <a:t>Established locally or in a recognised jurisdiction</a:t>
                      </a:r>
                      <a:endParaRPr lang="en-GB" sz="1200" dirty="0">
                        <a:solidFill>
                          <a:schemeClr val="bg1">
                            <a:lumMod val="95000"/>
                            <a:lumOff val="5000"/>
                          </a:schemeClr>
                        </a:solidFill>
                      </a:endParaRPr>
                    </a:p>
                  </a:txBody>
                  <a:tcPr/>
                </a:tc>
              </a:tr>
              <a:tr h="370840">
                <a:tc>
                  <a:txBody>
                    <a:bodyPr/>
                    <a:lstStyle/>
                    <a:p>
                      <a:pPr algn="l"/>
                      <a:r>
                        <a:rPr lang="en-GB" sz="1200" dirty="0" smtClean="0">
                          <a:solidFill>
                            <a:schemeClr val="bg1">
                              <a:lumMod val="95000"/>
                              <a:lumOff val="5000"/>
                            </a:schemeClr>
                          </a:solidFill>
                        </a:rPr>
                        <a:t>Custodian</a:t>
                      </a:r>
                      <a:endParaRPr lang="en-GB" sz="1200" dirty="0">
                        <a:solidFill>
                          <a:schemeClr val="bg1">
                            <a:lumMod val="95000"/>
                            <a:lumOff val="5000"/>
                          </a:schemeClr>
                        </a:solidFill>
                      </a:endParaRPr>
                    </a:p>
                  </a:txBody>
                  <a:tcPr/>
                </a:tc>
                <a:tc>
                  <a:txBody>
                    <a:bodyPr/>
                    <a:lstStyle/>
                    <a:p>
                      <a:pPr algn="l"/>
                      <a:r>
                        <a:rPr lang="en-GB" sz="1200" dirty="0" smtClean="0">
                          <a:solidFill>
                            <a:schemeClr val="bg1">
                              <a:lumMod val="95000"/>
                              <a:lumOff val="5000"/>
                            </a:schemeClr>
                          </a:solidFill>
                        </a:rPr>
                        <a:t>Required </a:t>
                      </a:r>
                      <a:r>
                        <a:rPr lang="en-GB" sz="1200" baseline="0" dirty="0" smtClean="0">
                          <a:solidFill>
                            <a:schemeClr val="bg1">
                              <a:lumMod val="95000"/>
                              <a:lumOff val="5000"/>
                            </a:schemeClr>
                          </a:solidFill>
                        </a:rPr>
                        <a:t>under AIFMD</a:t>
                      </a:r>
                      <a:endParaRPr lang="en-GB" sz="1200" dirty="0" smtClean="0">
                        <a:solidFill>
                          <a:schemeClr val="bg1">
                            <a:lumMod val="95000"/>
                            <a:lumOff val="5000"/>
                          </a:schemeClr>
                        </a:solidFill>
                      </a:endParaRPr>
                    </a:p>
                  </a:txBody>
                  <a:tcPr/>
                </a:tc>
                <a:tc>
                  <a:txBody>
                    <a:bodyPr/>
                    <a:lstStyle/>
                    <a:p>
                      <a:pPr algn="l"/>
                      <a:r>
                        <a:rPr lang="en-GB" sz="1200" dirty="0" smtClean="0">
                          <a:solidFill>
                            <a:schemeClr val="bg1">
                              <a:lumMod val="95000"/>
                              <a:lumOff val="5000"/>
                            </a:schemeClr>
                          </a:solidFill>
                        </a:rPr>
                        <a:t>Required </a:t>
                      </a:r>
                      <a:r>
                        <a:rPr lang="en-GB" sz="1200" baseline="0" dirty="0" smtClean="0">
                          <a:solidFill>
                            <a:schemeClr val="bg1">
                              <a:lumMod val="95000"/>
                              <a:lumOff val="5000"/>
                            </a:schemeClr>
                          </a:solidFill>
                        </a:rPr>
                        <a:t>under AIFMD</a:t>
                      </a:r>
                      <a:endParaRPr lang="en-GB" sz="1200" dirty="0" smtClean="0">
                        <a:solidFill>
                          <a:schemeClr val="bg1">
                            <a:lumMod val="95000"/>
                            <a:lumOff val="5000"/>
                          </a:schemeClr>
                        </a:solidFill>
                      </a:endParaRPr>
                    </a:p>
                  </a:txBody>
                  <a:tcPr/>
                </a:tc>
                <a:tc>
                  <a:txBody>
                    <a:bodyPr/>
                    <a:lstStyle/>
                    <a:p>
                      <a:pPr algn="l"/>
                      <a:r>
                        <a:rPr lang="en-GB" sz="1200" dirty="0" smtClean="0">
                          <a:solidFill>
                            <a:schemeClr val="bg1">
                              <a:lumMod val="95000"/>
                              <a:lumOff val="5000"/>
                            </a:schemeClr>
                          </a:solidFill>
                        </a:rPr>
                        <a:t>Required </a:t>
                      </a:r>
                      <a:r>
                        <a:rPr lang="en-GB" sz="1200" baseline="0" dirty="0" smtClean="0">
                          <a:solidFill>
                            <a:schemeClr val="bg1">
                              <a:lumMod val="95000"/>
                              <a:lumOff val="5000"/>
                            </a:schemeClr>
                          </a:solidFill>
                        </a:rPr>
                        <a:t>under AIFMD</a:t>
                      </a:r>
                      <a:endParaRPr lang="en-GB" sz="1200" dirty="0" smtClean="0">
                        <a:solidFill>
                          <a:schemeClr val="bg1">
                            <a:lumMod val="95000"/>
                            <a:lumOff val="5000"/>
                          </a:schemeClr>
                        </a:solidFill>
                      </a:endParaRPr>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3"/>
            <a:ext cx="8232775" cy="658961"/>
          </a:xfrm>
        </p:spPr>
        <p:txBody>
          <a:bodyPr/>
          <a:lstStyle/>
          <a:p>
            <a:r>
              <a:rPr lang="en-GB" sz="2700" dirty="0" smtClean="0"/>
              <a:t>Malta Financial Services Authority</a:t>
            </a:r>
            <a:endParaRPr lang="en-GB" sz="2700" dirty="0"/>
          </a:p>
        </p:txBody>
      </p:sp>
      <p:sp>
        <p:nvSpPr>
          <p:cNvPr id="3" name="Content Placeholder 2"/>
          <p:cNvSpPr>
            <a:spLocks noGrp="1"/>
          </p:cNvSpPr>
          <p:nvPr>
            <p:ph idx="1"/>
          </p:nvPr>
        </p:nvSpPr>
        <p:spPr>
          <a:xfrm>
            <a:off x="467544" y="1268760"/>
            <a:ext cx="8208912" cy="4896544"/>
          </a:xfrm>
        </p:spPr>
        <p:txBody>
          <a:bodyPr/>
          <a:lstStyle/>
          <a:p>
            <a:pPr marL="720725" lvl="2" indent="-365125">
              <a:spcBef>
                <a:spcPts val="400"/>
              </a:spcBef>
              <a:buFont typeface="Arial" pitchFamily="34" charset="0"/>
              <a:buChar char="•"/>
            </a:pPr>
            <a:r>
              <a:rPr lang="en-GB" sz="1800" u="sng" dirty="0" smtClean="0"/>
              <a:t>number of legal forms</a:t>
            </a:r>
            <a:r>
              <a:rPr lang="en-GB" sz="1800" dirty="0" smtClean="0"/>
              <a:t> for investment funds – SICAV, INVCO, Unit Trust, Limited Partnerships, Contractual Funds</a:t>
            </a:r>
          </a:p>
          <a:p>
            <a:pPr marL="720725" lvl="2" indent="-365125">
              <a:spcBef>
                <a:spcPts val="400"/>
              </a:spcBef>
              <a:buFont typeface="Arial" pitchFamily="34" charset="0"/>
              <a:buChar char="•"/>
            </a:pPr>
            <a:endParaRPr lang="en-GB" sz="200" dirty="0" smtClean="0"/>
          </a:p>
          <a:p>
            <a:pPr marL="720725" lvl="2" indent="-365125">
              <a:spcBef>
                <a:spcPts val="400"/>
              </a:spcBef>
              <a:buFont typeface="Arial" pitchFamily="34" charset="0"/>
              <a:buChar char="•"/>
            </a:pPr>
            <a:r>
              <a:rPr lang="en-GB" sz="1800" u="sng" dirty="0" smtClean="0"/>
              <a:t>number of structures</a:t>
            </a:r>
            <a:r>
              <a:rPr lang="en-GB" sz="1800" dirty="0" smtClean="0"/>
              <a:t> for investment funds – multi-fund, multi-class, self-managed, incorporated cell companies, recognised incorporated cell companies, master-feeder, </a:t>
            </a:r>
            <a:r>
              <a:rPr lang="en-GB" sz="1800" dirty="0" smtClean="0"/>
              <a:t>fund of funds, </a:t>
            </a:r>
            <a:r>
              <a:rPr lang="en-GB" sz="1800" dirty="0" err="1" smtClean="0"/>
              <a:t>shariah</a:t>
            </a:r>
            <a:r>
              <a:rPr lang="en-GB" sz="1800" dirty="0" smtClean="0"/>
              <a:t> </a:t>
            </a:r>
            <a:r>
              <a:rPr lang="en-GB" sz="1800" dirty="0" smtClean="0"/>
              <a:t>compliant</a:t>
            </a:r>
          </a:p>
          <a:p>
            <a:pPr marL="720725" lvl="2" indent="-365125">
              <a:spcBef>
                <a:spcPts val="400"/>
              </a:spcBef>
              <a:buFont typeface="Arial" pitchFamily="34" charset="0"/>
              <a:buChar char="•"/>
            </a:pPr>
            <a:endParaRPr lang="en-GB" sz="200" dirty="0" smtClean="0"/>
          </a:p>
          <a:p>
            <a:pPr marL="720725" lvl="2" indent="-365125">
              <a:spcBef>
                <a:spcPts val="400"/>
              </a:spcBef>
              <a:buFont typeface="Arial" pitchFamily="34" charset="0"/>
              <a:buChar char="•"/>
            </a:pPr>
            <a:r>
              <a:rPr lang="en-GB" sz="1800" dirty="0" smtClean="0"/>
              <a:t>various </a:t>
            </a:r>
            <a:r>
              <a:rPr lang="en-GB" sz="1800" u="sng" dirty="0" smtClean="0"/>
              <a:t>asset management structures</a:t>
            </a:r>
            <a:endParaRPr lang="en-GB" sz="1800" dirty="0" smtClean="0"/>
          </a:p>
          <a:p>
            <a:pPr marL="892175" lvl="2" indent="-171450">
              <a:spcBef>
                <a:spcPts val="400"/>
              </a:spcBef>
              <a:buFont typeface="Wingdings" pitchFamily="2" charset="2"/>
              <a:buChar char="ü"/>
            </a:pPr>
            <a:r>
              <a:rPr lang="en-GB" sz="1800" dirty="0" smtClean="0"/>
              <a:t>in-house investment committee and portfolio management</a:t>
            </a:r>
          </a:p>
          <a:p>
            <a:pPr marL="892175" lvl="2" indent="-171450">
              <a:spcBef>
                <a:spcPts val="400"/>
              </a:spcBef>
              <a:buFont typeface="Wingdings" pitchFamily="2" charset="2"/>
              <a:buChar char="ü"/>
            </a:pPr>
            <a:r>
              <a:rPr lang="en-GB" sz="1800" dirty="0" smtClean="0"/>
              <a:t>d</a:t>
            </a:r>
            <a:r>
              <a:rPr lang="en-GB" sz="1800" dirty="0" smtClean="0"/>
              <a:t>elegation of day-to-day management and portfolio management</a:t>
            </a:r>
          </a:p>
          <a:p>
            <a:pPr marL="720725" lvl="2" indent="-365125">
              <a:spcBef>
                <a:spcPts val="400"/>
              </a:spcBef>
              <a:buFont typeface="Arial" pitchFamily="34" charset="0"/>
              <a:buChar char="•"/>
            </a:pPr>
            <a:endParaRPr lang="en-GB" sz="200" dirty="0" smtClean="0"/>
          </a:p>
          <a:p>
            <a:pPr marL="720725" lvl="2" indent="-365125">
              <a:spcBef>
                <a:spcPts val="400"/>
              </a:spcBef>
              <a:buFont typeface="Arial" pitchFamily="34" charset="0"/>
              <a:buChar char="•"/>
            </a:pPr>
            <a:r>
              <a:rPr lang="en-GB" sz="1800" u="sng" dirty="0" err="1" smtClean="0"/>
              <a:t>redomiciliation</a:t>
            </a:r>
            <a:r>
              <a:rPr lang="en-GB" sz="1800" u="sng" dirty="0" smtClean="0"/>
              <a:t> </a:t>
            </a:r>
            <a:r>
              <a:rPr lang="en-GB" sz="1800" u="sng" dirty="0" smtClean="0"/>
              <a:t>legislation</a:t>
            </a:r>
            <a:r>
              <a:rPr lang="en-GB" sz="1800" dirty="0" smtClean="0"/>
              <a:t> to facilitate continuation of companies to Malta</a:t>
            </a:r>
          </a:p>
          <a:p>
            <a:pPr lvl="2">
              <a:spcBef>
                <a:spcPts val="400"/>
              </a:spcBef>
            </a:pPr>
            <a:endParaRPr lang="en-GB" sz="1000" dirty="0" smtClean="0"/>
          </a:p>
          <a:p>
            <a:pPr lvl="2">
              <a:spcBef>
                <a:spcPts val="400"/>
              </a:spcBef>
            </a:pPr>
            <a:r>
              <a:rPr lang="en-GB" dirty="0" smtClean="0"/>
              <a:t>Organise </a:t>
            </a:r>
            <a:r>
              <a:rPr lang="en-GB" dirty="0" smtClean="0"/>
              <a:t>and participate in events and conferences</a:t>
            </a:r>
          </a:p>
          <a:p>
            <a:pPr lvl="2">
              <a:spcBef>
                <a:spcPts val="400"/>
              </a:spcBef>
            </a:pPr>
            <a:endParaRPr lang="en-GB" sz="1000" dirty="0" smtClean="0"/>
          </a:p>
          <a:p>
            <a:pPr lvl="2">
              <a:spcBef>
                <a:spcPts val="400"/>
              </a:spcBef>
            </a:pPr>
            <a:r>
              <a:rPr lang="en-GB" dirty="0" smtClean="0"/>
              <a:t>Provide relevant training sessions in order to educate the industry on new </a:t>
            </a:r>
            <a:r>
              <a:rPr lang="en-GB" dirty="0" smtClean="0"/>
              <a:t>and amended </a:t>
            </a:r>
            <a:r>
              <a:rPr lang="en-GB" dirty="0" smtClean="0"/>
              <a:t>legislation and regulations</a:t>
            </a:r>
          </a:p>
          <a:p>
            <a:pPr lvl="2">
              <a:spcBef>
                <a:spcPts val="400"/>
              </a:spcBef>
            </a:pPr>
            <a:endParaRPr lang="en-GB"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3"/>
            <a:ext cx="8232775" cy="658961"/>
          </a:xfrm>
        </p:spPr>
        <p:txBody>
          <a:bodyPr/>
          <a:lstStyle/>
          <a:p>
            <a:r>
              <a:rPr lang="en-GB" sz="2700" dirty="0" err="1" smtClean="0"/>
              <a:t>FinanceMalta</a:t>
            </a:r>
            <a:endParaRPr lang="en-GB" sz="2700" dirty="0"/>
          </a:p>
        </p:txBody>
      </p:sp>
      <p:sp>
        <p:nvSpPr>
          <p:cNvPr id="3" name="Content Placeholder 2"/>
          <p:cNvSpPr>
            <a:spLocks noGrp="1"/>
          </p:cNvSpPr>
          <p:nvPr>
            <p:ph idx="1"/>
          </p:nvPr>
        </p:nvSpPr>
        <p:spPr>
          <a:xfrm>
            <a:off x="467544" y="1268760"/>
            <a:ext cx="8208912" cy="4519613"/>
          </a:xfrm>
        </p:spPr>
        <p:txBody>
          <a:bodyPr/>
          <a:lstStyle/>
          <a:p>
            <a:pPr lvl="2">
              <a:spcBef>
                <a:spcPts val="400"/>
              </a:spcBef>
            </a:pPr>
            <a:r>
              <a:rPr lang="en-GB" dirty="0" err="1" smtClean="0"/>
              <a:t>FinanceMalta</a:t>
            </a:r>
            <a:r>
              <a:rPr lang="en-GB" dirty="0" smtClean="0"/>
              <a:t> was established in 2008</a:t>
            </a:r>
          </a:p>
          <a:p>
            <a:pPr lvl="2">
              <a:spcBef>
                <a:spcPts val="400"/>
              </a:spcBef>
            </a:pPr>
            <a:endParaRPr lang="en-GB" dirty="0" smtClean="0"/>
          </a:p>
          <a:p>
            <a:pPr lvl="2">
              <a:spcBef>
                <a:spcPts val="400"/>
              </a:spcBef>
            </a:pPr>
            <a:r>
              <a:rPr lang="en-GB" dirty="0" smtClean="0"/>
              <a:t>Main objective if to promote Malta’s financial services brand, both within, as well as outside of Malta</a:t>
            </a:r>
          </a:p>
          <a:p>
            <a:pPr lvl="2">
              <a:spcBef>
                <a:spcPts val="400"/>
              </a:spcBef>
            </a:pPr>
            <a:endParaRPr lang="en-GB" dirty="0" smtClean="0"/>
          </a:p>
          <a:p>
            <a:pPr lvl="2">
              <a:spcBef>
                <a:spcPts val="400"/>
              </a:spcBef>
            </a:pPr>
            <a:r>
              <a:rPr lang="en-GB" dirty="0" smtClean="0"/>
              <a:t>Main aim is to bring together and harness the resources of the industry, the MFSA and government to ensure that Malta maintains a modern and effective legal, regulatory and fiscal framework</a:t>
            </a:r>
          </a:p>
          <a:p>
            <a:pPr lvl="2">
              <a:spcBef>
                <a:spcPts val="400"/>
              </a:spcBef>
            </a:pPr>
            <a:endParaRPr lang="en-GB" dirty="0" smtClean="0"/>
          </a:p>
          <a:p>
            <a:pPr lvl="2">
              <a:spcBef>
                <a:spcPts val="400"/>
              </a:spcBef>
            </a:pPr>
            <a:r>
              <a:rPr lang="en-GB" dirty="0" smtClean="0"/>
              <a:t>Number of initiatives by </a:t>
            </a:r>
            <a:r>
              <a:rPr lang="en-GB" dirty="0" err="1" smtClean="0"/>
              <a:t>FinanceMalta</a:t>
            </a:r>
            <a:r>
              <a:rPr lang="en-GB" dirty="0" smtClean="0"/>
              <a:t> such as ……</a:t>
            </a:r>
          </a:p>
          <a:p>
            <a:pPr lvl="2">
              <a:spcBef>
                <a:spcPts val="400"/>
              </a:spcBef>
            </a:pPr>
            <a:endParaRPr lang="en-GB" dirty="0" smtClean="0"/>
          </a:p>
          <a:p>
            <a:pPr lvl="2">
              <a:spcBef>
                <a:spcPts val="400"/>
              </a:spcBef>
            </a:pPr>
            <a:endParaRPr lang="en-GB"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3"/>
            <a:ext cx="8232775" cy="658961"/>
          </a:xfrm>
        </p:spPr>
        <p:txBody>
          <a:bodyPr/>
          <a:lstStyle/>
          <a:p>
            <a:r>
              <a:rPr lang="en-GB" sz="2700" dirty="0" err="1" smtClean="0"/>
              <a:t>FinanceMalta</a:t>
            </a:r>
            <a:endParaRPr lang="en-GB" sz="2700" dirty="0"/>
          </a:p>
        </p:txBody>
      </p:sp>
      <p:pic>
        <p:nvPicPr>
          <p:cNvPr id="1029" name="Picture 5"/>
          <p:cNvPicPr>
            <a:picLocks noChangeAspect="1" noChangeArrowheads="1"/>
          </p:cNvPicPr>
          <p:nvPr/>
        </p:nvPicPr>
        <p:blipFill>
          <a:blip r:embed="rId3" cstate="print"/>
          <a:srcRect/>
          <a:stretch>
            <a:fillRect/>
          </a:stretch>
        </p:blipFill>
        <p:spPr bwMode="auto">
          <a:xfrm>
            <a:off x="6387290" y="1809160"/>
            <a:ext cx="2289166" cy="3060000"/>
          </a:xfrm>
          <a:prstGeom prst="rect">
            <a:avLst/>
          </a:prstGeom>
          <a:noFill/>
          <a:ln w="9525">
            <a:solidFill>
              <a:schemeClr val="bg1"/>
            </a:solidFill>
            <a:miter lim="800000"/>
            <a:headEnd/>
            <a:tailEnd/>
          </a:ln>
        </p:spPr>
      </p:pic>
      <p:pic>
        <p:nvPicPr>
          <p:cNvPr id="1031" name="Picture 7"/>
          <p:cNvPicPr>
            <a:picLocks noChangeAspect="1" noChangeArrowheads="1"/>
          </p:cNvPicPr>
          <p:nvPr/>
        </p:nvPicPr>
        <p:blipFill>
          <a:blip r:embed="rId4" cstate="print"/>
          <a:srcRect/>
          <a:stretch>
            <a:fillRect/>
          </a:stretch>
        </p:blipFill>
        <p:spPr bwMode="auto">
          <a:xfrm>
            <a:off x="4932040" y="3140968"/>
            <a:ext cx="2279394" cy="3060000"/>
          </a:xfrm>
          <a:prstGeom prst="rect">
            <a:avLst/>
          </a:prstGeom>
          <a:noFill/>
          <a:ln w="9525">
            <a:solidFill>
              <a:schemeClr val="bg1"/>
            </a:solid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3427183" y="1809160"/>
            <a:ext cx="2296945" cy="3060000"/>
          </a:xfrm>
          <a:prstGeom prst="rect">
            <a:avLst/>
          </a:prstGeom>
          <a:noFill/>
          <a:ln w="9525">
            <a:solidFill>
              <a:schemeClr val="bg1"/>
            </a:solidFill>
            <a:miter lim="800000"/>
            <a:headEnd/>
            <a:tailEnd/>
          </a:ln>
        </p:spPr>
      </p:pic>
      <p:pic>
        <p:nvPicPr>
          <p:cNvPr id="1030" name="Picture 6"/>
          <p:cNvPicPr>
            <a:picLocks noChangeAspect="1" noChangeArrowheads="1"/>
          </p:cNvPicPr>
          <p:nvPr/>
        </p:nvPicPr>
        <p:blipFill>
          <a:blip r:embed="rId6" cstate="print"/>
          <a:srcRect/>
          <a:stretch>
            <a:fillRect/>
          </a:stretch>
        </p:blipFill>
        <p:spPr bwMode="auto">
          <a:xfrm>
            <a:off x="1915015" y="3140968"/>
            <a:ext cx="2296945" cy="3060000"/>
          </a:xfrm>
          <a:prstGeom prst="rect">
            <a:avLst/>
          </a:prstGeom>
          <a:noFill/>
          <a:ln w="9525">
            <a:solidFill>
              <a:schemeClr val="bg1"/>
            </a:solidFill>
            <a:miter lim="800000"/>
            <a:headEnd/>
            <a:tailEnd/>
          </a:ln>
        </p:spPr>
      </p:pic>
      <p:sp>
        <p:nvSpPr>
          <p:cNvPr id="11" name="Content Placeholder 2"/>
          <p:cNvSpPr>
            <a:spLocks noGrp="1"/>
          </p:cNvSpPr>
          <p:nvPr>
            <p:ph idx="1"/>
          </p:nvPr>
        </p:nvSpPr>
        <p:spPr>
          <a:xfrm>
            <a:off x="467544" y="1268760"/>
            <a:ext cx="8208912" cy="4519613"/>
          </a:xfrm>
        </p:spPr>
        <p:txBody>
          <a:bodyPr/>
          <a:lstStyle/>
          <a:p>
            <a:pPr lvl="2">
              <a:spcBef>
                <a:spcPts val="400"/>
              </a:spcBef>
              <a:buNone/>
            </a:pPr>
            <a:r>
              <a:rPr lang="en-GB" sz="2000" b="1" dirty="0" smtClean="0"/>
              <a:t>Publications</a:t>
            </a:r>
          </a:p>
        </p:txBody>
      </p:sp>
      <p:pic>
        <p:nvPicPr>
          <p:cNvPr id="1027" name="Picture 3"/>
          <p:cNvPicPr>
            <a:picLocks noChangeAspect="1" noChangeArrowheads="1"/>
          </p:cNvPicPr>
          <p:nvPr/>
        </p:nvPicPr>
        <p:blipFill>
          <a:blip r:embed="rId7" cstate="print"/>
          <a:srcRect/>
          <a:stretch>
            <a:fillRect/>
          </a:stretch>
        </p:blipFill>
        <p:spPr bwMode="auto">
          <a:xfrm>
            <a:off x="467544" y="1809160"/>
            <a:ext cx="2298877" cy="3060000"/>
          </a:xfrm>
          <a:prstGeom prst="rect">
            <a:avLst/>
          </a:prstGeom>
          <a:noFill/>
          <a:ln w="9525">
            <a:solidFill>
              <a:schemeClr val="bg1"/>
            </a:solid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3"/>
            <a:ext cx="8232775" cy="658961"/>
          </a:xfrm>
        </p:spPr>
        <p:txBody>
          <a:bodyPr/>
          <a:lstStyle/>
          <a:p>
            <a:r>
              <a:rPr lang="en-GB" sz="2700" dirty="0" err="1" smtClean="0"/>
              <a:t>FinanceMalta</a:t>
            </a:r>
            <a:endParaRPr lang="en-GB" sz="2700" dirty="0"/>
          </a:p>
        </p:txBody>
      </p:sp>
      <p:sp>
        <p:nvSpPr>
          <p:cNvPr id="3" name="Content Placeholder 2"/>
          <p:cNvSpPr>
            <a:spLocks noGrp="1"/>
          </p:cNvSpPr>
          <p:nvPr>
            <p:ph idx="1"/>
          </p:nvPr>
        </p:nvSpPr>
        <p:spPr>
          <a:xfrm>
            <a:off x="467544" y="1268760"/>
            <a:ext cx="8208912" cy="4824536"/>
          </a:xfrm>
        </p:spPr>
        <p:txBody>
          <a:bodyPr/>
          <a:lstStyle/>
          <a:p>
            <a:pPr lvl="2">
              <a:spcBef>
                <a:spcPts val="400"/>
              </a:spcBef>
              <a:buNone/>
            </a:pPr>
            <a:r>
              <a:rPr lang="en-GB" b="1" dirty="0" smtClean="0"/>
              <a:t>Conferences, Seminars &amp; Webcasts </a:t>
            </a:r>
          </a:p>
          <a:p>
            <a:pPr lvl="2">
              <a:spcBef>
                <a:spcPts val="400"/>
              </a:spcBef>
            </a:pPr>
            <a:endParaRPr lang="en-GB" sz="1000" b="1" dirty="0" smtClean="0"/>
          </a:p>
          <a:p>
            <a:pPr lvl="2">
              <a:spcBef>
                <a:spcPts val="400"/>
              </a:spcBef>
            </a:pPr>
            <a:r>
              <a:rPr lang="en-GB" b="1" dirty="0" smtClean="0"/>
              <a:t>Annual Conference</a:t>
            </a:r>
            <a:r>
              <a:rPr lang="en-GB" dirty="0" smtClean="0"/>
              <a:t> – which provide the financial services practitioners and entities with an opportunity to connect with developments taking place in the financial services sector worldwide</a:t>
            </a:r>
          </a:p>
          <a:p>
            <a:pPr lvl="2">
              <a:spcBef>
                <a:spcPts val="400"/>
              </a:spcBef>
            </a:pPr>
            <a:endParaRPr lang="en-GB" sz="1000" dirty="0" smtClean="0"/>
          </a:p>
          <a:p>
            <a:pPr lvl="2">
              <a:spcBef>
                <a:spcPts val="400"/>
              </a:spcBef>
            </a:pPr>
            <a:r>
              <a:rPr lang="en-GB" b="1" dirty="0" smtClean="0"/>
              <a:t>Specific Conferences &amp; Seminars </a:t>
            </a:r>
            <a:r>
              <a:rPr lang="en-GB" dirty="0" smtClean="0"/>
              <a:t>– number of conferences and seminars organised both locally and internationally in order to promote and provide relevant information on the Financial Services Industry in Malta. Also specific seminars are organised in order to provide relevant educational material on specific new legislation, rules and regulations</a:t>
            </a:r>
          </a:p>
          <a:p>
            <a:pPr lvl="2">
              <a:spcBef>
                <a:spcPts val="400"/>
              </a:spcBef>
            </a:pPr>
            <a:endParaRPr lang="en-GB" sz="1000" dirty="0" smtClean="0"/>
          </a:p>
          <a:p>
            <a:pPr lvl="2">
              <a:spcBef>
                <a:spcPts val="400"/>
              </a:spcBef>
            </a:pPr>
            <a:r>
              <a:rPr lang="en-GB" b="1" dirty="0" smtClean="0"/>
              <a:t>Webcasts </a:t>
            </a:r>
            <a:r>
              <a:rPr lang="en-GB" dirty="0" smtClean="0"/>
              <a:t>–</a:t>
            </a:r>
            <a:r>
              <a:rPr lang="en-GB" b="1" dirty="0" smtClean="0"/>
              <a:t> </a:t>
            </a:r>
            <a:r>
              <a:rPr lang="en-GB" dirty="0" smtClean="0"/>
              <a:t>Available online and the aim of which is to provide relevant educational material on specific areas and sectors</a:t>
            </a:r>
            <a:endParaRPr lang="en-GB" b="1" dirty="0" smtClean="0"/>
          </a:p>
          <a:p>
            <a:pPr lvl="2">
              <a:spcBef>
                <a:spcPts val="400"/>
              </a:spcBef>
              <a:buNone/>
            </a:pPr>
            <a:endParaRPr lang="en-GB" dirty="0" smtClean="0"/>
          </a:p>
          <a:p>
            <a:pPr lvl="2">
              <a:spcBef>
                <a:spcPts val="400"/>
              </a:spcBef>
              <a:buNone/>
            </a:pPr>
            <a:endParaRPr lang="en-GB"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3"/>
            <a:ext cx="8232775" cy="658961"/>
          </a:xfrm>
        </p:spPr>
        <p:txBody>
          <a:bodyPr/>
          <a:lstStyle/>
          <a:p>
            <a:r>
              <a:rPr lang="en-GB" sz="2700" dirty="0" smtClean="0"/>
              <a:t>Other Associations</a:t>
            </a:r>
            <a:endParaRPr lang="en-GB" sz="2700" dirty="0"/>
          </a:p>
        </p:txBody>
      </p:sp>
      <p:sp>
        <p:nvSpPr>
          <p:cNvPr id="3" name="Content Placeholder 2"/>
          <p:cNvSpPr>
            <a:spLocks noGrp="1"/>
          </p:cNvSpPr>
          <p:nvPr>
            <p:ph idx="1"/>
          </p:nvPr>
        </p:nvSpPr>
        <p:spPr>
          <a:xfrm>
            <a:off x="467544" y="1268760"/>
            <a:ext cx="8208912" cy="4824536"/>
          </a:xfrm>
        </p:spPr>
        <p:txBody>
          <a:bodyPr/>
          <a:lstStyle/>
          <a:p>
            <a:pPr lvl="2">
              <a:spcBef>
                <a:spcPts val="400"/>
              </a:spcBef>
            </a:pPr>
            <a:r>
              <a:rPr lang="en-GB" dirty="0" smtClean="0"/>
              <a:t>Malta Funds Industry Association (MFIA)</a:t>
            </a:r>
          </a:p>
          <a:p>
            <a:pPr lvl="2">
              <a:spcBef>
                <a:spcPts val="400"/>
              </a:spcBef>
            </a:pPr>
            <a:endParaRPr lang="en-GB" sz="500" dirty="0" smtClean="0"/>
          </a:p>
          <a:p>
            <a:pPr lvl="2">
              <a:spcBef>
                <a:spcPts val="400"/>
              </a:spcBef>
            </a:pPr>
            <a:r>
              <a:rPr lang="en-GB" dirty="0" smtClean="0"/>
              <a:t>The Institute of Financial Services Practitioners (IFSP)</a:t>
            </a:r>
          </a:p>
          <a:p>
            <a:pPr lvl="2">
              <a:spcBef>
                <a:spcPts val="400"/>
              </a:spcBef>
            </a:pPr>
            <a:endParaRPr lang="en-GB" sz="500" dirty="0" smtClean="0"/>
          </a:p>
          <a:p>
            <a:pPr lvl="2">
              <a:spcBef>
                <a:spcPts val="400"/>
              </a:spcBef>
            </a:pPr>
            <a:r>
              <a:rPr lang="en-GB" dirty="0" smtClean="0"/>
              <a:t>Malta Bankers’ Association (MBA)</a:t>
            </a:r>
          </a:p>
          <a:p>
            <a:pPr lvl="2">
              <a:spcBef>
                <a:spcPts val="400"/>
              </a:spcBef>
            </a:pPr>
            <a:endParaRPr lang="en-GB" sz="500" dirty="0" smtClean="0"/>
          </a:p>
          <a:p>
            <a:pPr lvl="2">
              <a:spcBef>
                <a:spcPts val="400"/>
              </a:spcBef>
            </a:pPr>
            <a:r>
              <a:rPr lang="en-GB" dirty="0" smtClean="0"/>
              <a:t>Malta Insurance Association (MIA)</a:t>
            </a:r>
          </a:p>
          <a:p>
            <a:pPr lvl="2">
              <a:spcBef>
                <a:spcPts val="400"/>
              </a:spcBef>
            </a:pPr>
            <a:endParaRPr lang="en-GB" sz="500" dirty="0" smtClean="0"/>
          </a:p>
          <a:p>
            <a:pPr lvl="2">
              <a:spcBef>
                <a:spcPts val="400"/>
              </a:spcBef>
            </a:pPr>
            <a:r>
              <a:rPr lang="en-GB" dirty="0" smtClean="0"/>
              <a:t>Malta Insurance Management Association (MIMA)</a:t>
            </a:r>
          </a:p>
          <a:p>
            <a:pPr lvl="2">
              <a:spcBef>
                <a:spcPts val="400"/>
              </a:spcBef>
            </a:pPr>
            <a:endParaRPr lang="en-GB" sz="500" dirty="0" smtClean="0"/>
          </a:p>
          <a:p>
            <a:pPr lvl="2">
              <a:spcBef>
                <a:spcPts val="400"/>
              </a:spcBef>
            </a:pPr>
            <a:r>
              <a:rPr lang="en-GB" dirty="0" smtClean="0"/>
              <a:t>Association of Insurance Brokers (AIB)</a:t>
            </a:r>
          </a:p>
          <a:p>
            <a:pPr lvl="2">
              <a:spcBef>
                <a:spcPts val="400"/>
              </a:spcBef>
            </a:pPr>
            <a:endParaRPr lang="en-GB" sz="500" dirty="0" smtClean="0"/>
          </a:p>
          <a:p>
            <a:pPr lvl="2">
              <a:spcBef>
                <a:spcPts val="400"/>
              </a:spcBef>
            </a:pPr>
            <a:r>
              <a:rPr lang="en-GB" dirty="0" smtClean="0"/>
              <a:t>Malta Association for Retirement Scheme Practitioners (MARSP)</a:t>
            </a:r>
          </a:p>
          <a:p>
            <a:pPr lvl="2">
              <a:spcBef>
                <a:spcPts val="400"/>
              </a:spcBef>
            </a:pPr>
            <a:endParaRPr lang="en-GB" sz="500" dirty="0" smtClean="0"/>
          </a:p>
          <a:p>
            <a:pPr lvl="2">
              <a:spcBef>
                <a:spcPts val="400"/>
              </a:spcBef>
            </a:pPr>
            <a:r>
              <a:rPr lang="en-GB" dirty="0" smtClean="0"/>
              <a:t>Society of Trust and Estate Practitioners (STEP) Malta</a:t>
            </a:r>
          </a:p>
          <a:p>
            <a:pPr lvl="2">
              <a:spcBef>
                <a:spcPts val="400"/>
              </a:spcBef>
            </a:pPr>
            <a:endParaRPr lang="en-GB" dirty="0" smtClean="0"/>
          </a:p>
          <a:p>
            <a:pPr lvl="2">
              <a:spcBef>
                <a:spcPts val="400"/>
              </a:spcBef>
              <a:buNone/>
            </a:pPr>
            <a:endParaRPr lang="en-GB" dirty="0" smtClean="0"/>
          </a:p>
          <a:p>
            <a:pPr lvl="2">
              <a:spcBef>
                <a:spcPts val="400"/>
              </a:spcBef>
              <a:buNone/>
            </a:pPr>
            <a:endParaRPr lang="en-GB"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3"/>
            <a:ext cx="8232775" cy="658961"/>
          </a:xfrm>
        </p:spPr>
        <p:txBody>
          <a:bodyPr/>
          <a:lstStyle/>
          <a:p>
            <a:r>
              <a:rPr lang="en-GB" sz="2700" dirty="0" smtClean="0"/>
              <a:t>Contents</a:t>
            </a:r>
            <a:endParaRPr lang="en-GB" sz="2700" dirty="0"/>
          </a:p>
        </p:txBody>
      </p:sp>
      <p:sp>
        <p:nvSpPr>
          <p:cNvPr id="3" name="Content Placeholder 2"/>
          <p:cNvSpPr>
            <a:spLocks noGrp="1"/>
          </p:cNvSpPr>
          <p:nvPr>
            <p:ph idx="1"/>
          </p:nvPr>
        </p:nvSpPr>
        <p:spPr>
          <a:xfrm>
            <a:off x="455613" y="1268760"/>
            <a:ext cx="8234362" cy="4519613"/>
          </a:xfrm>
        </p:spPr>
        <p:txBody>
          <a:bodyPr/>
          <a:lstStyle/>
          <a:p>
            <a:pPr lvl="2">
              <a:spcBef>
                <a:spcPts val="400"/>
              </a:spcBef>
            </a:pPr>
            <a:r>
              <a:rPr lang="en-GB" dirty="0" smtClean="0"/>
              <a:t>The GIPS Standards</a:t>
            </a:r>
          </a:p>
          <a:p>
            <a:pPr lvl="2">
              <a:spcBef>
                <a:spcPts val="400"/>
              </a:spcBef>
            </a:pPr>
            <a:endParaRPr lang="en-GB" sz="500" dirty="0" smtClean="0"/>
          </a:p>
          <a:p>
            <a:pPr marL="720725" lvl="2">
              <a:spcBef>
                <a:spcPts val="400"/>
              </a:spcBef>
              <a:buFont typeface="Arial" pitchFamily="34" charset="0"/>
              <a:buChar char="•"/>
            </a:pPr>
            <a:r>
              <a:rPr lang="en-GB" sz="1800" dirty="0" smtClean="0"/>
              <a:t>Objectives</a:t>
            </a:r>
          </a:p>
          <a:p>
            <a:pPr marL="720725" lvl="2">
              <a:spcBef>
                <a:spcPts val="400"/>
              </a:spcBef>
              <a:buFont typeface="Arial" pitchFamily="34" charset="0"/>
              <a:buChar char="•"/>
            </a:pPr>
            <a:r>
              <a:rPr lang="en-GB" sz="1800" dirty="0" smtClean="0"/>
              <a:t>Provisions of GIPS Standards</a:t>
            </a:r>
          </a:p>
          <a:p>
            <a:pPr marL="720725" lvl="2">
              <a:spcBef>
                <a:spcPts val="400"/>
              </a:spcBef>
              <a:buFont typeface="Arial" pitchFamily="34" charset="0"/>
              <a:buChar char="•"/>
            </a:pPr>
            <a:r>
              <a:rPr lang="en-GB" sz="1800" dirty="0" smtClean="0"/>
              <a:t>Becoming GIPS Compliant</a:t>
            </a:r>
          </a:p>
          <a:p>
            <a:pPr marL="720725" lvl="2">
              <a:spcBef>
                <a:spcPts val="400"/>
              </a:spcBef>
              <a:buFont typeface="Arial" pitchFamily="34" charset="0"/>
              <a:buChar char="•"/>
            </a:pPr>
            <a:r>
              <a:rPr lang="en-GB" sz="1800" dirty="0" smtClean="0"/>
              <a:t>Benefits of GIPS Standards</a:t>
            </a:r>
          </a:p>
          <a:p>
            <a:pPr lvl="2">
              <a:spcBef>
                <a:spcPts val="400"/>
              </a:spcBef>
            </a:pPr>
            <a:endParaRPr lang="en-GB" dirty="0" smtClean="0"/>
          </a:p>
          <a:p>
            <a:pPr lvl="2">
              <a:spcBef>
                <a:spcPts val="400"/>
              </a:spcBef>
            </a:pPr>
            <a:r>
              <a:rPr lang="en-GB" dirty="0" smtClean="0"/>
              <a:t>Asset Management Industry – Malta</a:t>
            </a:r>
          </a:p>
          <a:p>
            <a:pPr lvl="2">
              <a:spcBef>
                <a:spcPts val="400"/>
              </a:spcBef>
            </a:pPr>
            <a:endParaRPr lang="en-GB" sz="500" dirty="0" smtClean="0"/>
          </a:p>
          <a:p>
            <a:pPr marL="720725" lvl="2" indent="-365125">
              <a:spcBef>
                <a:spcPts val="400"/>
              </a:spcBef>
              <a:buFont typeface="Arial" pitchFamily="34" charset="0"/>
              <a:buChar char="•"/>
            </a:pPr>
            <a:r>
              <a:rPr lang="en-GB" sz="1800" dirty="0" smtClean="0"/>
              <a:t>Asset Management Industry – Overview</a:t>
            </a:r>
          </a:p>
          <a:p>
            <a:pPr marL="720725" lvl="2" indent="-365125">
              <a:spcBef>
                <a:spcPts val="400"/>
              </a:spcBef>
              <a:buFont typeface="Arial" pitchFamily="34" charset="0"/>
              <a:buChar char="•"/>
            </a:pPr>
            <a:r>
              <a:rPr lang="en-GB" sz="1800" dirty="0" smtClean="0"/>
              <a:t>Factors for Increasing Growth</a:t>
            </a:r>
          </a:p>
          <a:p>
            <a:pPr marL="720725" lvl="2" indent="-365125">
              <a:spcBef>
                <a:spcPts val="400"/>
              </a:spcBef>
              <a:buFont typeface="Arial" pitchFamily="34" charset="0"/>
              <a:buChar char="•"/>
            </a:pPr>
            <a:r>
              <a:rPr lang="en-GB" sz="1800" dirty="0" smtClean="0"/>
              <a:t>Main Players for promoting Malta</a:t>
            </a:r>
          </a:p>
          <a:p>
            <a:pPr marL="720725" lvl="2" indent="-365125">
              <a:spcBef>
                <a:spcPts val="400"/>
              </a:spcBef>
              <a:buFont typeface="Arial" pitchFamily="34" charset="0"/>
              <a:buChar char="•"/>
            </a:pPr>
            <a:r>
              <a:rPr lang="en-GB" sz="1800" dirty="0" smtClean="0"/>
              <a:t>Malta Financial Services Authority</a:t>
            </a:r>
          </a:p>
          <a:p>
            <a:pPr marL="720725" lvl="2" indent="-365125">
              <a:spcBef>
                <a:spcPts val="400"/>
              </a:spcBef>
              <a:buFont typeface="Arial" pitchFamily="34" charset="0"/>
              <a:buChar char="•"/>
            </a:pPr>
            <a:r>
              <a:rPr lang="en-GB" sz="1800" dirty="0" err="1" smtClean="0"/>
              <a:t>FinanceMalta</a:t>
            </a:r>
            <a:r>
              <a:rPr lang="en-GB" sz="1800" dirty="0" smtClean="0"/>
              <a:t> &amp; other Associations</a:t>
            </a:r>
          </a:p>
          <a:p>
            <a:pPr marL="720725" lvl="2" indent="-365125">
              <a:spcBef>
                <a:spcPts val="400"/>
              </a:spcBef>
              <a:buFont typeface="Arial" pitchFamily="34" charset="0"/>
              <a:buChar char="•"/>
            </a:pPr>
            <a:r>
              <a:rPr lang="en-GB" sz="1800" dirty="0" smtClean="0"/>
              <a:t>Industry Service Providers </a:t>
            </a:r>
          </a:p>
          <a:p>
            <a:pPr lvl="2">
              <a:spcBef>
                <a:spcPts val="400"/>
              </a:spcBef>
            </a:pPr>
            <a:endParaRPr lang="en-GB" sz="1800" dirty="0" smtClean="0"/>
          </a:p>
          <a:p>
            <a:pPr lvl="2">
              <a:spcBef>
                <a:spcPts val="400"/>
              </a:spcBef>
            </a:pPr>
            <a:endParaRPr lang="en-GB" sz="1800" dirty="0" smtClean="0"/>
          </a:p>
          <a:p>
            <a:endParaRPr lang="en-GB" sz="2000" dirty="0" smtClean="0"/>
          </a:p>
          <a:p>
            <a:pPr marL="720725" indent="-365125"/>
            <a:endParaRPr lang="en-GB" sz="1600" dirty="0" smtClean="0"/>
          </a:p>
          <a:p>
            <a:endParaRPr lang="en-GB" sz="2000" dirty="0" smtClean="0">
              <a:solidFill>
                <a:srgbClr val="FF0000"/>
              </a:solidFill>
            </a:endParaRPr>
          </a:p>
          <a:p>
            <a:endParaRPr lang="en-GB"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3"/>
            <a:ext cx="8232775" cy="658961"/>
          </a:xfrm>
        </p:spPr>
        <p:txBody>
          <a:bodyPr/>
          <a:lstStyle/>
          <a:p>
            <a:r>
              <a:rPr lang="en-GB" sz="2700" dirty="0" smtClean="0"/>
              <a:t>Industry Service Providers</a:t>
            </a:r>
            <a:endParaRPr lang="en-GB" sz="2700" dirty="0"/>
          </a:p>
        </p:txBody>
      </p:sp>
      <p:sp>
        <p:nvSpPr>
          <p:cNvPr id="3" name="Content Placeholder 2"/>
          <p:cNvSpPr>
            <a:spLocks noGrp="1"/>
          </p:cNvSpPr>
          <p:nvPr>
            <p:ph idx="1"/>
          </p:nvPr>
        </p:nvSpPr>
        <p:spPr>
          <a:xfrm>
            <a:off x="467544" y="1268760"/>
            <a:ext cx="8208912" cy="4824536"/>
          </a:xfrm>
        </p:spPr>
        <p:txBody>
          <a:bodyPr/>
          <a:lstStyle/>
          <a:p>
            <a:pPr lvl="2">
              <a:spcBef>
                <a:spcPts val="400"/>
              </a:spcBef>
            </a:pPr>
            <a:r>
              <a:rPr lang="en-GB" dirty="0" smtClean="0"/>
              <a:t>Established Service Providers – have also been at the forefront of the Malta’s asset management growth </a:t>
            </a:r>
          </a:p>
          <a:p>
            <a:pPr lvl="2">
              <a:spcBef>
                <a:spcPts val="400"/>
              </a:spcBef>
            </a:pPr>
            <a:endParaRPr lang="en-GB" dirty="0" smtClean="0"/>
          </a:p>
          <a:p>
            <a:pPr lvl="2">
              <a:spcBef>
                <a:spcPts val="400"/>
              </a:spcBef>
            </a:pPr>
            <a:r>
              <a:rPr lang="en-GB" dirty="0" smtClean="0"/>
              <a:t>Most of Malta’s audit firms, law firms and service providers are affiliated or are part of a global firm and are thus well positioned to promote Malta and capable to service international clients</a:t>
            </a:r>
          </a:p>
          <a:p>
            <a:pPr lvl="2">
              <a:spcBef>
                <a:spcPts val="400"/>
              </a:spcBef>
            </a:pPr>
            <a:endParaRPr lang="en-GB" dirty="0" smtClean="0"/>
          </a:p>
          <a:p>
            <a:pPr lvl="2">
              <a:spcBef>
                <a:spcPts val="400"/>
              </a:spcBef>
            </a:pPr>
            <a:r>
              <a:rPr lang="en-GB" dirty="0" smtClean="0"/>
              <a:t>Industry Service Providers are constantly promoting Malta and providing the necessary information and assistance through a number of initiatives.</a:t>
            </a:r>
          </a:p>
          <a:p>
            <a:pPr lvl="2">
              <a:spcBef>
                <a:spcPts val="400"/>
              </a:spcBef>
            </a:pPr>
            <a:endParaRPr lang="en-GB" dirty="0" smtClean="0"/>
          </a:p>
          <a:p>
            <a:pPr lvl="2">
              <a:spcBef>
                <a:spcPts val="400"/>
              </a:spcBef>
            </a:pPr>
            <a:endParaRPr lang="en-GB"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ChangeAspect="1" noChangeArrowheads="1"/>
          </p:cNvPicPr>
          <p:nvPr/>
        </p:nvPicPr>
        <p:blipFill>
          <a:blip r:embed="rId3" cstate="print"/>
          <a:srcRect/>
          <a:stretch>
            <a:fillRect/>
          </a:stretch>
        </p:blipFill>
        <p:spPr bwMode="auto">
          <a:xfrm>
            <a:off x="3092600" y="3321288"/>
            <a:ext cx="1911448" cy="2700000"/>
          </a:xfrm>
          <a:prstGeom prst="rect">
            <a:avLst/>
          </a:prstGeom>
          <a:noFill/>
          <a:ln w="9525">
            <a:noFill/>
            <a:miter lim="800000"/>
            <a:headEnd/>
            <a:tailEnd/>
          </a:ln>
        </p:spPr>
      </p:pic>
      <p:sp>
        <p:nvSpPr>
          <p:cNvPr id="2" name="Title 1"/>
          <p:cNvSpPr>
            <a:spLocks noGrp="1"/>
          </p:cNvSpPr>
          <p:nvPr>
            <p:ph type="title"/>
          </p:nvPr>
        </p:nvSpPr>
        <p:spPr>
          <a:xfrm>
            <a:off x="457200" y="404663"/>
            <a:ext cx="8232775" cy="658961"/>
          </a:xfrm>
        </p:spPr>
        <p:txBody>
          <a:bodyPr/>
          <a:lstStyle/>
          <a:p>
            <a:r>
              <a:rPr lang="en-GB" sz="2700" dirty="0" smtClean="0"/>
              <a:t>Industry Service Providers - Ernst &amp; Young Malta</a:t>
            </a:r>
            <a:endParaRPr lang="en-GB" sz="2700" dirty="0"/>
          </a:p>
        </p:txBody>
      </p:sp>
      <p:sp>
        <p:nvSpPr>
          <p:cNvPr id="3" name="Content Placeholder 2"/>
          <p:cNvSpPr>
            <a:spLocks noGrp="1"/>
          </p:cNvSpPr>
          <p:nvPr>
            <p:ph idx="1"/>
          </p:nvPr>
        </p:nvSpPr>
        <p:spPr>
          <a:xfrm>
            <a:off x="467544" y="1196752"/>
            <a:ext cx="8208912" cy="4824536"/>
          </a:xfrm>
        </p:spPr>
        <p:txBody>
          <a:bodyPr/>
          <a:lstStyle/>
          <a:p>
            <a:pPr lvl="2">
              <a:spcBef>
                <a:spcPts val="400"/>
              </a:spcBef>
            </a:pPr>
            <a:r>
              <a:rPr lang="en-GB" b="1" dirty="0" smtClean="0"/>
              <a:t>Publications</a:t>
            </a:r>
            <a:r>
              <a:rPr lang="en-GB" dirty="0" smtClean="0"/>
              <a:t> - to promote Malta and to provide relevant industry specific information (investment funds, asset management, banking, insurance, tax …) in order to establish a presence in Malta </a:t>
            </a:r>
          </a:p>
          <a:p>
            <a:pPr lvl="2">
              <a:spcBef>
                <a:spcPts val="400"/>
              </a:spcBef>
              <a:buNone/>
            </a:pPr>
            <a:endParaRPr lang="en-GB" dirty="0" smtClean="0"/>
          </a:p>
          <a:p>
            <a:pPr lvl="2">
              <a:spcBef>
                <a:spcPts val="400"/>
              </a:spcBef>
              <a:buNone/>
            </a:pPr>
            <a:endParaRPr lang="en-GB" dirty="0" smtClean="0"/>
          </a:p>
        </p:txBody>
      </p:sp>
      <p:pic>
        <p:nvPicPr>
          <p:cNvPr id="7171" name="Picture 3"/>
          <p:cNvPicPr>
            <a:picLocks noChangeAspect="1" noChangeArrowheads="1"/>
          </p:cNvPicPr>
          <p:nvPr/>
        </p:nvPicPr>
        <p:blipFill>
          <a:blip r:embed="rId4" cstate="print"/>
          <a:srcRect/>
          <a:stretch>
            <a:fillRect/>
          </a:stretch>
        </p:blipFill>
        <p:spPr bwMode="auto">
          <a:xfrm>
            <a:off x="1763688" y="2997552"/>
            <a:ext cx="1903281" cy="2700000"/>
          </a:xfrm>
          <a:prstGeom prst="rect">
            <a:avLst/>
          </a:prstGeom>
          <a:noFill/>
          <a:ln w="9525">
            <a:solidFill>
              <a:schemeClr val="tx1"/>
            </a:solidFill>
            <a:miter lim="800000"/>
            <a:headEnd/>
            <a:tailEnd/>
          </a:ln>
        </p:spPr>
      </p:pic>
      <p:pic>
        <p:nvPicPr>
          <p:cNvPr id="7170" name="Picture 2"/>
          <p:cNvPicPr>
            <a:picLocks noChangeAspect="1" noChangeArrowheads="1"/>
          </p:cNvPicPr>
          <p:nvPr/>
        </p:nvPicPr>
        <p:blipFill>
          <a:blip r:embed="rId5" cstate="print"/>
          <a:srcRect/>
          <a:stretch>
            <a:fillRect/>
          </a:stretch>
        </p:blipFill>
        <p:spPr bwMode="auto">
          <a:xfrm>
            <a:off x="467544" y="2637512"/>
            <a:ext cx="1899316" cy="2700000"/>
          </a:xfrm>
          <a:prstGeom prst="rect">
            <a:avLst/>
          </a:prstGeom>
          <a:noFill/>
          <a:ln w="9525">
            <a:solidFill>
              <a:schemeClr val="tx1"/>
            </a:solidFill>
            <a:miter lim="800000"/>
            <a:headEnd/>
            <a:tailEnd/>
          </a:ln>
        </p:spPr>
      </p:pic>
      <p:pic>
        <p:nvPicPr>
          <p:cNvPr id="7175" name="Picture 7"/>
          <p:cNvPicPr>
            <a:picLocks noChangeAspect="1" noChangeArrowheads="1"/>
          </p:cNvPicPr>
          <p:nvPr/>
        </p:nvPicPr>
        <p:blipFill>
          <a:blip r:embed="rId6" cstate="print"/>
          <a:srcRect/>
          <a:stretch>
            <a:fillRect/>
          </a:stretch>
        </p:blipFill>
        <p:spPr bwMode="auto">
          <a:xfrm>
            <a:off x="7184851" y="4004824"/>
            <a:ext cx="1523533" cy="2160000"/>
          </a:xfrm>
          <a:prstGeom prst="rect">
            <a:avLst/>
          </a:prstGeom>
          <a:noFill/>
          <a:ln w="9525">
            <a:solidFill>
              <a:schemeClr val="tx1"/>
            </a:solidFill>
            <a:miter lim="800000"/>
            <a:headEnd/>
            <a:tailEnd/>
          </a:ln>
        </p:spPr>
      </p:pic>
      <p:pic>
        <p:nvPicPr>
          <p:cNvPr id="7174" name="Picture 6"/>
          <p:cNvPicPr>
            <a:picLocks noChangeAspect="1" noChangeArrowheads="1"/>
          </p:cNvPicPr>
          <p:nvPr/>
        </p:nvPicPr>
        <p:blipFill>
          <a:blip r:embed="rId7" cstate="print"/>
          <a:srcRect/>
          <a:stretch>
            <a:fillRect/>
          </a:stretch>
        </p:blipFill>
        <p:spPr bwMode="auto">
          <a:xfrm>
            <a:off x="6876256" y="2204864"/>
            <a:ext cx="1530630" cy="2160000"/>
          </a:xfrm>
          <a:prstGeom prst="rect">
            <a:avLst/>
          </a:prstGeom>
          <a:noFill/>
          <a:ln w="9525">
            <a:solidFill>
              <a:schemeClr val="tx1"/>
            </a:solidFill>
            <a:miter lim="800000"/>
            <a:headEnd/>
            <a:tailEnd/>
          </a:ln>
        </p:spPr>
      </p:pic>
      <p:pic>
        <p:nvPicPr>
          <p:cNvPr id="7173" name="Picture 5"/>
          <p:cNvPicPr>
            <a:picLocks noChangeAspect="1" noChangeArrowheads="1"/>
          </p:cNvPicPr>
          <p:nvPr/>
        </p:nvPicPr>
        <p:blipFill>
          <a:blip r:embed="rId8" cstate="print"/>
          <a:srcRect/>
          <a:stretch>
            <a:fillRect/>
          </a:stretch>
        </p:blipFill>
        <p:spPr bwMode="auto">
          <a:xfrm>
            <a:off x="5724128" y="3357232"/>
            <a:ext cx="1532731" cy="216000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3"/>
            <a:ext cx="8232775" cy="658961"/>
          </a:xfrm>
        </p:spPr>
        <p:txBody>
          <a:bodyPr/>
          <a:lstStyle/>
          <a:p>
            <a:r>
              <a:rPr lang="en-GB" sz="2700" dirty="0" smtClean="0"/>
              <a:t>Industry Service Providers - Ernst &amp; Young Malta</a:t>
            </a:r>
            <a:endParaRPr lang="en-GB" sz="2700" dirty="0"/>
          </a:p>
        </p:txBody>
      </p:sp>
      <p:sp>
        <p:nvSpPr>
          <p:cNvPr id="3" name="Content Placeholder 2"/>
          <p:cNvSpPr>
            <a:spLocks noGrp="1"/>
          </p:cNvSpPr>
          <p:nvPr>
            <p:ph idx="1"/>
          </p:nvPr>
        </p:nvSpPr>
        <p:spPr>
          <a:xfrm>
            <a:off x="467544" y="1196752"/>
            <a:ext cx="8208912" cy="4824536"/>
          </a:xfrm>
        </p:spPr>
        <p:txBody>
          <a:bodyPr/>
          <a:lstStyle/>
          <a:p>
            <a:pPr lvl="2">
              <a:spcBef>
                <a:spcPts val="400"/>
              </a:spcBef>
            </a:pPr>
            <a:r>
              <a:rPr lang="en-GB" b="1" dirty="0" smtClean="0"/>
              <a:t>Annual Hedge Fund Symposium</a:t>
            </a:r>
            <a:endParaRPr lang="en-GB" dirty="0" smtClean="0"/>
          </a:p>
          <a:p>
            <a:pPr lvl="2" indent="0">
              <a:spcBef>
                <a:spcPts val="400"/>
              </a:spcBef>
              <a:buNone/>
            </a:pPr>
            <a:r>
              <a:rPr lang="en-GB" dirty="0" smtClean="0"/>
              <a:t>targeting local &amp; foreign industry experts in the Asset Management and Hedge Fund Industry</a:t>
            </a:r>
          </a:p>
          <a:p>
            <a:pPr lvl="2">
              <a:spcBef>
                <a:spcPts val="400"/>
              </a:spcBef>
            </a:pPr>
            <a:endParaRPr lang="en-GB" dirty="0" smtClean="0"/>
          </a:p>
          <a:p>
            <a:pPr lvl="2">
              <a:spcBef>
                <a:spcPts val="400"/>
              </a:spcBef>
            </a:pPr>
            <a:r>
              <a:rPr lang="en-GB" b="1" dirty="0" smtClean="0"/>
              <a:t>Local and International Conferences</a:t>
            </a:r>
            <a:endParaRPr lang="en-GB" dirty="0" smtClean="0"/>
          </a:p>
          <a:p>
            <a:pPr lvl="2" indent="0">
              <a:spcBef>
                <a:spcPts val="400"/>
              </a:spcBef>
              <a:buNone/>
            </a:pPr>
            <a:r>
              <a:rPr lang="en-GB" dirty="0" smtClean="0"/>
              <a:t>to provide first hand knowledge and expertise on what Malta has to offer and assist in the services needed</a:t>
            </a:r>
            <a:endParaRPr lang="en-GB" b="1" dirty="0" smtClean="0"/>
          </a:p>
          <a:p>
            <a:pPr marL="0" lvl="2" indent="0">
              <a:spcBef>
                <a:spcPts val="400"/>
              </a:spcBef>
              <a:buNone/>
            </a:pPr>
            <a:endParaRPr lang="en-GB" dirty="0" smtClean="0"/>
          </a:p>
          <a:p>
            <a:pPr lvl="2">
              <a:spcBef>
                <a:spcPts val="400"/>
              </a:spcBef>
            </a:pPr>
            <a:r>
              <a:rPr lang="en-GB" b="1" dirty="0" smtClean="0"/>
              <a:t>Industry Specific Surveys</a:t>
            </a:r>
            <a:endParaRPr lang="en-GB" dirty="0" smtClean="0"/>
          </a:p>
          <a:p>
            <a:pPr lvl="2" indent="0">
              <a:spcBef>
                <a:spcPts val="400"/>
              </a:spcBef>
              <a:buNone/>
            </a:pPr>
            <a:r>
              <a:rPr lang="en-GB" dirty="0" smtClean="0"/>
              <a:t>to understand clients needs</a:t>
            </a:r>
          </a:p>
          <a:p>
            <a:pPr marL="0" lvl="2" indent="0">
              <a:spcBef>
                <a:spcPts val="400"/>
              </a:spcBef>
              <a:buNone/>
            </a:pPr>
            <a:endParaRPr lang="en-GB" sz="1500" dirty="0" smtClean="0"/>
          </a:p>
          <a:p>
            <a:pPr marL="0" lvl="2" indent="0">
              <a:spcBef>
                <a:spcPts val="400"/>
              </a:spcBef>
              <a:buNone/>
            </a:pPr>
            <a:endParaRPr lang="en-GB" dirty="0" smtClean="0"/>
          </a:p>
          <a:p>
            <a:pPr marL="0" lvl="2" indent="0">
              <a:spcBef>
                <a:spcPts val="400"/>
              </a:spcBef>
              <a:buNone/>
            </a:pPr>
            <a:endParaRPr lang="en-GB" dirty="0" smtClean="0"/>
          </a:p>
          <a:p>
            <a:pPr marL="0" lvl="2" indent="0">
              <a:spcBef>
                <a:spcPts val="400"/>
              </a:spcBef>
              <a:buNone/>
            </a:pPr>
            <a:endParaRPr lang="en-GB" dirty="0" smtClean="0"/>
          </a:p>
          <a:p>
            <a:pPr marL="0" lvl="2" indent="0">
              <a:spcBef>
                <a:spcPts val="400"/>
              </a:spcBef>
              <a:buNone/>
            </a:pPr>
            <a:endParaRPr lang="en-GB" dirty="0" smtClean="0"/>
          </a:p>
          <a:p>
            <a:pPr marL="0" lvl="2" indent="0">
              <a:spcBef>
                <a:spcPts val="400"/>
              </a:spcBef>
              <a:buNone/>
            </a:pPr>
            <a:endParaRPr lang="en-GB" dirty="0" smtClean="0"/>
          </a:p>
        </p:txBody>
      </p:sp>
      <p:pic>
        <p:nvPicPr>
          <p:cNvPr id="6147" name="Picture 3"/>
          <p:cNvPicPr>
            <a:picLocks noChangeAspect="1" noChangeArrowheads="1"/>
          </p:cNvPicPr>
          <p:nvPr/>
        </p:nvPicPr>
        <p:blipFill>
          <a:blip r:embed="rId3" cstate="print"/>
          <a:srcRect/>
          <a:stretch>
            <a:fillRect/>
          </a:stretch>
        </p:blipFill>
        <p:spPr bwMode="auto">
          <a:xfrm>
            <a:off x="5127718" y="3861048"/>
            <a:ext cx="2756650" cy="223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3"/>
            <a:ext cx="8232775" cy="658961"/>
          </a:xfrm>
        </p:spPr>
        <p:txBody>
          <a:bodyPr/>
          <a:lstStyle/>
          <a:p>
            <a:r>
              <a:rPr lang="en-GB" sz="2700" dirty="0" smtClean="0"/>
              <a:t>Industry Service Providers - Ernst &amp; Young Malta</a:t>
            </a:r>
            <a:endParaRPr lang="en-GB" sz="2700" dirty="0"/>
          </a:p>
        </p:txBody>
      </p:sp>
      <p:sp>
        <p:nvSpPr>
          <p:cNvPr id="3" name="Content Placeholder 2"/>
          <p:cNvSpPr>
            <a:spLocks noGrp="1"/>
          </p:cNvSpPr>
          <p:nvPr>
            <p:ph idx="1"/>
          </p:nvPr>
        </p:nvSpPr>
        <p:spPr>
          <a:xfrm>
            <a:off x="467544" y="1196752"/>
            <a:ext cx="8208912" cy="4824536"/>
          </a:xfrm>
        </p:spPr>
        <p:txBody>
          <a:bodyPr/>
          <a:lstStyle/>
          <a:p>
            <a:pPr marL="365125" lvl="2" indent="-365125">
              <a:spcBef>
                <a:spcPts val="400"/>
              </a:spcBef>
            </a:pPr>
            <a:r>
              <a:rPr lang="en-GB" b="1" dirty="0" smtClean="0"/>
              <a:t>Road Shows and Seminars in collaboration with our offices globally</a:t>
            </a:r>
            <a:endParaRPr lang="en-GB" dirty="0" smtClean="0"/>
          </a:p>
          <a:p>
            <a:pPr marL="365125" lvl="2" indent="-9525">
              <a:spcBef>
                <a:spcPts val="400"/>
              </a:spcBef>
              <a:buNone/>
            </a:pPr>
            <a:r>
              <a:rPr lang="en-GB" dirty="0" smtClean="0"/>
              <a:t>easy market access to a wider audience and clientele internationally</a:t>
            </a:r>
            <a:endParaRPr lang="en-GB" b="1" dirty="0" smtClean="0"/>
          </a:p>
          <a:p>
            <a:pPr marL="0" lvl="2" indent="0">
              <a:spcBef>
                <a:spcPts val="400"/>
              </a:spcBef>
              <a:buNone/>
            </a:pPr>
            <a:endParaRPr lang="en-GB" dirty="0" smtClean="0"/>
          </a:p>
          <a:p>
            <a:pPr lvl="2">
              <a:spcBef>
                <a:spcPts val="400"/>
              </a:spcBef>
            </a:pPr>
            <a:r>
              <a:rPr lang="en-GB" b="1" dirty="0" smtClean="0"/>
              <a:t>Broad Range of Services</a:t>
            </a:r>
            <a:r>
              <a:rPr lang="en-GB" dirty="0" smtClean="0"/>
              <a:t>  </a:t>
            </a:r>
          </a:p>
          <a:p>
            <a:pPr lvl="2" indent="0">
              <a:spcBef>
                <a:spcPts val="400"/>
              </a:spcBef>
              <a:buNone/>
            </a:pPr>
            <a:r>
              <a:rPr lang="en-GB" dirty="0" smtClean="0"/>
              <a:t>including Assurance, Tax, Financial Services and Regulatory assistance in order guide prospective clients through all the establishment phase</a:t>
            </a:r>
          </a:p>
          <a:p>
            <a:pPr marL="0" lvl="2" indent="0">
              <a:spcBef>
                <a:spcPts val="400"/>
              </a:spcBef>
              <a:buNone/>
            </a:pPr>
            <a:endParaRPr lang="en-GB" sz="1500" dirty="0" smtClean="0"/>
          </a:p>
          <a:p>
            <a:pPr marL="0" lvl="2" indent="0">
              <a:spcBef>
                <a:spcPts val="400"/>
              </a:spcBef>
              <a:buNone/>
            </a:pPr>
            <a:endParaRPr lang="en-GB" dirty="0" smtClean="0"/>
          </a:p>
          <a:p>
            <a:pPr marL="0" lvl="2" indent="0">
              <a:spcBef>
                <a:spcPts val="400"/>
              </a:spcBef>
              <a:buNone/>
            </a:pPr>
            <a:endParaRPr lang="en-GB" dirty="0" smtClean="0"/>
          </a:p>
          <a:p>
            <a:pPr marL="0" lvl="2" indent="0">
              <a:spcBef>
                <a:spcPts val="400"/>
              </a:spcBef>
              <a:buNone/>
            </a:pPr>
            <a:endParaRPr lang="en-GB" dirty="0" smtClean="0"/>
          </a:p>
          <a:p>
            <a:pPr marL="0" lvl="2" indent="0">
              <a:spcBef>
                <a:spcPts val="400"/>
              </a:spcBef>
              <a:buNone/>
            </a:pPr>
            <a:endParaRPr lang="en-GB" dirty="0" smtClean="0"/>
          </a:p>
          <a:p>
            <a:pPr marL="0" lvl="2" indent="0">
              <a:spcBef>
                <a:spcPts val="400"/>
              </a:spcBef>
              <a:buNone/>
            </a:pPr>
            <a:endParaRPr lang="en-GB"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Questions?</a:t>
            </a:r>
            <a:endParaRPr lang="en-GB"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9587" y="3429000"/>
            <a:ext cx="5627687" cy="1817354"/>
          </a:xfrm>
        </p:spPr>
        <p:txBody>
          <a:bodyPr/>
          <a:lstStyle/>
          <a:p>
            <a:r>
              <a:rPr lang="en-GB" dirty="0" smtClean="0">
                <a:solidFill>
                  <a:srgbClr val="000000"/>
                </a:solidFill>
              </a:rPr>
              <a:t>Thank you</a:t>
            </a:r>
            <a:br>
              <a:rPr lang="en-GB" dirty="0" smtClean="0">
                <a:solidFill>
                  <a:srgbClr val="000000"/>
                </a:solidFill>
              </a:rPr>
            </a:br>
            <a:r>
              <a:rPr lang="en-GB" dirty="0" smtClean="0">
                <a:solidFill>
                  <a:srgbClr val="000000"/>
                </a:solidFill>
              </a:rPr>
              <a:t/>
            </a:r>
            <a:br>
              <a:rPr lang="en-GB" dirty="0" smtClean="0">
                <a:solidFill>
                  <a:srgbClr val="000000"/>
                </a:solidFill>
              </a:rPr>
            </a:br>
            <a:r>
              <a:rPr lang="en-GB" sz="2400" dirty="0" smtClean="0">
                <a:solidFill>
                  <a:srgbClr val="000000"/>
                </a:solidFill>
              </a:rPr>
              <a:t>Karl </a:t>
            </a:r>
            <a:r>
              <a:rPr lang="en-GB" sz="2400" dirty="0" err="1" smtClean="0">
                <a:solidFill>
                  <a:srgbClr val="000000"/>
                </a:solidFill>
              </a:rPr>
              <a:t>Mercieca</a:t>
            </a:r>
            <a:r>
              <a:rPr lang="en-GB" sz="2400" dirty="0" smtClean="0">
                <a:solidFill>
                  <a:srgbClr val="000000"/>
                </a:solidFill>
              </a:rPr>
              <a:t/>
            </a:r>
            <a:br>
              <a:rPr lang="en-GB" sz="2400" dirty="0" smtClean="0">
                <a:solidFill>
                  <a:srgbClr val="000000"/>
                </a:solidFill>
              </a:rPr>
            </a:br>
            <a:r>
              <a:rPr lang="en-GB" sz="1000" dirty="0" smtClean="0">
                <a:solidFill>
                  <a:srgbClr val="000000"/>
                </a:solidFill>
              </a:rPr>
              <a:t/>
            </a:r>
            <a:br>
              <a:rPr lang="en-GB" sz="1000" dirty="0" smtClean="0">
                <a:solidFill>
                  <a:srgbClr val="000000"/>
                </a:solidFill>
              </a:rPr>
            </a:br>
            <a:r>
              <a:rPr lang="en-GB" sz="2400" u="sng" dirty="0" smtClean="0">
                <a:solidFill>
                  <a:srgbClr val="000000"/>
                </a:solidFill>
              </a:rPr>
              <a:t>karl.mercieca@mt.ey.com</a:t>
            </a:r>
            <a:endParaRPr lang="en-GB" sz="2400" u="sng" dirty="0">
              <a:solidFill>
                <a:srgbClr val="0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3200" dirty="0" smtClean="0"/>
              <a:t>The GIPS Standards</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3"/>
            <a:ext cx="8232775" cy="658961"/>
          </a:xfrm>
        </p:spPr>
        <p:txBody>
          <a:bodyPr/>
          <a:lstStyle/>
          <a:p>
            <a:r>
              <a:rPr lang="en-GB" sz="2700" dirty="0" smtClean="0"/>
              <a:t>GIPS - Objectives</a:t>
            </a:r>
            <a:endParaRPr lang="en-GB" sz="2700" dirty="0"/>
          </a:p>
        </p:txBody>
      </p:sp>
      <p:sp>
        <p:nvSpPr>
          <p:cNvPr id="3" name="Content Placeholder 2"/>
          <p:cNvSpPr>
            <a:spLocks noGrp="1"/>
          </p:cNvSpPr>
          <p:nvPr>
            <p:ph idx="1"/>
          </p:nvPr>
        </p:nvSpPr>
        <p:spPr>
          <a:xfrm>
            <a:off x="467544" y="1268760"/>
            <a:ext cx="8208912" cy="4519613"/>
          </a:xfrm>
        </p:spPr>
        <p:txBody>
          <a:bodyPr/>
          <a:lstStyle/>
          <a:p>
            <a:pPr algn="just"/>
            <a:r>
              <a:rPr lang="en-GB" b="1" dirty="0" smtClean="0"/>
              <a:t>GIPS</a:t>
            </a:r>
            <a:r>
              <a:rPr lang="en-GB" dirty="0" smtClean="0"/>
              <a:t> – Global Investment Performance Standards</a:t>
            </a:r>
            <a:endParaRPr lang="en-GB" sz="2000" b="1" dirty="0" smtClean="0"/>
          </a:p>
          <a:p>
            <a:pPr algn="just"/>
            <a:endParaRPr lang="en-GB" b="1" dirty="0" smtClean="0"/>
          </a:p>
          <a:p>
            <a:pPr algn="just"/>
            <a:r>
              <a:rPr lang="en-GB" sz="2000" b="1" dirty="0" smtClean="0"/>
              <a:t>GIPS</a:t>
            </a:r>
            <a:r>
              <a:rPr lang="en-GB" sz="2000" dirty="0" smtClean="0"/>
              <a:t> – Voluntary standards governing the calculation and presentation of investment performance based on the </a:t>
            </a:r>
            <a:r>
              <a:rPr lang="en-GB" sz="2000" u="sng" dirty="0" smtClean="0"/>
              <a:t>ethical principles of fair representation</a:t>
            </a:r>
            <a:r>
              <a:rPr lang="en-GB" sz="2000" dirty="0" smtClean="0"/>
              <a:t> and </a:t>
            </a:r>
            <a:r>
              <a:rPr lang="en-GB" sz="2000" u="sng" dirty="0" smtClean="0"/>
              <a:t>full disclosure</a:t>
            </a:r>
          </a:p>
          <a:p>
            <a:pPr algn="just"/>
            <a:endParaRPr lang="en-GB" sz="2000" u="sng" dirty="0" smtClean="0"/>
          </a:p>
          <a:p>
            <a:pPr algn="just"/>
            <a:r>
              <a:rPr lang="en-GB" sz="2000" b="1" dirty="0" smtClean="0"/>
              <a:t>Main Objectives:</a:t>
            </a:r>
          </a:p>
          <a:p>
            <a:pPr marL="720725" indent="-365125" algn="just">
              <a:buFont typeface="+mj-lt"/>
              <a:buAutoNum type="arabicPeriod"/>
            </a:pPr>
            <a:r>
              <a:rPr lang="en-GB" sz="2000" dirty="0" smtClean="0"/>
              <a:t>Ensure accurate and consistent data</a:t>
            </a:r>
          </a:p>
          <a:p>
            <a:pPr marL="720725" indent="-365125" algn="just">
              <a:buFont typeface="+mj-lt"/>
              <a:buAutoNum type="arabicPeriod"/>
            </a:pPr>
            <a:r>
              <a:rPr lang="en-GB" sz="2000" dirty="0" smtClean="0"/>
              <a:t>Obtain worldwide acceptance of a single standard for calculating and presenting performance</a:t>
            </a:r>
          </a:p>
          <a:p>
            <a:pPr marL="720725" indent="-365125" algn="just">
              <a:buFont typeface="+mj-lt"/>
              <a:buAutoNum type="arabicPeriod"/>
            </a:pPr>
            <a:r>
              <a:rPr lang="en-GB" sz="2000" dirty="0" smtClean="0"/>
              <a:t>Promote fair, global competition among investment firms</a:t>
            </a:r>
          </a:p>
          <a:p>
            <a:pPr marL="720725" indent="-365125" algn="just">
              <a:buFont typeface="+mj-lt"/>
              <a:buAutoNum type="arabicPeriod"/>
            </a:pPr>
            <a:r>
              <a:rPr lang="en-GB" sz="2000" dirty="0" smtClean="0"/>
              <a:t>Promote industry self-regulation on a global basis</a:t>
            </a:r>
          </a:p>
          <a:p>
            <a:pPr marL="720725" indent="-365125" algn="just">
              <a:buFont typeface="+mj-lt"/>
              <a:buAutoNum type="arabicPeriod"/>
            </a:pPr>
            <a:r>
              <a:rPr lang="en-GB" sz="2000" dirty="0" smtClean="0"/>
              <a:t>Promote investor interests and instil investor confidence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3"/>
            <a:ext cx="8232775" cy="658961"/>
          </a:xfrm>
        </p:spPr>
        <p:txBody>
          <a:bodyPr/>
          <a:lstStyle/>
          <a:p>
            <a:r>
              <a:rPr lang="en-GB" sz="2700" dirty="0" smtClean="0"/>
              <a:t>Provisions of GIPS Standards</a:t>
            </a:r>
            <a:endParaRPr lang="en-GB" sz="2700" dirty="0"/>
          </a:p>
        </p:txBody>
      </p:sp>
      <p:sp>
        <p:nvSpPr>
          <p:cNvPr id="3" name="Content Placeholder 2"/>
          <p:cNvSpPr>
            <a:spLocks noGrp="1"/>
          </p:cNvSpPr>
          <p:nvPr>
            <p:ph idx="1"/>
          </p:nvPr>
        </p:nvSpPr>
        <p:spPr>
          <a:xfrm>
            <a:off x="467544" y="1124744"/>
            <a:ext cx="8208912" cy="4519613"/>
          </a:xfrm>
        </p:spPr>
        <p:txBody>
          <a:bodyPr/>
          <a:lstStyle/>
          <a:p>
            <a:pPr lvl="2">
              <a:spcBef>
                <a:spcPts val="400"/>
              </a:spcBef>
              <a:buNone/>
            </a:pPr>
            <a:r>
              <a:rPr lang="en-GB" b="1" dirty="0" smtClean="0"/>
              <a:t>The GIPS standards must be applied on a firm-wide basis</a:t>
            </a:r>
          </a:p>
          <a:p>
            <a:pPr lvl="2">
              <a:spcBef>
                <a:spcPts val="400"/>
              </a:spcBef>
              <a:buNone/>
            </a:pPr>
            <a:endParaRPr lang="en-GB" sz="500" b="1" dirty="0" smtClean="0"/>
          </a:p>
          <a:p>
            <a:pPr lvl="2">
              <a:spcBef>
                <a:spcPts val="400"/>
              </a:spcBef>
            </a:pPr>
            <a:r>
              <a:rPr lang="en-GB" u="sng" dirty="0" smtClean="0"/>
              <a:t>Fundamentals of Compliance</a:t>
            </a:r>
            <a:r>
              <a:rPr lang="en-GB" dirty="0" smtClean="0"/>
              <a:t> </a:t>
            </a:r>
            <a:r>
              <a:rPr lang="en-GB" sz="1800" dirty="0" smtClean="0"/>
              <a:t>– several core principals create the foundation for the GIPS standards</a:t>
            </a:r>
          </a:p>
          <a:p>
            <a:pPr lvl="2">
              <a:spcBef>
                <a:spcPts val="400"/>
              </a:spcBef>
              <a:buNone/>
            </a:pPr>
            <a:endParaRPr lang="en-GB" sz="500" dirty="0" smtClean="0"/>
          </a:p>
          <a:p>
            <a:pPr lvl="2">
              <a:spcBef>
                <a:spcPts val="400"/>
              </a:spcBef>
            </a:pPr>
            <a:r>
              <a:rPr lang="en-GB" u="sng" dirty="0" smtClean="0"/>
              <a:t>Input Data</a:t>
            </a:r>
            <a:r>
              <a:rPr lang="en-GB" sz="1800" dirty="0" smtClean="0"/>
              <a:t> – consistency of input data used to calculate performance</a:t>
            </a:r>
          </a:p>
          <a:p>
            <a:pPr lvl="2">
              <a:spcBef>
                <a:spcPts val="400"/>
              </a:spcBef>
            </a:pPr>
            <a:endParaRPr lang="en-GB" sz="500" dirty="0" smtClean="0"/>
          </a:p>
          <a:p>
            <a:pPr lvl="2">
              <a:spcBef>
                <a:spcPts val="400"/>
              </a:spcBef>
            </a:pPr>
            <a:r>
              <a:rPr lang="en-GB" u="sng" dirty="0" smtClean="0"/>
              <a:t>Calculation Methodology</a:t>
            </a:r>
            <a:r>
              <a:rPr lang="en-GB" dirty="0" smtClean="0"/>
              <a:t> </a:t>
            </a:r>
            <a:r>
              <a:rPr lang="en-GB" sz="1800" dirty="0" smtClean="0"/>
              <a:t>– uniformity in the methods used to calculate returns</a:t>
            </a:r>
          </a:p>
          <a:p>
            <a:pPr lvl="2">
              <a:spcBef>
                <a:spcPts val="400"/>
              </a:spcBef>
            </a:pPr>
            <a:endParaRPr lang="en-GB" sz="500" u="sng" dirty="0" smtClean="0"/>
          </a:p>
          <a:p>
            <a:pPr lvl="2">
              <a:spcBef>
                <a:spcPts val="400"/>
              </a:spcBef>
            </a:pPr>
            <a:r>
              <a:rPr lang="en-GB" u="sng" dirty="0" smtClean="0"/>
              <a:t>Composite Construction</a:t>
            </a:r>
            <a:r>
              <a:rPr lang="en-GB" sz="1800" dirty="0" smtClean="0"/>
              <a:t> – creating meaningful composites</a:t>
            </a:r>
          </a:p>
          <a:p>
            <a:pPr lvl="2">
              <a:spcBef>
                <a:spcPts val="400"/>
              </a:spcBef>
            </a:pPr>
            <a:endParaRPr lang="en-GB" sz="500" dirty="0" smtClean="0"/>
          </a:p>
          <a:p>
            <a:pPr lvl="2">
              <a:spcBef>
                <a:spcPts val="400"/>
              </a:spcBef>
            </a:pPr>
            <a:r>
              <a:rPr lang="en-GB" u="sng" dirty="0" smtClean="0"/>
              <a:t>Disclosure</a:t>
            </a:r>
            <a:r>
              <a:rPr lang="en-GB" sz="1800" dirty="0" smtClean="0"/>
              <a:t> – disclosures of certain information allow firms to elaborate on the data provided</a:t>
            </a:r>
          </a:p>
          <a:p>
            <a:pPr lvl="2">
              <a:spcBef>
                <a:spcPts val="400"/>
              </a:spcBef>
            </a:pPr>
            <a:endParaRPr lang="en-GB" sz="500" dirty="0" smtClean="0"/>
          </a:p>
          <a:p>
            <a:pPr lvl="2">
              <a:spcBef>
                <a:spcPts val="400"/>
              </a:spcBef>
            </a:pPr>
            <a:r>
              <a:rPr lang="en-GB" u="sng" dirty="0" smtClean="0"/>
              <a:t>Presentation and Reporting</a:t>
            </a:r>
            <a:r>
              <a:rPr lang="en-GB" sz="1800" dirty="0" smtClean="0"/>
              <a:t> – incorporation of all information in presentations based on specific requirements</a:t>
            </a:r>
          </a:p>
          <a:p>
            <a:pPr lvl="2">
              <a:spcBef>
                <a:spcPts val="400"/>
              </a:spcBef>
            </a:pPr>
            <a:endParaRPr lang="en-GB" sz="500" dirty="0" smtClean="0"/>
          </a:p>
          <a:p>
            <a:pPr lvl="2">
              <a:spcBef>
                <a:spcPts val="400"/>
              </a:spcBef>
            </a:pPr>
            <a:r>
              <a:rPr lang="en-GB" dirty="0" smtClean="0"/>
              <a:t>Specific additional requirements for: </a:t>
            </a:r>
            <a:r>
              <a:rPr lang="en-GB" sz="1800" dirty="0" smtClean="0"/>
              <a:t>Real Estate; Private Equity; Wrap Fee/ Separately Managed Accounts Portfolios</a:t>
            </a:r>
          </a:p>
          <a:p>
            <a:pPr algn="just">
              <a:buNone/>
            </a:pPr>
            <a:endParaRPr lang="en-GB" sz="20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3"/>
            <a:ext cx="8232775" cy="658961"/>
          </a:xfrm>
        </p:spPr>
        <p:txBody>
          <a:bodyPr/>
          <a:lstStyle/>
          <a:p>
            <a:r>
              <a:rPr lang="en-GB" sz="2700" dirty="0" smtClean="0"/>
              <a:t>Becoming GIPS Compliant</a:t>
            </a:r>
            <a:endParaRPr lang="en-GB" sz="2700" dirty="0"/>
          </a:p>
        </p:txBody>
      </p:sp>
      <p:graphicFrame>
        <p:nvGraphicFramePr>
          <p:cNvPr id="4" name="Content Placeholder 3"/>
          <p:cNvGraphicFramePr>
            <a:graphicFrameLocks noGrp="1"/>
          </p:cNvGraphicFramePr>
          <p:nvPr>
            <p:ph idx="1"/>
          </p:nvPr>
        </p:nvGraphicFramePr>
        <p:xfrm>
          <a:off x="468313" y="1268412"/>
          <a:ext cx="8207375" cy="4752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3"/>
            <a:ext cx="8232775" cy="658961"/>
          </a:xfrm>
        </p:spPr>
        <p:txBody>
          <a:bodyPr/>
          <a:lstStyle/>
          <a:p>
            <a:r>
              <a:rPr lang="en-GB" sz="2700" dirty="0" smtClean="0"/>
              <a:t>Benefits of GIPS Standards</a:t>
            </a:r>
            <a:endParaRPr lang="en-GB" sz="2700" dirty="0"/>
          </a:p>
        </p:txBody>
      </p:sp>
      <p:sp>
        <p:nvSpPr>
          <p:cNvPr id="3" name="Content Placeholder 2"/>
          <p:cNvSpPr>
            <a:spLocks noGrp="1"/>
          </p:cNvSpPr>
          <p:nvPr>
            <p:ph idx="1"/>
          </p:nvPr>
        </p:nvSpPr>
        <p:spPr>
          <a:xfrm>
            <a:off x="467544" y="1196752"/>
            <a:ext cx="8208912" cy="4824536"/>
          </a:xfrm>
        </p:spPr>
        <p:txBody>
          <a:bodyPr/>
          <a:lstStyle/>
          <a:p>
            <a:pPr lvl="2">
              <a:spcBef>
                <a:spcPts val="400"/>
              </a:spcBef>
            </a:pPr>
            <a:r>
              <a:rPr lang="en-GB" dirty="0" smtClean="0"/>
              <a:t>Investors &amp; Intermediaries</a:t>
            </a:r>
          </a:p>
          <a:p>
            <a:pPr lvl="2">
              <a:spcBef>
                <a:spcPts val="400"/>
              </a:spcBef>
            </a:pPr>
            <a:endParaRPr lang="en-GB" sz="500" dirty="0" smtClean="0"/>
          </a:p>
          <a:p>
            <a:pPr marL="720725" lvl="2" indent="-365125">
              <a:spcBef>
                <a:spcPts val="400"/>
              </a:spcBef>
              <a:buFont typeface="Arial" pitchFamily="34" charset="0"/>
              <a:buChar char="•"/>
            </a:pPr>
            <a:r>
              <a:rPr lang="en-GB" sz="1800" dirty="0" smtClean="0"/>
              <a:t>Enhanced ability to compare performance between firms and strategies</a:t>
            </a:r>
          </a:p>
          <a:p>
            <a:pPr marL="720725" lvl="2" indent="-365125">
              <a:spcBef>
                <a:spcPts val="400"/>
              </a:spcBef>
              <a:buFont typeface="Arial" pitchFamily="34" charset="0"/>
              <a:buChar char="•"/>
            </a:pPr>
            <a:r>
              <a:rPr lang="en-GB" sz="1800" dirty="0" smtClean="0"/>
              <a:t>Consistency in calculation and presentation of performance results, such as frequency of valuation, treatment of large cash flows, and handling of accruals</a:t>
            </a:r>
          </a:p>
          <a:p>
            <a:pPr marL="720725" lvl="2" indent="-365125">
              <a:spcBef>
                <a:spcPts val="400"/>
              </a:spcBef>
              <a:buFont typeface="Arial" pitchFamily="34" charset="0"/>
              <a:buChar char="•"/>
            </a:pPr>
            <a:r>
              <a:rPr lang="en-GB" sz="1800" dirty="0" smtClean="0"/>
              <a:t>Full disclosure of important details on performance data presented, such as fees, composite criteria, dispersion or returns …</a:t>
            </a:r>
          </a:p>
          <a:p>
            <a:pPr lvl="2">
              <a:spcBef>
                <a:spcPts val="400"/>
              </a:spcBef>
              <a:buNone/>
            </a:pPr>
            <a:endParaRPr lang="en-GB" sz="1800" dirty="0" smtClean="0"/>
          </a:p>
          <a:p>
            <a:pPr lvl="2">
              <a:spcBef>
                <a:spcPts val="400"/>
              </a:spcBef>
            </a:pPr>
            <a:r>
              <a:rPr lang="en-GB" dirty="0" smtClean="0"/>
              <a:t>Investment Managers</a:t>
            </a:r>
          </a:p>
          <a:p>
            <a:pPr lvl="2">
              <a:spcBef>
                <a:spcPts val="400"/>
              </a:spcBef>
            </a:pPr>
            <a:endParaRPr lang="en-GB" sz="500" dirty="0" smtClean="0"/>
          </a:p>
          <a:p>
            <a:pPr marL="720725" lvl="2" indent="-365125">
              <a:spcBef>
                <a:spcPts val="400"/>
              </a:spcBef>
              <a:buFont typeface="Arial" pitchFamily="34" charset="0"/>
              <a:buChar char="•"/>
            </a:pPr>
            <a:r>
              <a:rPr lang="en-GB" sz="1800" dirty="0" smtClean="0"/>
              <a:t>Firms recognised for adherence to industry best practice</a:t>
            </a:r>
          </a:p>
          <a:p>
            <a:pPr marL="720725" lvl="2" indent="-365125">
              <a:spcBef>
                <a:spcPts val="400"/>
              </a:spcBef>
              <a:buFont typeface="Arial" pitchFamily="34" charset="0"/>
              <a:buChar char="•"/>
            </a:pPr>
            <a:r>
              <a:rPr lang="en-GB" sz="1800" dirty="0" smtClean="0"/>
              <a:t>Strengthened internal processes and controls, and improved risk management </a:t>
            </a:r>
          </a:p>
          <a:p>
            <a:pPr marL="720725" lvl="2" indent="-365125">
              <a:spcBef>
                <a:spcPts val="400"/>
              </a:spcBef>
              <a:buFont typeface="Arial" pitchFamily="34" charset="0"/>
              <a:buChar char="•"/>
            </a:pPr>
            <a:r>
              <a:rPr lang="en-GB" sz="1800" dirty="0" smtClean="0"/>
              <a:t>Introduces transparency to the performance presentation and generates an improved view of the track record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3200" dirty="0" smtClean="0"/>
              <a:t>Asset Management Industry - Malta</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3"/>
            <a:ext cx="8232775" cy="658961"/>
          </a:xfrm>
        </p:spPr>
        <p:txBody>
          <a:bodyPr/>
          <a:lstStyle/>
          <a:p>
            <a:r>
              <a:rPr lang="en-GB" sz="2700" dirty="0" smtClean="0"/>
              <a:t>Asset Management Industry - Overview</a:t>
            </a:r>
            <a:endParaRPr lang="en-GB" sz="2700" dirty="0"/>
          </a:p>
        </p:txBody>
      </p:sp>
      <p:pic>
        <p:nvPicPr>
          <p:cNvPr id="5122" name="Picture 2"/>
          <p:cNvPicPr>
            <a:picLocks noGrp="1" noChangeAspect="1" noChangeArrowheads="1"/>
          </p:cNvPicPr>
          <p:nvPr>
            <p:ph idx="1"/>
          </p:nvPr>
        </p:nvPicPr>
        <p:blipFill>
          <a:blip r:embed="rId3" cstate="print"/>
          <a:srcRect/>
          <a:stretch>
            <a:fillRect/>
          </a:stretch>
        </p:blipFill>
        <p:spPr bwMode="auto">
          <a:xfrm>
            <a:off x="323528" y="1844824"/>
            <a:ext cx="8490273" cy="3240000"/>
          </a:xfrm>
          <a:prstGeom prst="rect">
            <a:avLst/>
          </a:prstGeom>
          <a:noFill/>
          <a:ln w="9525">
            <a:noFill/>
            <a:miter lim="800000"/>
            <a:headEnd/>
            <a:tailEnd/>
          </a:ln>
        </p:spPr>
      </p:pic>
      <p:sp>
        <p:nvSpPr>
          <p:cNvPr id="6" name="Rectangle 5"/>
          <p:cNvSpPr/>
          <p:nvPr/>
        </p:nvSpPr>
        <p:spPr>
          <a:xfrm>
            <a:off x="1547664" y="5436840"/>
            <a:ext cx="1800200" cy="648072"/>
          </a:xfrm>
          <a:prstGeom prst="rect">
            <a:avLst/>
          </a:prstGeom>
          <a:solidFill>
            <a:schemeClr val="tx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en-GB" b="1" dirty="0" smtClean="0">
                <a:solidFill>
                  <a:srgbClr val="000000"/>
                </a:solidFill>
              </a:rPr>
              <a:t>26 Fund Administrators</a:t>
            </a:r>
            <a:endParaRPr lang="en-GB" b="1" dirty="0">
              <a:solidFill>
                <a:srgbClr val="000000"/>
              </a:solidFill>
            </a:endParaRPr>
          </a:p>
        </p:txBody>
      </p:sp>
      <p:sp>
        <p:nvSpPr>
          <p:cNvPr id="7" name="Rectangle 6"/>
          <p:cNvSpPr/>
          <p:nvPr/>
        </p:nvSpPr>
        <p:spPr>
          <a:xfrm>
            <a:off x="3500264" y="5445224"/>
            <a:ext cx="1800200" cy="648072"/>
          </a:xfrm>
          <a:prstGeom prst="rect">
            <a:avLst/>
          </a:prstGeom>
          <a:solidFill>
            <a:schemeClr val="tx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en-GB" b="1" dirty="0" smtClean="0">
                <a:solidFill>
                  <a:srgbClr val="000000"/>
                </a:solidFill>
              </a:rPr>
              <a:t>6 Custodians</a:t>
            </a:r>
            <a:endParaRPr lang="en-GB" b="1" dirty="0">
              <a:solidFill>
                <a:srgbClr val="000000"/>
              </a:solidFill>
            </a:endParaRPr>
          </a:p>
        </p:txBody>
      </p:sp>
      <p:sp>
        <p:nvSpPr>
          <p:cNvPr id="8" name="Rectangle 7"/>
          <p:cNvSpPr/>
          <p:nvPr/>
        </p:nvSpPr>
        <p:spPr>
          <a:xfrm>
            <a:off x="5508104" y="5436840"/>
            <a:ext cx="1800200" cy="648072"/>
          </a:xfrm>
          <a:prstGeom prst="rect">
            <a:avLst/>
          </a:prstGeom>
          <a:solidFill>
            <a:schemeClr val="tx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en-GB" b="1" dirty="0" smtClean="0">
                <a:solidFill>
                  <a:srgbClr val="000000"/>
                </a:solidFill>
              </a:rPr>
              <a:t>70 Fund Managers</a:t>
            </a:r>
            <a:endParaRPr lang="en-GB" b="1" dirty="0">
              <a:solidFill>
                <a:srgbClr val="000000"/>
              </a:solidFill>
            </a:endParaRPr>
          </a:p>
        </p:txBody>
      </p:sp>
      <p:sp>
        <p:nvSpPr>
          <p:cNvPr id="15" name="Content Placeholder 2"/>
          <p:cNvSpPr txBox="1">
            <a:spLocks/>
          </p:cNvSpPr>
          <p:nvPr/>
        </p:nvSpPr>
        <p:spPr>
          <a:xfrm>
            <a:off x="467544" y="1124745"/>
            <a:ext cx="8208912" cy="648071"/>
          </a:xfrm>
          <a:prstGeom prst="rect">
            <a:avLst/>
          </a:prstGeom>
        </p:spPr>
        <p:txBody>
          <a:bodyPr vert="horz" lIns="0" tIns="0" rIns="0" bIns="0" rtlCol="0">
            <a:noAutofit/>
          </a:bodyPr>
          <a:lstStyle/>
          <a:p>
            <a:pPr marL="0" marR="0" lvl="2" algn="ctr" defTabSz="914400" rtl="0" eaLnBrk="1" fontAlgn="auto" latinLnBrk="0" hangingPunct="1">
              <a:lnSpc>
                <a:spcPct val="100000"/>
              </a:lnSpc>
              <a:spcBef>
                <a:spcPts val="400"/>
              </a:spcBef>
              <a:spcAft>
                <a:spcPts val="0"/>
              </a:spcAft>
              <a:buClr>
                <a:schemeClr val="accent1"/>
              </a:buClr>
              <a:buSzPct val="75000"/>
              <a:tabLst/>
              <a:defRPr/>
            </a:pPr>
            <a:r>
              <a:rPr kumimoji="0" lang="en-GB" sz="2000" b="0" i="0" u="none" strike="noStrike" kern="1200" cap="none" spc="0" normalizeH="0" baseline="0" noProof="0" dirty="0" smtClean="0">
                <a:ln>
                  <a:noFill/>
                </a:ln>
                <a:solidFill>
                  <a:schemeClr val="bg1"/>
                </a:solidFill>
                <a:effectLst/>
                <a:uLnTx/>
                <a:uFillTx/>
                <a:latin typeface="+mn-lt"/>
                <a:ea typeface="+mn-ea"/>
                <a:cs typeface="+mn-cs"/>
              </a:rPr>
              <a:t>Steady growth</a:t>
            </a:r>
            <a:r>
              <a:rPr kumimoji="0" lang="en-GB" sz="2000" b="0" i="0" u="none" strike="noStrike" kern="1200" cap="none" spc="0" normalizeH="0" noProof="0" dirty="0" smtClean="0">
                <a:ln>
                  <a:noFill/>
                </a:ln>
                <a:solidFill>
                  <a:schemeClr val="bg1"/>
                </a:solidFill>
                <a:effectLst/>
                <a:uLnTx/>
                <a:uFillTx/>
                <a:latin typeface="+mn-lt"/>
                <a:ea typeface="+mn-ea"/>
                <a:cs typeface="+mn-cs"/>
              </a:rPr>
              <a:t> in both investment funds and service providers since Malta joined</a:t>
            </a:r>
            <a:r>
              <a:rPr lang="en-GB" sz="2000" dirty="0" smtClean="0">
                <a:solidFill>
                  <a:schemeClr val="bg1"/>
                </a:solidFill>
              </a:rPr>
              <a:t> the EU in 2004</a:t>
            </a:r>
            <a:r>
              <a:rPr kumimoji="0" lang="en-GB" sz="2000" b="0" i="0" u="none" strike="noStrike" kern="1200" cap="none" spc="0" normalizeH="0" noProof="0" dirty="0" smtClean="0">
                <a:ln>
                  <a:noFill/>
                </a:ln>
                <a:solidFill>
                  <a:schemeClr val="bg1"/>
                </a:solidFill>
                <a:effectLst/>
                <a:uLnTx/>
                <a:uFillTx/>
                <a:latin typeface="+mn-lt"/>
                <a:ea typeface="+mn-ea"/>
                <a:cs typeface="+mn-cs"/>
              </a:rPr>
              <a:t> </a:t>
            </a:r>
            <a:endParaRPr kumimoji="0" lang="en-GB" sz="2000" b="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6.0&quot;&gt;&lt;object type=&quot;1&quot; unique_id=&quot;10001&quot;&gt;&lt;object type=&quot;8&quot; unique_id=&quot;10032&quot;&gt;&lt;/object&gt;&lt;object type=&quot;2&quot; unique_id=&quot;10033&quot;&gt;&lt;object type=&quot;3&quot; unique_id=&quot;10034&quot;&gt;&lt;property id=&quot;20148&quot; value=&quot;5&quot;/&gt;&lt;property id=&quot;20300&quot; value=&quot;Slide 1&quot;/&gt;&lt;property id=&quot;20307&quot; value=&quot;256&quot;/&gt;&lt;/object&gt;&lt;object type=&quot;3&quot; unique_id=&quot;10035&quot;&gt;&lt;property id=&quot;20148&quot; value=&quot;5&quot;/&gt;&lt;property id=&quot;20300&quot; value=&quot;Slide 2 - &amp;quot;Agenda&amp;quot;&quot;/&gt;&lt;property id=&quot;20307&quot; value=&quot;258&quot;/&gt;&lt;/object&gt;&lt;object type=&quot;3&quot; unique_id=&quot;10036&quot;&gt;&lt;property id=&quot;20148&quot; value=&quot;5&quot;/&gt;&lt;property id=&quot;20300&quot; value=&quot;Slide 3 - &amp;quot;Text styles&amp;quot;&quot;/&gt;&lt;property id=&quot;20307&quot; value=&quot;259&quot;/&gt;&lt;/object&gt;&lt;object type=&quot;3&quot; unique_id=&quot;10037&quot;&gt;&lt;property id=&quot;20148&quot; value=&quot;5&quot;/&gt;&lt;property id=&quot;20300&quot; value=&quot;Slide 4 - &amp;quot;Divider (Pattern)&amp;quot;&quot;/&gt;&lt;property id=&quot;20307&quot; value=&quot;260&quot;/&gt;&lt;/object&gt;&lt;object type=&quot;3&quot; unique_id=&quot;10038&quot;&gt;&lt;property id=&quot;20148&quot; value=&quot;5&quot;/&gt;&lt;property id=&quot;20300&quot; value=&quot;Slide 5 - &amp;quot;Text and chart&amp;quot;&quot;/&gt;&lt;property id=&quot;20307&quot; value=&quot;261&quot;/&gt;&lt;/object&gt;&lt;object type=&quot;3&quot; unique_id=&quot;10039&quot;&gt;&lt;property id=&quot;20148&quot; value=&quot;5&quot;/&gt;&lt;property id=&quot;20300&quot; value=&quot;Slide 6 - &amp;quot;Table and text&amp;quot;&quot;/&gt;&lt;property id=&quot;20307&quot; value=&quot;265&quot;/&gt;&lt;/object&gt;&lt;object type=&quot;3&quot; unique_id=&quot;10040&quot;&gt;&lt;property id=&quot;20148&quot; value=&quot;5&quot;/&gt;&lt;property id=&quot;20300&quot; value=&quot;Slide 7 - &amp;quot;Text and table&amp;quot;&quot;/&gt;&lt;property id=&quot;20307&quot; value=&quot;266&quot;/&gt;&lt;/object&gt;&lt;object type=&quot;3&quot; unique_id=&quot;10041&quot;&gt;&lt;property id=&quot;20148&quot; value=&quot;5&quot;/&gt;&lt;property id=&quot;20300&quot; value=&quot;Slide 8 - &amp;quot;Thank you&amp;quot;&quot;/&gt;&lt;property id=&quot;20307&quot; value=&quot;267&quot;/&gt;&lt;/object&gt;&lt;/object&gt;&lt;/object&gt;&lt;/database&gt;"/>
</p:tagLst>
</file>

<file path=ppt/theme/theme1.xml><?xml version="1.0" encoding="utf-8"?>
<a:theme xmlns:a="http://schemas.openxmlformats.org/drawingml/2006/main" name="EY PowerPoint Onscreen">
  <a:themeElements>
    <a:clrScheme name="EY Onscreen (White)">
      <a:dk1>
        <a:srgbClr val="000000"/>
      </a:dk1>
      <a:lt1>
        <a:srgbClr val="646464"/>
      </a:lt1>
      <a:dk2>
        <a:srgbClr val="FFFFFF"/>
      </a:dk2>
      <a:lt2>
        <a:srgbClr val="646464"/>
      </a:lt2>
      <a:accent1>
        <a:srgbClr val="FFD200"/>
      </a:accent1>
      <a:accent2>
        <a:srgbClr val="646464"/>
      </a:accent2>
      <a:accent3>
        <a:srgbClr val="808080"/>
      </a:accent3>
      <a:accent4>
        <a:srgbClr val="C0C0C0"/>
      </a:accent4>
      <a:accent5>
        <a:srgbClr val="FFE87F"/>
      </a:accent5>
      <a:accent6>
        <a:srgbClr val="2C973E"/>
      </a:accent6>
      <a:hlink>
        <a:srgbClr val="808080"/>
      </a:hlink>
      <a:folHlink>
        <a:srgbClr val="C0C0C0"/>
      </a:folHlink>
    </a:clrScheme>
    <a:fontScheme name="EY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accent1"/>
          </a:solidFill>
        </a:ln>
      </a:spPr>
      <a:bodyPr lIns="72000" tIns="72000" rIns="72000" bIns="72000" rtlCol="0" anchor="ctr"/>
      <a:lstStyle>
        <a:defPPr algn="ctr">
          <a:defRPr dirty="0" err="1">
            <a:solidFill>
              <a:srgbClr val="000000"/>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EY Printed">
      <a:dk1>
        <a:sysClr val="windowText" lastClr="000000"/>
      </a:dk1>
      <a:lt1>
        <a:srgbClr val="F2F2F2"/>
      </a:lt1>
      <a:dk2>
        <a:srgbClr val="000000"/>
      </a:dk2>
      <a:lt2>
        <a:srgbClr val="FFFFFF"/>
      </a:lt2>
      <a:accent1>
        <a:srgbClr val="7F7E82"/>
      </a:accent1>
      <a:accent2>
        <a:srgbClr val="FFE600"/>
      </a:accent2>
      <a:accent3>
        <a:srgbClr val="A5A4A7"/>
      </a:accent3>
      <a:accent4>
        <a:srgbClr val="CCCBCD"/>
      </a:accent4>
      <a:accent5>
        <a:srgbClr val="FFF27F"/>
      </a:accent5>
      <a:accent6>
        <a:srgbClr val="2C973E"/>
      </a:accent6>
      <a:hlink>
        <a:srgbClr val="336699"/>
      </a:hlink>
      <a:folHlink>
        <a:srgbClr val="7F7E82"/>
      </a:folHlink>
    </a:clrScheme>
    <a:fontScheme name="EY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EY Printed">
      <a:dk1>
        <a:sysClr val="windowText" lastClr="000000"/>
      </a:dk1>
      <a:lt1>
        <a:srgbClr val="FFFFFF"/>
      </a:lt1>
      <a:dk2>
        <a:srgbClr val="000000"/>
      </a:dk2>
      <a:lt2>
        <a:srgbClr val="FFFFFF"/>
      </a:lt2>
      <a:accent1>
        <a:srgbClr val="7F7E82"/>
      </a:accent1>
      <a:accent2>
        <a:srgbClr val="FFE600"/>
      </a:accent2>
      <a:accent3>
        <a:srgbClr val="A5A4A7"/>
      </a:accent3>
      <a:accent4>
        <a:srgbClr val="CCCBCD"/>
      </a:accent4>
      <a:accent5>
        <a:srgbClr val="FFF27F"/>
      </a:accent5>
      <a:accent6>
        <a:srgbClr val="2C973E"/>
      </a:accent6>
      <a:hlink>
        <a:srgbClr val="336699"/>
      </a:hlink>
      <a:folHlink>
        <a:srgbClr val="7F7E8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1197</TotalTime>
  <Words>1355</Words>
  <Application>Microsoft Office PowerPoint</Application>
  <PresentationFormat>On-screen Show (4:3)</PresentationFormat>
  <Paragraphs>241</Paragraphs>
  <Slides>25</Slides>
  <Notes>21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EY PowerPoint Onscreen</vt:lpstr>
      <vt:lpstr>Global Trends in Asset Management</vt:lpstr>
      <vt:lpstr>Contents</vt:lpstr>
      <vt:lpstr>The GIPS Standards</vt:lpstr>
      <vt:lpstr>GIPS - Objectives</vt:lpstr>
      <vt:lpstr>Provisions of GIPS Standards</vt:lpstr>
      <vt:lpstr>Becoming GIPS Compliant</vt:lpstr>
      <vt:lpstr>Benefits of GIPS Standards</vt:lpstr>
      <vt:lpstr>Asset Management Industry - Malta</vt:lpstr>
      <vt:lpstr>Asset Management Industry - Overview</vt:lpstr>
      <vt:lpstr>Factors for Increasing Growth</vt:lpstr>
      <vt:lpstr>Main Drivers for Promoting Malta</vt:lpstr>
      <vt:lpstr>Malta Financial Services Authority</vt:lpstr>
      <vt:lpstr>Malta Financial Services Authority</vt:lpstr>
      <vt:lpstr>Malta Financial Services Authority</vt:lpstr>
      <vt:lpstr>Malta Financial Services Authority</vt:lpstr>
      <vt:lpstr>FinanceMalta</vt:lpstr>
      <vt:lpstr>FinanceMalta</vt:lpstr>
      <vt:lpstr>FinanceMalta</vt:lpstr>
      <vt:lpstr>Other Associations</vt:lpstr>
      <vt:lpstr>Industry Service Providers</vt:lpstr>
      <vt:lpstr>Industry Service Providers - Ernst &amp; Young Malta</vt:lpstr>
      <vt:lpstr>Industry Service Providers - Ernst &amp; Young Malta</vt:lpstr>
      <vt:lpstr>Industry Service Providers - Ernst &amp; Young Malta</vt:lpstr>
      <vt:lpstr>Questions?</vt:lpstr>
      <vt:lpstr>Thank you  Karl Mercieca  karl.mercieca@mt.ey.com</vt:lpstr>
    </vt:vector>
  </TitlesOfParts>
  <Company>Ernst &amp; Young LLP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0</dc:title>
  <dc:creator>CSG</dc:creator>
  <cp:lastModifiedBy>Ernst &amp; Young</cp:lastModifiedBy>
  <cp:revision>232</cp:revision>
  <dcterms:created xsi:type="dcterms:W3CDTF">2012-09-07T09:23:11Z</dcterms:created>
  <dcterms:modified xsi:type="dcterms:W3CDTF">2013-04-16T14:53:22Z</dcterms:modified>
</cp:coreProperties>
</file>