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1"/>
  </p:sldMasterIdLst>
  <p:notesMasterIdLst>
    <p:notesMasterId r:id="rId9"/>
  </p:notesMasterIdLst>
  <p:handoutMasterIdLst>
    <p:handoutMasterId r:id="rId10"/>
  </p:handoutMasterIdLst>
  <p:sldIdLst>
    <p:sldId id="300" r:id="rId2"/>
    <p:sldId id="301" r:id="rId3"/>
    <p:sldId id="302" r:id="rId4"/>
    <p:sldId id="303" r:id="rId5"/>
    <p:sldId id="304" r:id="rId6"/>
    <p:sldId id="306" r:id="rId7"/>
    <p:sldId id="307" r:id="rId8"/>
  </p:sldIdLst>
  <p:sldSz cx="9144000" cy="6858000" type="screen4x3"/>
  <p:notesSz cx="6797675" cy="9926638"/>
  <p:defaultTextStyle>
    <a:defPPr>
      <a:defRPr lang="de-DE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188"/>
    <a:srgbClr val="FF0080"/>
    <a:srgbClr val="CEEEFE"/>
    <a:srgbClr val="CDEDF4"/>
    <a:srgbClr val="D3EAF7"/>
    <a:srgbClr val="CCECF4"/>
    <a:srgbClr val="93D3FF"/>
    <a:srgbClr val="083676"/>
    <a:srgbClr val="FA062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redný štýl 2 - zvýrazneni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štýlu, bez mrie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Stredný štý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Svetlý štýl 2 - zvýrazneni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redný štýl 1 - zvýrazneni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9DCAF9ED-07DC-4A11-8D7F-57B35C25682E}" styleName="Stredný štýl 1 - zvýraznenie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5758FB7-9AC5-4552-8A53-C91805E547FA}" styleName="Štýl s motívom 1 - zvýraznenie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793D81CF-94F2-401A-BA57-92F5A7B2D0C5}" styleName="Stredný štýl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33" autoAdjust="0"/>
    <p:restoredTop sz="94622" autoAdjust="0"/>
  </p:normalViewPr>
  <p:slideViewPr>
    <p:cSldViewPr>
      <p:cViewPr>
        <p:scale>
          <a:sx n="100" d="100"/>
          <a:sy n="100" d="100"/>
        </p:scale>
        <p:origin x="-1476" y="-1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3306" y="-102"/>
      </p:cViewPr>
      <p:guideLst>
        <p:guide orient="horz" pos="3127"/>
        <p:guide pos="21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7593CB9-21A2-4F1B-A86F-C7B13D15E954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CF8B5E3-BCF8-4586-AEBB-D50B7E050CAB}">
      <dgm:prSet phldrT="[Text]" custT="1"/>
      <dgm:spPr/>
      <dgm:t>
        <a:bodyPr/>
        <a:lstStyle/>
        <a:p>
          <a:r>
            <a:rPr lang="sk-SK" sz="1800" b="1" smtClean="0">
              <a:solidFill>
                <a:srgbClr val="005188"/>
              </a:solidFill>
              <a:effectLst/>
            </a:rPr>
            <a:t>Špeciálne PF</a:t>
          </a:r>
          <a:endParaRPr lang="en-US" sz="1800" b="1" dirty="0">
            <a:solidFill>
              <a:srgbClr val="005188"/>
            </a:solidFill>
            <a:effectLst/>
          </a:endParaRPr>
        </a:p>
      </dgm:t>
    </dgm:pt>
    <dgm:pt modelId="{59525F7B-5C74-421D-87CC-DBD983787FD8}" type="parTrans" cxnId="{0A425CC6-0E82-4A72-91A5-774527FFD08B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2EFE34A9-FB89-45D9-B91B-E86A4CB000CD}" type="sibTrans" cxnId="{0A425CC6-0E82-4A72-91A5-774527FFD08B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FBDB00DB-B511-4A99-9379-D489FE74D5C6}">
      <dgm:prSet custT="1"/>
      <dgm:spPr/>
      <dgm:t>
        <a:bodyPr/>
        <a:lstStyle/>
        <a:p>
          <a:r>
            <a:rPr lang="sk-SK" sz="1600" b="1" smtClean="0">
              <a:solidFill>
                <a:srgbClr val="005188"/>
              </a:solidFill>
              <a:effectLst/>
            </a:rPr>
            <a:t>Verejné špeciálne PF</a:t>
          </a:r>
          <a:endParaRPr lang="en-US" sz="1600" b="1" dirty="0">
            <a:solidFill>
              <a:srgbClr val="005188"/>
            </a:solidFill>
            <a:effectLst/>
          </a:endParaRPr>
        </a:p>
      </dgm:t>
    </dgm:pt>
    <dgm:pt modelId="{B56DE620-4780-4CE2-B99B-497EE4338B73}" type="parTrans" cxnId="{87A2CCEB-620E-4567-96AF-43BC2A3DA132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C1115216-3A84-433A-BF01-FB8310272401}" type="sibTrans" cxnId="{87A2CCEB-620E-4567-96AF-43BC2A3DA132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D761140C-AFDD-4747-A7D7-A117AE00FBED}">
      <dgm:prSet custT="1"/>
      <dgm:spPr/>
      <dgm:t>
        <a:bodyPr/>
        <a:lstStyle/>
        <a:p>
          <a:r>
            <a:rPr lang="sk-SK" sz="1600" b="1" smtClean="0">
              <a:solidFill>
                <a:srgbClr val="005188"/>
              </a:solidFill>
              <a:effectLst/>
            </a:rPr>
            <a:t>Špeciálne PF profesionálnych investorov</a:t>
          </a:r>
          <a:endParaRPr lang="en-US" sz="1600" b="1" dirty="0">
            <a:solidFill>
              <a:srgbClr val="005188"/>
            </a:solidFill>
            <a:effectLst/>
          </a:endParaRPr>
        </a:p>
      </dgm:t>
    </dgm:pt>
    <dgm:pt modelId="{3E363451-49F1-4AB4-A4EC-8E55C680258C}" type="parTrans" cxnId="{44BD025E-93EE-462B-80E6-5E0A8A102EA7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BDF9F586-BCDD-40F0-827F-5D54817D94A3}" type="sibTrans" cxnId="{44BD025E-93EE-462B-80E6-5E0A8A102EA7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F7270DDD-02EA-4CEE-A9B7-479094C54471}">
      <dgm:prSet custT="1"/>
      <dgm:spPr/>
      <dgm:t>
        <a:bodyPr lIns="72000"/>
        <a:lstStyle/>
        <a:p>
          <a:pPr algn="l"/>
          <a:r>
            <a:rPr lang="sk-SK" sz="1400" dirty="0" smtClean="0">
              <a:solidFill>
                <a:srgbClr val="005188"/>
              </a:solidFill>
            </a:rPr>
            <a:t>Špeciálne PF </a:t>
          </a:r>
          <a:r>
            <a:rPr lang="sk-SK" sz="1400" b="1" dirty="0" smtClean="0">
              <a:solidFill>
                <a:srgbClr val="005188"/>
              </a:solidFill>
            </a:rPr>
            <a:t>cenných papierov</a:t>
          </a:r>
          <a:endParaRPr lang="en-US" sz="1400" b="1" dirty="0">
            <a:solidFill>
              <a:srgbClr val="005188"/>
            </a:solidFill>
          </a:endParaRPr>
        </a:p>
      </dgm:t>
    </dgm:pt>
    <dgm:pt modelId="{A5BB6AF4-7935-4CEE-83B2-1757AD2F13CB}" type="parTrans" cxnId="{1D3579E6-DF6D-43DA-A93D-E5CAC05F4FB4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BB788819-CBBF-447E-ACBF-CA71B286A33D}" type="sibTrans" cxnId="{1D3579E6-DF6D-43DA-A93D-E5CAC05F4FB4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DDD5C2BC-52CB-43B8-8633-3C8D7AA53317}">
      <dgm:prSet custT="1"/>
      <dgm:spPr/>
      <dgm:t>
        <a:bodyPr lIns="72000"/>
        <a:lstStyle/>
        <a:p>
          <a:pPr algn="l"/>
          <a:r>
            <a:rPr lang="sk-SK" sz="1400" smtClean="0">
              <a:solidFill>
                <a:srgbClr val="005188"/>
              </a:solidFill>
            </a:rPr>
            <a:t>Špeciálne PF </a:t>
          </a:r>
          <a:r>
            <a:rPr lang="sk-SK" sz="1400" b="1" smtClean="0">
              <a:solidFill>
                <a:srgbClr val="005188"/>
              </a:solidFill>
            </a:rPr>
            <a:t>alternatívnych investícií</a:t>
          </a:r>
          <a:endParaRPr lang="en-US" sz="1400" b="1" dirty="0">
            <a:solidFill>
              <a:srgbClr val="005188"/>
            </a:solidFill>
          </a:endParaRPr>
        </a:p>
      </dgm:t>
    </dgm:pt>
    <dgm:pt modelId="{124EDA6D-71A4-43E3-91E5-482B570398F5}" type="parTrans" cxnId="{B31AEFB0-19BE-4400-8F2D-29A2E6EB7769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344FBEBC-05B7-4D24-B798-7A714793C40C}" type="sibTrans" cxnId="{B31AEFB0-19BE-4400-8F2D-29A2E6EB7769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E657E024-F22E-476C-B2A2-BB4DEC1A43DC}">
      <dgm:prSet custT="1"/>
      <dgm:spPr/>
      <dgm:t>
        <a:bodyPr lIns="72000"/>
        <a:lstStyle/>
        <a:p>
          <a:pPr algn="l"/>
          <a:r>
            <a:rPr lang="sk-SK" sz="1400" smtClean="0">
              <a:solidFill>
                <a:srgbClr val="005188"/>
              </a:solidFill>
            </a:rPr>
            <a:t>Špeciálne PF </a:t>
          </a:r>
          <a:r>
            <a:rPr lang="sk-SK" sz="1400" b="1" smtClean="0">
              <a:solidFill>
                <a:srgbClr val="005188"/>
              </a:solidFill>
            </a:rPr>
            <a:t>nehnuteľností</a:t>
          </a:r>
          <a:endParaRPr lang="en-US" sz="1400" b="1" dirty="0">
            <a:solidFill>
              <a:srgbClr val="005188"/>
            </a:solidFill>
          </a:endParaRPr>
        </a:p>
      </dgm:t>
    </dgm:pt>
    <dgm:pt modelId="{E0DF56D2-E51A-4C87-992E-F73F290FAE8F}" type="parTrans" cxnId="{CBC907BF-3714-4136-86B8-DC93B491F0BA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7E5932B8-CDF7-481C-B913-1FEC849C14BF}" type="sibTrans" cxnId="{CBC907BF-3714-4136-86B8-DC93B491F0BA}">
      <dgm:prSet/>
      <dgm:spPr/>
      <dgm:t>
        <a:bodyPr/>
        <a:lstStyle/>
        <a:p>
          <a:endParaRPr lang="en-US" sz="1400">
            <a:solidFill>
              <a:srgbClr val="005188"/>
            </a:solidFill>
          </a:endParaRPr>
        </a:p>
      </dgm:t>
    </dgm:pt>
    <dgm:pt modelId="{3E2B847C-CBFF-4764-8913-8C42995ECE28}" type="pres">
      <dgm:prSet presAssocID="{17593CB9-21A2-4F1B-A86F-C7B13D15E95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A72308F0-C48F-41A3-BA02-7B0A78AC0414}" type="pres">
      <dgm:prSet presAssocID="{1CF8B5E3-BCF8-4586-AEBB-D50B7E050CAB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9ACC7D2-D61F-4E0F-A05B-DDEEAA9785D0}" type="pres">
      <dgm:prSet presAssocID="{1CF8B5E3-BCF8-4586-AEBB-D50B7E050CAB}" presName="rootComposite1" presStyleCnt="0"/>
      <dgm:spPr/>
      <dgm:t>
        <a:bodyPr/>
        <a:lstStyle/>
        <a:p>
          <a:endParaRPr lang="en-US"/>
        </a:p>
      </dgm:t>
    </dgm:pt>
    <dgm:pt modelId="{FDF1424C-3FB7-493C-9E0B-B32DCFE41F42}" type="pres">
      <dgm:prSet presAssocID="{1CF8B5E3-BCF8-4586-AEBB-D50B7E050CAB}" presName="rootText1" presStyleLbl="node0" presStyleIdx="0" presStyleCnt="1" custScaleX="146305" custScaleY="94055" custLinFactNeighborX="-2280" custLinFactNeighborY="-3736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BB6A7FA-E1EA-475B-9D6B-C9A777C2F263}" type="pres">
      <dgm:prSet presAssocID="{1CF8B5E3-BCF8-4586-AEBB-D50B7E050CAB}" presName="rootConnector1" presStyleLbl="node1" presStyleIdx="0" presStyleCnt="0"/>
      <dgm:spPr/>
      <dgm:t>
        <a:bodyPr/>
        <a:lstStyle/>
        <a:p>
          <a:endParaRPr lang="en-US"/>
        </a:p>
      </dgm:t>
    </dgm:pt>
    <dgm:pt modelId="{B7601863-0C9C-4AC9-B29A-376258E3A451}" type="pres">
      <dgm:prSet presAssocID="{1CF8B5E3-BCF8-4586-AEBB-D50B7E050CAB}" presName="hierChild2" presStyleCnt="0"/>
      <dgm:spPr/>
      <dgm:t>
        <a:bodyPr/>
        <a:lstStyle/>
        <a:p>
          <a:endParaRPr lang="en-US"/>
        </a:p>
      </dgm:t>
    </dgm:pt>
    <dgm:pt modelId="{8AE41FFF-8A9D-4143-9239-C53F27C1BB7B}" type="pres">
      <dgm:prSet presAssocID="{B56DE620-4780-4CE2-B99B-497EE4338B73}" presName="Name37" presStyleLbl="parChTrans1D2" presStyleIdx="0" presStyleCnt="2"/>
      <dgm:spPr/>
      <dgm:t>
        <a:bodyPr/>
        <a:lstStyle/>
        <a:p>
          <a:endParaRPr lang="en-US"/>
        </a:p>
      </dgm:t>
    </dgm:pt>
    <dgm:pt modelId="{A1AC773E-A756-4D83-BD13-2788A1E52C06}" type="pres">
      <dgm:prSet presAssocID="{FBDB00DB-B511-4A99-9379-D489FE74D5C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B841F75A-1650-42D9-922A-DBBCD630D670}" type="pres">
      <dgm:prSet presAssocID="{FBDB00DB-B511-4A99-9379-D489FE74D5C6}" presName="rootComposite" presStyleCnt="0"/>
      <dgm:spPr/>
      <dgm:t>
        <a:bodyPr/>
        <a:lstStyle/>
        <a:p>
          <a:endParaRPr lang="en-US"/>
        </a:p>
      </dgm:t>
    </dgm:pt>
    <dgm:pt modelId="{FBA843ED-2CE6-4055-BDA6-A11F1033FAF9}" type="pres">
      <dgm:prSet presAssocID="{FBDB00DB-B511-4A99-9379-D489FE74D5C6}" presName="rootText" presStyleLbl="node2" presStyleIdx="0" presStyleCnt="2" custScaleX="315740" custScaleY="105136" custLinFactNeighborX="-29" custLinFactNeighborY="-230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636B0D5-32FB-40F7-AB86-759AEDBFABE5}" type="pres">
      <dgm:prSet presAssocID="{FBDB00DB-B511-4A99-9379-D489FE74D5C6}" presName="rootConnector" presStyleLbl="node2" presStyleIdx="0" presStyleCnt="2"/>
      <dgm:spPr/>
      <dgm:t>
        <a:bodyPr/>
        <a:lstStyle/>
        <a:p>
          <a:endParaRPr lang="en-US"/>
        </a:p>
      </dgm:t>
    </dgm:pt>
    <dgm:pt modelId="{06A7DBE7-E846-450A-9C3A-5CD96A6B0D96}" type="pres">
      <dgm:prSet presAssocID="{FBDB00DB-B511-4A99-9379-D489FE74D5C6}" presName="hierChild4" presStyleCnt="0"/>
      <dgm:spPr/>
      <dgm:t>
        <a:bodyPr/>
        <a:lstStyle/>
        <a:p>
          <a:endParaRPr lang="en-US"/>
        </a:p>
      </dgm:t>
    </dgm:pt>
    <dgm:pt modelId="{CEA9E28B-880C-4E9C-896D-0E1B33159482}" type="pres">
      <dgm:prSet presAssocID="{A5BB6AF4-7935-4CEE-83B2-1757AD2F13CB}" presName="Name37" presStyleLbl="parChTrans1D3" presStyleIdx="0" presStyleCnt="3"/>
      <dgm:spPr/>
      <dgm:t>
        <a:bodyPr/>
        <a:lstStyle/>
        <a:p>
          <a:endParaRPr lang="en-US"/>
        </a:p>
      </dgm:t>
    </dgm:pt>
    <dgm:pt modelId="{DCF53700-DAC0-41C7-B7C5-4FD4FDF3DB77}" type="pres">
      <dgm:prSet presAssocID="{F7270DDD-02EA-4CEE-A9B7-479094C54471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17E7C55-44D2-4AD1-A3C0-DCDF1D50B4B3}" type="pres">
      <dgm:prSet presAssocID="{F7270DDD-02EA-4CEE-A9B7-479094C54471}" presName="rootComposite" presStyleCnt="0"/>
      <dgm:spPr/>
      <dgm:t>
        <a:bodyPr/>
        <a:lstStyle/>
        <a:p>
          <a:endParaRPr lang="en-US"/>
        </a:p>
      </dgm:t>
    </dgm:pt>
    <dgm:pt modelId="{C543E630-52E3-409B-A3F4-D8CF0A83FCD0}" type="pres">
      <dgm:prSet presAssocID="{F7270DDD-02EA-4CEE-A9B7-479094C54471}" presName="rootText" presStyleLbl="node3" presStyleIdx="0" presStyleCnt="3" custScaleX="302457" custScaleY="74147" custLinFactNeighborX="-2308" custLinFactNeighborY="-308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145E31-F54E-47CE-9649-213EB592D23E}" type="pres">
      <dgm:prSet presAssocID="{F7270DDD-02EA-4CEE-A9B7-479094C54471}" presName="rootConnector" presStyleLbl="node3" presStyleIdx="0" presStyleCnt="3"/>
      <dgm:spPr/>
      <dgm:t>
        <a:bodyPr/>
        <a:lstStyle/>
        <a:p>
          <a:endParaRPr lang="en-US"/>
        </a:p>
      </dgm:t>
    </dgm:pt>
    <dgm:pt modelId="{72DAA069-BB77-4AB6-8902-D3AC96C5389F}" type="pres">
      <dgm:prSet presAssocID="{F7270DDD-02EA-4CEE-A9B7-479094C54471}" presName="hierChild4" presStyleCnt="0"/>
      <dgm:spPr/>
      <dgm:t>
        <a:bodyPr/>
        <a:lstStyle/>
        <a:p>
          <a:endParaRPr lang="en-US"/>
        </a:p>
      </dgm:t>
    </dgm:pt>
    <dgm:pt modelId="{052D1DF1-705E-4BB5-8F81-61044ED719D3}" type="pres">
      <dgm:prSet presAssocID="{F7270DDD-02EA-4CEE-A9B7-479094C54471}" presName="hierChild5" presStyleCnt="0"/>
      <dgm:spPr/>
      <dgm:t>
        <a:bodyPr/>
        <a:lstStyle/>
        <a:p>
          <a:endParaRPr lang="en-US"/>
        </a:p>
      </dgm:t>
    </dgm:pt>
    <dgm:pt modelId="{ADAFC36D-A3EB-4F6D-BBD0-65559354A323}" type="pres">
      <dgm:prSet presAssocID="{124EDA6D-71A4-43E3-91E5-482B570398F5}" presName="Name37" presStyleLbl="parChTrans1D3" presStyleIdx="1" presStyleCnt="3"/>
      <dgm:spPr/>
      <dgm:t>
        <a:bodyPr/>
        <a:lstStyle/>
        <a:p>
          <a:endParaRPr lang="en-US"/>
        </a:p>
      </dgm:t>
    </dgm:pt>
    <dgm:pt modelId="{B9B06C8B-44BA-4CCC-B914-FF5C93103BD2}" type="pres">
      <dgm:prSet presAssocID="{DDD5C2BC-52CB-43B8-8633-3C8D7AA53317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4B4C4CA-9F48-42C4-80D2-0D16FF1946BE}" type="pres">
      <dgm:prSet presAssocID="{DDD5C2BC-52CB-43B8-8633-3C8D7AA53317}" presName="rootComposite" presStyleCnt="0"/>
      <dgm:spPr/>
      <dgm:t>
        <a:bodyPr/>
        <a:lstStyle/>
        <a:p>
          <a:endParaRPr lang="en-US"/>
        </a:p>
      </dgm:t>
    </dgm:pt>
    <dgm:pt modelId="{12D183F8-2FAE-4CFA-B98C-387CAAF2D76C}" type="pres">
      <dgm:prSet presAssocID="{DDD5C2BC-52CB-43B8-8633-3C8D7AA53317}" presName="rootText" presStyleLbl="node3" presStyleIdx="1" presStyleCnt="3" custScaleX="302457" custScaleY="74147" custLinFactNeighborX="-2308" custLinFactNeighborY="-308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2798B5C-AE06-4C98-8C16-510B2C43640C}" type="pres">
      <dgm:prSet presAssocID="{DDD5C2BC-52CB-43B8-8633-3C8D7AA53317}" presName="rootConnector" presStyleLbl="node3" presStyleIdx="1" presStyleCnt="3"/>
      <dgm:spPr/>
      <dgm:t>
        <a:bodyPr/>
        <a:lstStyle/>
        <a:p>
          <a:endParaRPr lang="en-US"/>
        </a:p>
      </dgm:t>
    </dgm:pt>
    <dgm:pt modelId="{27E9BF9D-3E62-4787-AA8F-7C3853336864}" type="pres">
      <dgm:prSet presAssocID="{DDD5C2BC-52CB-43B8-8633-3C8D7AA53317}" presName="hierChild4" presStyleCnt="0"/>
      <dgm:spPr/>
      <dgm:t>
        <a:bodyPr/>
        <a:lstStyle/>
        <a:p>
          <a:endParaRPr lang="en-US"/>
        </a:p>
      </dgm:t>
    </dgm:pt>
    <dgm:pt modelId="{5F957BD8-C3AD-470F-9C20-6ADEFC6ED4F8}" type="pres">
      <dgm:prSet presAssocID="{DDD5C2BC-52CB-43B8-8633-3C8D7AA53317}" presName="hierChild5" presStyleCnt="0"/>
      <dgm:spPr/>
      <dgm:t>
        <a:bodyPr/>
        <a:lstStyle/>
        <a:p>
          <a:endParaRPr lang="en-US"/>
        </a:p>
      </dgm:t>
    </dgm:pt>
    <dgm:pt modelId="{CF75C43F-9CF4-46B2-912C-6DAD4E30C268}" type="pres">
      <dgm:prSet presAssocID="{E0DF56D2-E51A-4C87-992E-F73F290FAE8F}" presName="Name37" presStyleLbl="parChTrans1D3" presStyleIdx="2" presStyleCnt="3"/>
      <dgm:spPr/>
      <dgm:t>
        <a:bodyPr/>
        <a:lstStyle/>
        <a:p>
          <a:endParaRPr lang="en-US"/>
        </a:p>
      </dgm:t>
    </dgm:pt>
    <dgm:pt modelId="{59AEF55E-7D69-4326-83AD-0A5C0518ED6B}" type="pres">
      <dgm:prSet presAssocID="{E657E024-F22E-476C-B2A2-BB4DEC1A43DC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8186977E-25C8-4172-9239-0A5E919431A4}" type="pres">
      <dgm:prSet presAssocID="{E657E024-F22E-476C-B2A2-BB4DEC1A43DC}" presName="rootComposite" presStyleCnt="0"/>
      <dgm:spPr/>
      <dgm:t>
        <a:bodyPr/>
        <a:lstStyle/>
        <a:p>
          <a:endParaRPr lang="en-US"/>
        </a:p>
      </dgm:t>
    </dgm:pt>
    <dgm:pt modelId="{5100B290-FA64-41DB-AD46-A62EA8C12550}" type="pres">
      <dgm:prSet presAssocID="{E657E024-F22E-476C-B2A2-BB4DEC1A43DC}" presName="rootText" presStyleLbl="node3" presStyleIdx="2" presStyleCnt="3" custScaleX="302457" custScaleY="74147" custLinFactNeighborX="-2308" custLinFactNeighborY="-3083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96F21F9-7377-4F6F-A9BB-B906CB1C753F}" type="pres">
      <dgm:prSet presAssocID="{E657E024-F22E-476C-B2A2-BB4DEC1A43DC}" presName="rootConnector" presStyleLbl="node3" presStyleIdx="2" presStyleCnt="3"/>
      <dgm:spPr/>
      <dgm:t>
        <a:bodyPr/>
        <a:lstStyle/>
        <a:p>
          <a:endParaRPr lang="en-US"/>
        </a:p>
      </dgm:t>
    </dgm:pt>
    <dgm:pt modelId="{DB86726C-60C2-421D-A4B0-FA67EF886C5D}" type="pres">
      <dgm:prSet presAssocID="{E657E024-F22E-476C-B2A2-BB4DEC1A43DC}" presName="hierChild4" presStyleCnt="0"/>
      <dgm:spPr/>
      <dgm:t>
        <a:bodyPr/>
        <a:lstStyle/>
        <a:p>
          <a:endParaRPr lang="en-US"/>
        </a:p>
      </dgm:t>
    </dgm:pt>
    <dgm:pt modelId="{83AD52E9-D3DE-4743-90E8-6DF5E1A8DA3A}" type="pres">
      <dgm:prSet presAssocID="{E657E024-F22E-476C-B2A2-BB4DEC1A43DC}" presName="hierChild5" presStyleCnt="0"/>
      <dgm:spPr/>
      <dgm:t>
        <a:bodyPr/>
        <a:lstStyle/>
        <a:p>
          <a:endParaRPr lang="en-US"/>
        </a:p>
      </dgm:t>
    </dgm:pt>
    <dgm:pt modelId="{53C0ACDD-7EBC-4DB8-B5AC-AC9F239B455A}" type="pres">
      <dgm:prSet presAssocID="{FBDB00DB-B511-4A99-9379-D489FE74D5C6}" presName="hierChild5" presStyleCnt="0"/>
      <dgm:spPr/>
      <dgm:t>
        <a:bodyPr/>
        <a:lstStyle/>
        <a:p>
          <a:endParaRPr lang="en-US"/>
        </a:p>
      </dgm:t>
    </dgm:pt>
    <dgm:pt modelId="{ABF70EAC-AF22-4444-9B88-8156A753EF98}" type="pres">
      <dgm:prSet presAssocID="{3E363451-49F1-4AB4-A4EC-8E55C680258C}" presName="Name37" presStyleLbl="parChTrans1D2" presStyleIdx="1" presStyleCnt="2"/>
      <dgm:spPr/>
      <dgm:t>
        <a:bodyPr/>
        <a:lstStyle/>
        <a:p>
          <a:endParaRPr lang="en-US"/>
        </a:p>
      </dgm:t>
    </dgm:pt>
    <dgm:pt modelId="{5D0ABB64-A477-4850-BA80-4AEE1F617C45}" type="pres">
      <dgm:prSet presAssocID="{D761140C-AFDD-4747-A7D7-A117AE00FBED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43E34A0-CEBD-48DD-B5D2-32FEA8DA7AC7}" type="pres">
      <dgm:prSet presAssocID="{D761140C-AFDD-4747-A7D7-A117AE00FBED}" presName="rootComposite" presStyleCnt="0"/>
      <dgm:spPr/>
      <dgm:t>
        <a:bodyPr/>
        <a:lstStyle/>
        <a:p>
          <a:endParaRPr lang="en-US"/>
        </a:p>
      </dgm:t>
    </dgm:pt>
    <dgm:pt modelId="{83C63F8E-30FC-424B-8BA4-BD07734CB55D}" type="pres">
      <dgm:prSet presAssocID="{D761140C-AFDD-4747-A7D7-A117AE00FBED}" presName="rootText" presStyleLbl="node2" presStyleIdx="1" presStyleCnt="2" custScaleX="378660" custScaleY="105136" custLinFactNeighborX="-29" custLinFactNeighborY="-2307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E7A4C6B-1B9B-4A1C-9214-34A1E3790A3B}" type="pres">
      <dgm:prSet presAssocID="{D761140C-AFDD-4747-A7D7-A117AE00FBED}" presName="rootConnector" presStyleLbl="node2" presStyleIdx="1" presStyleCnt="2"/>
      <dgm:spPr/>
      <dgm:t>
        <a:bodyPr/>
        <a:lstStyle/>
        <a:p>
          <a:endParaRPr lang="en-US"/>
        </a:p>
      </dgm:t>
    </dgm:pt>
    <dgm:pt modelId="{90749F39-EE7B-41EC-AB21-D6D17779340E}" type="pres">
      <dgm:prSet presAssocID="{D761140C-AFDD-4747-A7D7-A117AE00FBED}" presName="hierChild4" presStyleCnt="0"/>
      <dgm:spPr/>
      <dgm:t>
        <a:bodyPr/>
        <a:lstStyle/>
        <a:p>
          <a:endParaRPr lang="en-US"/>
        </a:p>
      </dgm:t>
    </dgm:pt>
    <dgm:pt modelId="{14E56F10-42BE-4465-9513-F0E867C24DF9}" type="pres">
      <dgm:prSet presAssocID="{D761140C-AFDD-4747-A7D7-A117AE00FBED}" presName="hierChild5" presStyleCnt="0"/>
      <dgm:spPr/>
      <dgm:t>
        <a:bodyPr/>
        <a:lstStyle/>
        <a:p>
          <a:endParaRPr lang="en-US"/>
        </a:p>
      </dgm:t>
    </dgm:pt>
    <dgm:pt modelId="{3DF3741F-F3F9-4110-8D32-19E8DBC4FAF7}" type="pres">
      <dgm:prSet presAssocID="{1CF8B5E3-BCF8-4586-AEBB-D50B7E050CAB}" presName="hierChild3" presStyleCnt="0"/>
      <dgm:spPr/>
      <dgm:t>
        <a:bodyPr/>
        <a:lstStyle/>
        <a:p>
          <a:endParaRPr lang="en-US"/>
        </a:p>
      </dgm:t>
    </dgm:pt>
  </dgm:ptLst>
  <dgm:cxnLst>
    <dgm:cxn modelId="{059D0060-A061-46DE-9E7A-60A898D0914A}" type="presOf" srcId="{1CF8B5E3-BCF8-4586-AEBB-D50B7E050CAB}" destId="{0BB6A7FA-E1EA-475B-9D6B-C9A777C2F263}" srcOrd="1" destOrd="0" presId="urn:microsoft.com/office/officeart/2005/8/layout/orgChart1"/>
    <dgm:cxn modelId="{D17DAE9A-9925-4CAA-B971-43E039782615}" type="presOf" srcId="{D761140C-AFDD-4747-A7D7-A117AE00FBED}" destId="{83C63F8E-30FC-424B-8BA4-BD07734CB55D}" srcOrd="0" destOrd="0" presId="urn:microsoft.com/office/officeart/2005/8/layout/orgChart1"/>
    <dgm:cxn modelId="{058038C7-D0F7-478C-959C-CBF1450CAE38}" type="presOf" srcId="{A5BB6AF4-7935-4CEE-83B2-1757AD2F13CB}" destId="{CEA9E28B-880C-4E9C-896D-0E1B33159482}" srcOrd="0" destOrd="0" presId="urn:microsoft.com/office/officeart/2005/8/layout/orgChart1"/>
    <dgm:cxn modelId="{E64AC1D3-57C4-4368-8535-B3D07FC8369A}" type="presOf" srcId="{E0DF56D2-E51A-4C87-992E-F73F290FAE8F}" destId="{CF75C43F-9CF4-46B2-912C-6DAD4E30C268}" srcOrd="0" destOrd="0" presId="urn:microsoft.com/office/officeart/2005/8/layout/orgChart1"/>
    <dgm:cxn modelId="{0D89E788-C912-4C38-A41C-2B5FDA431A28}" type="presOf" srcId="{FBDB00DB-B511-4A99-9379-D489FE74D5C6}" destId="{FBA843ED-2CE6-4055-BDA6-A11F1033FAF9}" srcOrd="0" destOrd="0" presId="urn:microsoft.com/office/officeart/2005/8/layout/orgChart1"/>
    <dgm:cxn modelId="{E6D2C292-C160-466F-A34A-3A3DCDC2E288}" type="presOf" srcId="{F7270DDD-02EA-4CEE-A9B7-479094C54471}" destId="{DD145E31-F54E-47CE-9649-213EB592D23E}" srcOrd="1" destOrd="0" presId="urn:microsoft.com/office/officeart/2005/8/layout/orgChart1"/>
    <dgm:cxn modelId="{E17F638C-224C-4842-9E23-A035EAD537D7}" type="presOf" srcId="{E657E024-F22E-476C-B2A2-BB4DEC1A43DC}" destId="{5100B290-FA64-41DB-AD46-A62EA8C12550}" srcOrd="0" destOrd="0" presId="urn:microsoft.com/office/officeart/2005/8/layout/orgChart1"/>
    <dgm:cxn modelId="{6B012B5F-6651-45F7-B438-C85FA7071D74}" type="presOf" srcId="{FBDB00DB-B511-4A99-9379-D489FE74D5C6}" destId="{3636B0D5-32FB-40F7-AB86-759AEDBFABE5}" srcOrd="1" destOrd="0" presId="urn:microsoft.com/office/officeart/2005/8/layout/orgChart1"/>
    <dgm:cxn modelId="{F648D71D-A51A-4E74-B1AD-3A2BF5CC4C23}" type="presOf" srcId="{DDD5C2BC-52CB-43B8-8633-3C8D7AA53317}" destId="{32798B5C-AE06-4C98-8C16-510B2C43640C}" srcOrd="1" destOrd="0" presId="urn:microsoft.com/office/officeart/2005/8/layout/orgChart1"/>
    <dgm:cxn modelId="{1D3579E6-DF6D-43DA-A93D-E5CAC05F4FB4}" srcId="{FBDB00DB-B511-4A99-9379-D489FE74D5C6}" destId="{F7270DDD-02EA-4CEE-A9B7-479094C54471}" srcOrd="0" destOrd="0" parTransId="{A5BB6AF4-7935-4CEE-83B2-1757AD2F13CB}" sibTransId="{BB788819-CBBF-447E-ACBF-CA71B286A33D}"/>
    <dgm:cxn modelId="{B31AEFB0-19BE-4400-8F2D-29A2E6EB7769}" srcId="{FBDB00DB-B511-4A99-9379-D489FE74D5C6}" destId="{DDD5C2BC-52CB-43B8-8633-3C8D7AA53317}" srcOrd="1" destOrd="0" parTransId="{124EDA6D-71A4-43E3-91E5-482B570398F5}" sibTransId="{344FBEBC-05B7-4D24-B798-7A714793C40C}"/>
    <dgm:cxn modelId="{2062BEA0-9018-47CB-B3E6-C5114F283470}" type="presOf" srcId="{B56DE620-4780-4CE2-B99B-497EE4338B73}" destId="{8AE41FFF-8A9D-4143-9239-C53F27C1BB7B}" srcOrd="0" destOrd="0" presId="urn:microsoft.com/office/officeart/2005/8/layout/orgChart1"/>
    <dgm:cxn modelId="{87A2CCEB-620E-4567-96AF-43BC2A3DA132}" srcId="{1CF8B5E3-BCF8-4586-AEBB-D50B7E050CAB}" destId="{FBDB00DB-B511-4A99-9379-D489FE74D5C6}" srcOrd="0" destOrd="0" parTransId="{B56DE620-4780-4CE2-B99B-497EE4338B73}" sibTransId="{C1115216-3A84-433A-BF01-FB8310272401}"/>
    <dgm:cxn modelId="{1B2C7ECE-4187-4C42-867A-17DADE9B7AF0}" type="presOf" srcId="{3E363451-49F1-4AB4-A4EC-8E55C680258C}" destId="{ABF70EAC-AF22-4444-9B88-8156A753EF98}" srcOrd="0" destOrd="0" presId="urn:microsoft.com/office/officeart/2005/8/layout/orgChart1"/>
    <dgm:cxn modelId="{FE4D7071-8FB3-46E4-AEEA-FBE8289AD2DB}" type="presOf" srcId="{124EDA6D-71A4-43E3-91E5-482B570398F5}" destId="{ADAFC36D-A3EB-4F6D-BBD0-65559354A323}" srcOrd="0" destOrd="0" presId="urn:microsoft.com/office/officeart/2005/8/layout/orgChart1"/>
    <dgm:cxn modelId="{C4736940-8D35-4515-9939-E6C42EE8B2F3}" type="presOf" srcId="{E657E024-F22E-476C-B2A2-BB4DEC1A43DC}" destId="{E96F21F9-7377-4F6F-A9BB-B906CB1C753F}" srcOrd="1" destOrd="0" presId="urn:microsoft.com/office/officeart/2005/8/layout/orgChart1"/>
    <dgm:cxn modelId="{17385F06-E8DC-4B9A-93E9-85670346FBC0}" type="presOf" srcId="{D761140C-AFDD-4747-A7D7-A117AE00FBED}" destId="{EE7A4C6B-1B9B-4A1C-9214-34A1E3790A3B}" srcOrd="1" destOrd="0" presId="urn:microsoft.com/office/officeart/2005/8/layout/orgChart1"/>
    <dgm:cxn modelId="{8556D00C-B134-46A5-BCBD-7BA5AC4CE03B}" type="presOf" srcId="{17593CB9-21A2-4F1B-A86F-C7B13D15E954}" destId="{3E2B847C-CBFF-4764-8913-8C42995ECE28}" srcOrd="0" destOrd="0" presId="urn:microsoft.com/office/officeart/2005/8/layout/orgChart1"/>
    <dgm:cxn modelId="{666620E2-A61A-4BFB-9AEE-866BF0BCCB70}" type="presOf" srcId="{DDD5C2BC-52CB-43B8-8633-3C8D7AA53317}" destId="{12D183F8-2FAE-4CFA-B98C-387CAAF2D76C}" srcOrd="0" destOrd="0" presId="urn:microsoft.com/office/officeart/2005/8/layout/orgChart1"/>
    <dgm:cxn modelId="{CBC907BF-3714-4136-86B8-DC93B491F0BA}" srcId="{FBDB00DB-B511-4A99-9379-D489FE74D5C6}" destId="{E657E024-F22E-476C-B2A2-BB4DEC1A43DC}" srcOrd="2" destOrd="0" parTransId="{E0DF56D2-E51A-4C87-992E-F73F290FAE8F}" sibTransId="{7E5932B8-CDF7-481C-B913-1FEC849C14BF}"/>
    <dgm:cxn modelId="{2C9B91D7-88F1-491E-B1D1-5208073C2DED}" type="presOf" srcId="{1CF8B5E3-BCF8-4586-AEBB-D50B7E050CAB}" destId="{FDF1424C-3FB7-493C-9E0B-B32DCFE41F42}" srcOrd="0" destOrd="0" presId="urn:microsoft.com/office/officeart/2005/8/layout/orgChart1"/>
    <dgm:cxn modelId="{0A425CC6-0E82-4A72-91A5-774527FFD08B}" srcId="{17593CB9-21A2-4F1B-A86F-C7B13D15E954}" destId="{1CF8B5E3-BCF8-4586-AEBB-D50B7E050CAB}" srcOrd="0" destOrd="0" parTransId="{59525F7B-5C74-421D-87CC-DBD983787FD8}" sibTransId="{2EFE34A9-FB89-45D9-B91B-E86A4CB000CD}"/>
    <dgm:cxn modelId="{434249B0-2265-44E3-AF1C-ACE1230292B5}" type="presOf" srcId="{F7270DDD-02EA-4CEE-A9B7-479094C54471}" destId="{C543E630-52E3-409B-A3F4-D8CF0A83FCD0}" srcOrd="0" destOrd="0" presId="urn:microsoft.com/office/officeart/2005/8/layout/orgChart1"/>
    <dgm:cxn modelId="{44BD025E-93EE-462B-80E6-5E0A8A102EA7}" srcId="{1CF8B5E3-BCF8-4586-AEBB-D50B7E050CAB}" destId="{D761140C-AFDD-4747-A7D7-A117AE00FBED}" srcOrd="1" destOrd="0" parTransId="{3E363451-49F1-4AB4-A4EC-8E55C680258C}" sibTransId="{BDF9F586-BCDD-40F0-827F-5D54817D94A3}"/>
    <dgm:cxn modelId="{93B12397-6172-435D-92A6-50BFFE32973E}" type="presParOf" srcId="{3E2B847C-CBFF-4764-8913-8C42995ECE28}" destId="{A72308F0-C48F-41A3-BA02-7B0A78AC0414}" srcOrd="0" destOrd="0" presId="urn:microsoft.com/office/officeart/2005/8/layout/orgChart1"/>
    <dgm:cxn modelId="{FB5D78C8-54CE-4E9C-9294-C079F9C669B7}" type="presParOf" srcId="{A72308F0-C48F-41A3-BA02-7B0A78AC0414}" destId="{29ACC7D2-D61F-4E0F-A05B-DDEEAA9785D0}" srcOrd="0" destOrd="0" presId="urn:microsoft.com/office/officeart/2005/8/layout/orgChart1"/>
    <dgm:cxn modelId="{A7F46E9A-6835-4D76-8393-61232738A9E8}" type="presParOf" srcId="{29ACC7D2-D61F-4E0F-A05B-DDEEAA9785D0}" destId="{FDF1424C-3FB7-493C-9E0B-B32DCFE41F42}" srcOrd="0" destOrd="0" presId="urn:microsoft.com/office/officeart/2005/8/layout/orgChart1"/>
    <dgm:cxn modelId="{71F29644-D5D0-4343-91A5-A2AD2A39C696}" type="presParOf" srcId="{29ACC7D2-D61F-4E0F-A05B-DDEEAA9785D0}" destId="{0BB6A7FA-E1EA-475B-9D6B-C9A777C2F263}" srcOrd="1" destOrd="0" presId="urn:microsoft.com/office/officeart/2005/8/layout/orgChart1"/>
    <dgm:cxn modelId="{D04D1ED8-2D46-4150-92E4-01EDE3008DD2}" type="presParOf" srcId="{A72308F0-C48F-41A3-BA02-7B0A78AC0414}" destId="{B7601863-0C9C-4AC9-B29A-376258E3A451}" srcOrd="1" destOrd="0" presId="urn:microsoft.com/office/officeart/2005/8/layout/orgChart1"/>
    <dgm:cxn modelId="{56893E29-93AC-4ACC-8519-89C51E0A807F}" type="presParOf" srcId="{B7601863-0C9C-4AC9-B29A-376258E3A451}" destId="{8AE41FFF-8A9D-4143-9239-C53F27C1BB7B}" srcOrd="0" destOrd="0" presId="urn:microsoft.com/office/officeart/2005/8/layout/orgChart1"/>
    <dgm:cxn modelId="{CDA6E6D9-87DD-43A7-80E0-0DB297096CE0}" type="presParOf" srcId="{B7601863-0C9C-4AC9-B29A-376258E3A451}" destId="{A1AC773E-A756-4D83-BD13-2788A1E52C06}" srcOrd="1" destOrd="0" presId="urn:microsoft.com/office/officeart/2005/8/layout/orgChart1"/>
    <dgm:cxn modelId="{EB32C00C-A2CF-4D12-AEB8-85C5068808A1}" type="presParOf" srcId="{A1AC773E-A756-4D83-BD13-2788A1E52C06}" destId="{B841F75A-1650-42D9-922A-DBBCD630D670}" srcOrd="0" destOrd="0" presId="urn:microsoft.com/office/officeart/2005/8/layout/orgChart1"/>
    <dgm:cxn modelId="{0A42B1D1-65FF-410A-AAB2-7A1E515359B7}" type="presParOf" srcId="{B841F75A-1650-42D9-922A-DBBCD630D670}" destId="{FBA843ED-2CE6-4055-BDA6-A11F1033FAF9}" srcOrd="0" destOrd="0" presId="urn:microsoft.com/office/officeart/2005/8/layout/orgChart1"/>
    <dgm:cxn modelId="{AAF9BF47-8176-4C00-BCF0-A4C5D8EE80D8}" type="presParOf" srcId="{B841F75A-1650-42D9-922A-DBBCD630D670}" destId="{3636B0D5-32FB-40F7-AB86-759AEDBFABE5}" srcOrd="1" destOrd="0" presId="urn:microsoft.com/office/officeart/2005/8/layout/orgChart1"/>
    <dgm:cxn modelId="{7738F65F-F3F2-4A90-B08B-210FB0C27842}" type="presParOf" srcId="{A1AC773E-A756-4D83-BD13-2788A1E52C06}" destId="{06A7DBE7-E846-450A-9C3A-5CD96A6B0D96}" srcOrd="1" destOrd="0" presId="urn:microsoft.com/office/officeart/2005/8/layout/orgChart1"/>
    <dgm:cxn modelId="{99943B80-AE16-4D75-B448-96E723F411AE}" type="presParOf" srcId="{06A7DBE7-E846-450A-9C3A-5CD96A6B0D96}" destId="{CEA9E28B-880C-4E9C-896D-0E1B33159482}" srcOrd="0" destOrd="0" presId="urn:microsoft.com/office/officeart/2005/8/layout/orgChart1"/>
    <dgm:cxn modelId="{3C847831-9D9E-4341-A084-D0D1B34E44C8}" type="presParOf" srcId="{06A7DBE7-E846-450A-9C3A-5CD96A6B0D96}" destId="{DCF53700-DAC0-41C7-B7C5-4FD4FDF3DB77}" srcOrd="1" destOrd="0" presId="urn:microsoft.com/office/officeart/2005/8/layout/orgChart1"/>
    <dgm:cxn modelId="{1DB293C6-6027-4592-8992-5DF107E4FEAD}" type="presParOf" srcId="{DCF53700-DAC0-41C7-B7C5-4FD4FDF3DB77}" destId="{617E7C55-44D2-4AD1-A3C0-DCDF1D50B4B3}" srcOrd="0" destOrd="0" presId="urn:microsoft.com/office/officeart/2005/8/layout/orgChart1"/>
    <dgm:cxn modelId="{04552F10-D64E-4814-A280-38FB79086E12}" type="presParOf" srcId="{617E7C55-44D2-4AD1-A3C0-DCDF1D50B4B3}" destId="{C543E630-52E3-409B-A3F4-D8CF0A83FCD0}" srcOrd="0" destOrd="0" presId="urn:microsoft.com/office/officeart/2005/8/layout/orgChart1"/>
    <dgm:cxn modelId="{6CA154B6-EF59-4EDB-B4E7-3F95E68EC668}" type="presParOf" srcId="{617E7C55-44D2-4AD1-A3C0-DCDF1D50B4B3}" destId="{DD145E31-F54E-47CE-9649-213EB592D23E}" srcOrd="1" destOrd="0" presId="urn:microsoft.com/office/officeart/2005/8/layout/orgChart1"/>
    <dgm:cxn modelId="{B2872923-FAD4-4CEE-A152-1992650F76F3}" type="presParOf" srcId="{DCF53700-DAC0-41C7-B7C5-4FD4FDF3DB77}" destId="{72DAA069-BB77-4AB6-8902-D3AC96C5389F}" srcOrd="1" destOrd="0" presId="urn:microsoft.com/office/officeart/2005/8/layout/orgChart1"/>
    <dgm:cxn modelId="{711418F2-63A0-4E95-8B86-35AAAC0168A3}" type="presParOf" srcId="{DCF53700-DAC0-41C7-B7C5-4FD4FDF3DB77}" destId="{052D1DF1-705E-4BB5-8F81-61044ED719D3}" srcOrd="2" destOrd="0" presId="urn:microsoft.com/office/officeart/2005/8/layout/orgChart1"/>
    <dgm:cxn modelId="{E51FD221-9DF9-4CA1-A82A-927969833288}" type="presParOf" srcId="{06A7DBE7-E846-450A-9C3A-5CD96A6B0D96}" destId="{ADAFC36D-A3EB-4F6D-BBD0-65559354A323}" srcOrd="2" destOrd="0" presId="urn:microsoft.com/office/officeart/2005/8/layout/orgChart1"/>
    <dgm:cxn modelId="{752FD50E-3A2F-4B9A-8357-3130D76EEB17}" type="presParOf" srcId="{06A7DBE7-E846-450A-9C3A-5CD96A6B0D96}" destId="{B9B06C8B-44BA-4CCC-B914-FF5C93103BD2}" srcOrd="3" destOrd="0" presId="urn:microsoft.com/office/officeart/2005/8/layout/orgChart1"/>
    <dgm:cxn modelId="{A4198714-DF3D-4A75-B07F-2A5C2C230AFD}" type="presParOf" srcId="{B9B06C8B-44BA-4CCC-B914-FF5C93103BD2}" destId="{84B4C4CA-9F48-42C4-80D2-0D16FF1946BE}" srcOrd="0" destOrd="0" presId="urn:microsoft.com/office/officeart/2005/8/layout/orgChart1"/>
    <dgm:cxn modelId="{165C24C0-160E-4FB6-A897-8572D775E0F9}" type="presParOf" srcId="{84B4C4CA-9F48-42C4-80D2-0D16FF1946BE}" destId="{12D183F8-2FAE-4CFA-B98C-387CAAF2D76C}" srcOrd="0" destOrd="0" presId="urn:microsoft.com/office/officeart/2005/8/layout/orgChart1"/>
    <dgm:cxn modelId="{8F3C6C48-4AD8-4A0A-9B4F-15A34DA89F33}" type="presParOf" srcId="{84B4C4CA-9F48-42C4-80D2-0D16FF1946BE}" destId="{32798B5C-AE06-4C98-8C16-510B2C43640C}" srcOrd="1" destOrd="0" presId="urn:microsoft.com/office/officeart/2005/8/layout/orgChart1"/>
    <dgm:cxn modelId="{6F779AF4-295F-4DDC-9A8A-612A1A9BDFDA}" type="presParOf" srcId="{B9B06C8B-44BA-4CCC-B914-FF5C93103BD2}" destId="{27E9BF9D-3E62-4787-AA8F-7C3853336864}" srcOrd="1" destOrd="0" presId="urn:microsoft.com/office/officeart/2005/8/layout/orgChart1"/>
    <dgm:cxn modelId="{B73164FB-5BAC-4B70-891C-64F601FB87FE}" type="presParOf" srcId="{B9B06C8B-44BA-4CCC-B914-FF5C93103BD2}" destId="{5F957BD8-C3AD-470F-9C20-6ADEFC6ED4F8}" srcOrd="2" destOrd="0" presId="urn:microsoft.com/office/officeart/2005/8/layout/orgChart1"/>
    <dgm:cxn modelId="{E003D3D2-6519-44EA-97DE-D49890A6432B}" type="presParOf" srcId="{06A7DBE7-E846-450A-9C3A-5CD96A6B0D96}" destId="{CF75C43F-9CF4-46B2-912C-6DAD4E30C268}" srcOrd="4" destOrd="0" presId="urn:microsoft.com/office/officeart/2005/8/layout/orgChart1"/>
    <dgm:cxn modelId="{22F05D07-0C03-4DBF-A8B7-254605357987}" type="presParOf" srcId="{06A7DBE7-E846-450A-9C3A-5CD96A6B0D96}" destId="{59AEF55E-7D69-4326-83AD-0A5C0518ED6B}" srcOrd="5" destOrd="0" presId="urn:microsoft.com/office/officeart/2005/8/layout/orgChart1"/>
    <dgm:cxn modelId="{72F2B9E0-7BCD-4CFA-83B8-028E42E4E9D5}" type="presParOf" srcId="{59AEF55E-7D69-4326-83AD-0A5C0518ED6B}" destId="{8186977E-25C8-4172-9239-0A5E919431A4}" srcOrd="0" destOrd="0" presId="urn:microsoft.com/office/officeart/2005/8/layout/orgChart1"/>
    <dgm:cxn modelId="{8C7C8077-33F1-46D5-8016-09CF7B33F9CE}" type="presParOf" srcId="{8186977E-25C8-4172-9239-0A5E919431A4}" destId="{5100B290-FA64-41DB-AD46-A62EA8C12550}" srcOrd="0" destOrd="0" presId="urn:microsoft.com/office/officeart/2005/8/layout/orgChart1"/>
    <dgm:cxn modelId="{A19F608B-25B6-4850-A25E-28FAF1FF0605}" type="presParOf" srcId="{8186977E-25C8-4172-9239-0A5E919431A4}" destId="{E96F21F9-7377-4F6F-A9BB-B906CB1C753F}" srcOrd="1" destOrd="0" presId="urn:microsoft.com/office/officeart/2005/8/layout/orgChart1"/>
    <dgm:cxn modelId="{39AA36C6-F0E6-48B3-BD4C-98ED719F96FC}" type="presParOf" srcId="{59AEF55E-7D69-4326-83AD-0A5C0518ED6B}" destId="{DB86726C-60C2-421D-A4B0-FA67EF886C5D}" srcOrd="1" destOrd="0" presId="urn:microsoft.com/office/officeart/2005/8/layout/orgChart1"/>
    <dgm:cxn modelId="{ED81F3E8-DE08-4B63-AF87-C44435C6CD65}" type="presParOf" srcId="{59AEF55E-7D69-4326-83AD-0A5C0518ED6B}" destId="{83AD52E9-D3DE-4743-90E8-6DF5E1A8DA3A}" srcOrd="2" destOrd="0" presId="urn:microsoft.com/office/officeart/2005/8/layout/orgChart1"/>
    <dgm:cxn modelId="{D97A0382-CFFD-4D56-B237-C51CB9ACC587}" type="presParOf" srcId="{A1AC773E-A756-4D83-BD13-2788A1E52C06}" destId="{53C0ACDD-7EBC-4DB8-B5AC-AC9F239B455A}" srcOrd="2" destOrd="0" presId="urn:microsoft.com/office/officeart/2005/8/layout/orgChart1"/>
    <dgm:cxn modelId="{3CB409E0-C5C9-4A90-A991-76103D82DB42}" type="presParOf" srcId="{B7601863-0C9C-4AC9-B29A-376258E3A451}" destId="{ABF70EAC-AF22-4444-9B88-8156A753EF98}" srcOrd="2" destOrd="0" presId="urn:microsoft.com/office/officeart/2005/8/layout/orgChart1"/>
    <dgm:cxn modelId="{DB2697A4-3693-4CF2-BE94-F1FF82632EAB}" type="presParOf" srcId="{B7601863-0C9C-4AC9-B29A-376258E3A451}" destId="{5D0ABB64-A477-4850-BA80-4AEE1F617C45}" srcOrd="3" destOrd="0" presId="urn:microsoft.com/office/officeart/2005/8/layout/orgChart1"/>
    <dgm:cxn modelId="{A9E08F7D-E7CB-485A-ACF0-03D3DCD1B739}" type="presParOf" srcId="{5D0ABB64-A477-4850-BA80-4AEE1F617C45}" destId="{643E34A0-CEBD-48DD-B5D2-32FEA8DA7AC7}" srcOrd="0" destOrd="0" presId="urn:microsoft.com/office/officeart/2005/8/layout/orgChart1"/>
    <dgm:cxn modelId="{F62745E2-22B1-43A0-A8FC-DA6B5ADF1BF2}" type="presParOf" srcId="{643E34A0-CEBD-48DD-B5D2-32FEA8DA7AC7}" destId="{83C63F8E-30FC-424B-8BA4-BD07734CB55D}" srcOrd="0" destOrd="0" presId="urn:microsoft.com/office/officeart/2005/8/layout/orgChart1"/>
    <dgm:cxn modelId="{9DBA0A9E-BFEC-46AD-BD06-5BA6297EB249}" type="presParOf" srcId="{643E34A0-CEBD-48DD-B5D2-32FEA8DA7AC7}" destId="{EE7A4C6B-1B9B-4A1C-9214-34A1E3790A3B}" srcOrd="1" destOrd="0" presId="urn:microsoft.com/office/officeart/2005/8/layout/orgChart1"/>
    <dgm:cxn modelId="{454C66DF-A442-41D3-BC58-A2666046BB77}" type="presParOf" srcId="{5D0ABB64-A477-4850-BA80-4AEE1F617C45}" destId="{90749F39-EE7B-41EC-AB21-D6D17779340E}" srcOrd="1" destOrd="0" presId="urn:microsoft.com/office/officeart/2005/8/layout/orgChart1"/>
    <dgm:cxn modelId="{4963BDFF-5343-4D9F-A99B-9A740B35680F}" type="presParOf" srcId="{5D0ABB64-A477-4850-BA80-4AEE1F617C45}" destId="{14E56F10-42BE-4465-9513-F0E867C24DF9}" srcOrd="2" destOrd="0" presId="urn:microsoft.com/office/officeart/2005/8/layout/orgChart1"/>
    <dgm:cxn modelId="{EF7901AD-9AD9-4F9B-A52E-1A9F5EF49C78}" type="presParOf" srcId="{A72308F0-C48F-41A3-BA02-7B0A78AC0414}" destId="{3DF3741F-F3F9-4110-8D32-19E8DBC4FAF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BF70EAC-AF22-4444-9B88-8156A753EF98}">
      <dsp:nvSpPr>
        <dsp:cNvPr id="0" name=""/>
        <dsp:cNvSpPr/>
      </dsp:nvSpPr>
      <dsp:spPr>
        <a:xfrm>
          <a:off x="4006747" y="530111"/>
          <a:ext cx="1923298" cy="3172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8872"/>
              </a:lnTo>
              <a:lnTo>
                <a:pt x="1923298" y="198872"/>
              </a:lnTo>
              <a:lnTo>
                <a:pt x="1923298" y="3172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F75C43F-9CF4-46B2-912C-6DAD4E30C268}">
      <dsp:nvSpPr>
        <dsp:cNvPr id="0" name=""/>
        <dsp:cNvSpPr/>
      </dsp:nvSpPr>
      <dsp:spPr>
        <a:xfrm>
          <a:off x="355915" y="1439907"/>
          <a:ext cx="508179" cy="171117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11173"/>
              </a:lnTo>
              <a:lnTo>
                <a:pt x="508179" y="171117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AFC36D-A3EB-4F6D-BBD0-65559354A323}">
      <dsp:nvSpPr>
        <dsp:cNvPr id="0" name=""/>
        <dsp:cNvSpPr/>
      </dsp:nvSpPr>
      <dsp:spPr>
        <a:xfrm>
          <a:off x="355915" y="1439907"/>
          <a:ext cx="508179" cy="105654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56548"/>
              </a:lnTo>
              <a:lnTo>
                <a:pt x="508179" y="105654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EA9E28B-880C-4E9C-896D-0E1B33159482}">
      <dsp:nvSpPr>
        <dsp:cNvPr id="0" name=""/>
        <dsp:cNvSpPr/>
      </dsp:nvSpPr>
      <dsp:spPr>
        <a:xfrm>
          <a:off x="355915" y="1439907"/>
          <a:ext cx="508179" cy="4019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1923"/>
              </a:lnTo>
              <a:lnTo>
                <a:pt x="508179" y="401923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E41FFF-8A9D-4143-9239-C53F27C1BB7B}">
      <dsp:nvSpPr>
        <dsp:cNvPr id="0" name=""/>
        <dsp:cNvSpPr/>
      </dsp:nvSpPr>
      <dsp:spPr>
        <a:xfrm>
          <a:off x="1779568" y="530111"/>
          <a:ext cx="2227178" cy="317231"/>
        </a:xfrm>
        <a:custGeom>
          <a:avLst/>
          <a:gdLst/>
          <a:ahLst/>
          <a:cxnLst/>
          <a:rect l="0" t="0" r="0" b="0"/>
          <a:pathLst>
            <a:path>
              <a:moveTo>
                <a:pt x="2227178" y="0"/>
              </a:moveTo>
              <a:lnTo>
                <a:pt x="2227178" y="198872"/>
              </a:lnTo>
              <a:lnTo>
                <a:pt x="0" y="198872"/>
              </a:lnTo>
              <a:lnTo>
                <a:pt x="0" y="31723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F1424C-3FB7-493C-9E0B-B32DCFE41F42}">
      <dsp:nvSpPr>
        <dsp:cNvPr id="0" name=""/>
        <dsp:cNvSpPr/>
      </dsp:nvSpPr>
      <dsp:spPr>
        <a:xfrm>
          <a:off x="3182146" y="0"/>
          <a:ext cx="1649200" cy="530110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800" b="1" kern="1200" smtClean="0">
              <a:solidFill>
                <a:srgbClr val="005188"/>
              </a:solidFill>
              <a:effectLst/>
            </a:rPr>
            <a:t>Špeciálne PF</a:t>
          </a:r>
          <a:endParaRPr lang="en-US" sz="1800" b="1" kern="1200" dirty="0">
            <a:solidFill>
              <a:srgbClr val="005188"/>
            </a:solidFill>
            <a:effectLst/>
          </a:endParaRPr>
        </a:p>
      </dsp:txBody>
      <dsp:txXfrm>
        <a:off x="3182146" y="0"/>
        <a:ext cx="1649200" cy="530110"/>
      </dsp:txXfrm>
    </dsp:sp>
    <dsp:sp modelId="{FBA843ED-2CE6-4055-BDA6-A11F1033FAF9}">
      <dsp:nvSpPr>
        <dsp:cNvPr id="0" name=""/>
        <dsp:cNvSpPr/>
      </dsp:nvSpPr>
      <dsp:spPr>
        <a:xfrm>
          <a:off x="2" y="847343"/>
          <a:ext cx="3559130" cy="5925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1" kern="1200" smtClean="0">
              <a:solidFill>
                <a:srgbClr val="005188"/>
              </a:solidFill>
              <a:effectLst/>
            </a:rPr>
            <a:t>Verejné špeciálne PF</a:t>
          </a:r>
          <a:endParaRPr lang="en-US" sz="1600" b="1" kern="1200" dirty="0">
            <a:solidFill>
              <a:srgbClr val="005188"/>
            </a:solidFill>
            <a:effectLst/>
          </a:endParaRPr>
        </a:p>
      </dsp:txBody>
      <dsp:txXfrm>
        <a:off x="2" y="847343"/>
        <a:ext cx="3559130" cy="592564"/>
      </dsp:txXfrm>
    </dsp:sp>
    <dsp:sp modelId="{C543E630-52E3-409B-A3F4-D8CF0A83FCD0}">
      <dsp:nvSpPr>
        <dsp:cNvPr id="0" name=""/>
        <dsp:cNvSpPr/>
      </dsp:nvSpPr>
      <dsp:spPr>
        <a:xfrm>
          <a:off x="864095" y="1632879"/>
          <a:ext cx="3409399" cy="4179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dirty="0" smtClean="0">
              <a:solidFill>
                <a:srgbClr val="005188"/>
              </a:solidFill>
            </a:rPr>
            <a:t>Špeciálne PF </a:t>
          </a:r>
          <a:r>
            <a:rPr lang="sk-SK" sz="1400" b="1" kern="1200" dirty="0" smtClean="0">
              <a:solidFill>
                <a:srgbClr val="005188"/>
              </a:solidFill>
            </a:rPr>
            <a:t>cenných papierov</a:t>
          </a:r>
          <a:endParaRPr lang="en-US" sz="1400" b="1" kern="1200" dirty="0">
            <a:solidFill>
              <a:srgbClr val="005188"/>
            </a:solidFill>
          </a:endParaRPr>
        </a:p>
      </dsp:txBody>
      <dsp:txXfrm>
        <a:off x="864095" y="1632879"/>
        <a:ext cx="3409399" cy="417905"/>
      </dsp:txXfrm>
    </dsp:sp>
    <dsp:sp modelId="{12D183F8-2FAE-4CFA-B98C-387CAAF2D76C}">
      <dsp:nvSpPr>
        <dsp:cNvPr id="0" name=""/>
        <dsp:cNvSpPr/>
      </dsp:nvSpPr>
      <dsp:spPr>
        <a:xfrm>
          <a:off x="864095" y="2287503"/>
          <a:ext cx="3409399" cy="4179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smtClean="0">
              <a:solidFill>
                <a:srgbClr val="005188"/>
              </a:solidFill>
            </a:rPr>
            <a:t>Špeciálne PF </a:t>
          </a:r>
          <a:r>
            <a:rPr lang="sk-SK" sz="1400" b="1" kern="1200" smtClean="0">
              <a:solidFill>
                <a:srgbClr val="005188"/>
              </a:solidFill>
            </a:rPr>
            <a:t>alternatívnych investícií</a:t>
          </a:r>
          <a:endParaRPr lang="en-US" sz="1400" b="1" kern="1200" dirty="0">
            <a:solidFill>
              <a:srgbClr val="005188"/>
            </a:solidFill>
          </a:endParaRPr>
        </a:p>
      </dsp:txBody>
      <dsp:txXfrm>
        <a:off x="864095" y="2287503"/>
        <a:ext cx="3409399" cy="417905"/>
      </dsp:txXfrm>
    </dsp:sp>
    <dsp:sp modelId="{5100B290-FA64-41DB-AD46-A62EA8C12550}">
      <dsp:nvSpPr>
        <dsp:cNvPr id="0" name=""/>
        <dsp:cNvSpPr/>
      </dsp:nvSpPr>
      <dsp:spPr>
        <a:xfrm>
          <a:off x="864095" y="2942128"/>
          <a:ext cx="3409399" cy="417905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200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400" kern="1200" smtClean="0">
              <a:solidFill>
                <a:srgbClr val="005188"/>
              </a:solidFill>
            </a:rPr>
            <a:t>Špeciálne PF </a:t>
          </a:r>
          <a:r>
            <a:rPr lang="sk-SK" sz="1400" b="1" kern="1200" smtClean="0">
              <a:solidFill>
                <a:srgbClr val="005188"/>
              </a:solidFill>
            </a:rPr>
            <a:t>nehnuteľností</a:t>
          </a:r>
          <a:endParaRPr lang="en-US" sz="1400" b="1" kern="1200" dirty="0">
            <a:solidFill>
              <a:srgbClr val="005188"/>
            </a:solidFill>
          </a:endParaRPr>
        </a:p>
      </dsp:txBody>
      <dsp:txXfrm>
        <a:off x="864095" y="2942128"/>
        <a:ext cx="3409399" cy="417905"/>
      </dsp:txXfrm>
    </dsp:sp>
    <dsp:sp modelId="{83C63F8E-30FC-424B-8BA4-BD07734CB55D}">
      <dsp:nvSpPr>
        <dsp:cNvPr id="0" name=""/>
        <dsp:cNvSpPr/>
      </dsp:nvSpPr>
      <dsp:spPr>
        <a:xfrm>
          <a:off x="3795852" y="847343"/>
          <a:ext cx="4268386" cy="592564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sk-SK" sz="1600" b="1" kern="1200" smtClean="0">
              <a:solidFill>
                <a:srgbClr val="005188"/>
              </a:solidFill>
              <a:effectLst/>
            </a:rPr>
            <a:t>Špeciálne PF profesionálnych investorov</a:t>
          </a:r>
          <a:endParaRPr lang="en-US" sz="1600" b="1" kern="1200" dirty="0">
            <a:solidFill>
              <a:srgbClr val="005188"/>
            </a:solidFill>
            <a:effectLst/>
          </a:endParaRPr>
        </a:p>
      </dsp:txBody>
      <dsp:txXfrm>
        <a:off x="3795852" y="847343"/>
        <a:ext cx="4268386" cy="59256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sk-SK"/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/>
          </a:p>
        </p:txBody>
      </p:sp>
      <p:sp>
        <p:nvSpPr>
          <p:cNvPr id="1167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43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fld id="{A4163E0A-7813-40DD-8B96-42A4F6E4B88A}" type="slidenum">
              <a:rPr lang="sk-SK" smtClean="0"/>
              <a:pPr/>
              <a:t>‹#›</a:t>
            </a:fld>
            <a:endParaRPr lang="sk-SK" dirty="0" smtClean="0"/>
          </a:p>
        </p:txBody>
      </p:sp>
      <p:sp>
        <p:nvSpPr>
          <p:cNvPr id="1167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243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xmlns="" val="409074744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7" y="0"/>
            <a:ext cx="2946400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de-AT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5" y="4715710"/>
            <a:ext cx="4984750" cy="4466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AT" smtClean="0"/>
              <a:t>Klicken Sie, um die Formate des Vorlagentextes zu bearbeiten</a:t>
            </a:r>
          </a:p>
          <a:p>
            <a:pPr lvl="1"/>
            <a:r>
              <a:rPr lang="de-AT" smtClean="0"/>
              <a:t>Zweite Ebene</a:t>
            </a:r>
          </a:p>
          <a:p>
            <a:pPr lvl="2"/>
            <a:r>
              <a:rPr lang="de-AT" smtClean="0"/>
              <a:t>Dritte Ebene</a:t>
            </a:r>
          </a:p>
          <a:p>
            <a:pPr lvl="3"/>
            <a:r>
              <a:rPr lang="de-AT" smtClean="0"/>
              <a:t>Vierte Ebene</a:t>
            </a:r>
          </a:p>
          <a:p>
            <a:pPr lvl="4"/>
            <a:r>
              <a:rPr lang="de-AT" smtClean="0"/>
              <a:t>Fünfte Ebene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29833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r>
              <a:rPr lang="de-AT" smtClean="0"/>
              <a:t>1</a:t>
            </a:r>
            <a:endParaRPr lang="de-AT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7" y="9429833"/>
            <a:ext cx="2946400" cy="49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74" tIns="46487" rIns="92974" bIns="4648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5819DA4-D3D7-44FC-9501-586634E74FED}" type="slidenum">
              <a:rPr lang="de-AT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xmlns="" val="301563742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oznámok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819DA4-D3D7-44FC-9501-586634E74FED}" type="slidenum">
              <a:rPr lang="de-AT" smtClean="0"/>
              <a:pPr/>
              <a:t>1</a:t>
            </a:fld>
            <a:endParaRPr lang="de-AT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smtClean="0"/>
              <a:t>1</a:t>
            </a:r>
            <a:endParaRPr lang="de-A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á snímka">
    <p:bg>
      <p:bgPr>
        <a:solidFill>
          <a:srgbClr val="CCEC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63550" y="1822450"/>
            <a:ext cx="81407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3550" y="3644900"/>
            <a:ext cx="8207375" cy="1752600"/>
          </a:xfrm>
        </p:spPr>
        <p:txBody>
          <a:bodyPr/>
          <a:lstStyle>
            <a:lvl1pPr marL="0" indent="0">
              <a:buFont typeface="Arial" charset="0"/>
              <a:buNone/>
              <a:defRPr/>
            </a:lvl1pPr>
          </a:lstStyle>
          <a:p>
            <a:r>
              <a:rPr lang="de-DE"/>
              <a:t>Master-Untertitelformat bearbeiten</a:t>
            </a:r>
          </a:p>
        </p:txBody>
      </p:sp>
      <p:pic>
        <p:nvPicPr>
          <p:cNvPr id="66570" name="Picture 10" descr="Erste_Asset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6092825"/>
            <a:ext cx="2698750" cy="565150"/>
          </a:xfrm>
          <a:prstGeom prst="rect">
            <a:avLst/>
          </a:prstGeom>
          <a:noFill/>
        </p:spPr>
      </p:pic>
      <p:pic>
        <p:nvPicPr>
          <p:cNvPr id="66571" name="Picture 11" descr="AM SLSP cmyk kopie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5600" y="6237288"/>
            <a:ext cx="3282950" cy="423862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15113" y="452438"/>
            <a:ext cx="2071687" cy="490537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395288" y="452438"/>
            <a:ext cx="6067425" cy="490537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52438"/>
            <a:ext cx="8229600" cy="82867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395288" y="1628775"/>
            <a:ext cx="4038600" cy="372903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372903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>
          <a:xfrm>
            <a:off x="468313" y="6303963"/>
            <a:ext cx="2311400" cy="33972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Nadpis, obsah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6725" y="395288"/>
            <a:ext cx="8205788" cy="82867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66725" y="1798638"/>
            <a:ext cx="4025900" cy="3529012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645025" y="1798638"/>
            <a:ext cx="4027488" cy="3529012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>
          <a:xfrm>
            <a:off x="468313" y="6297613"/>
            <a:ext cx="2311400" cy="339725"/>
          </a:xfrm>
        </p:spPr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395288" y="1628775"/>
            <a:ext cx="4038600" cy="3729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86288" y="1628775"/>
            <a:ext cx="4038600" cy="3729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äty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52438"/>
            <a:ext cx="8229600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Mastertitelformat bearbeiten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288" y="1628775"/>
            <a:ext cx="8229600" cy="372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303963"/>
            <a:ext cx="231140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endParaRPr lang="de-DE"/>
          </a:p>
        </p:txBody>
      </p:sp>
      <p:sp>
        <p:nvSpPr>
          <p:cNvPr id="65542" name="Line 6"/>
          <p:cNvSpPr>
            <a:spLocks noChangeShapeType="1"/>
          </p:cNvSpPr>
          <p:nvPr/>
        </p:nvSpPr>
        <p:spPr bwMode="auto">
          <a:xfrm flipV="1">
            <a:off x="552450" y="1222375"/>
            <a:ext cx="7989888" cy="0"/>
          </a:xfrm>
          <a:prstGeom prst="line">
            <a:avLst/>
          </a:prstGeom>
          <a:noFill/>
          <a:ln w="50800">
            <a:solidFill>
              <a:srgbClr val="083676"/>
            </a:solidFill>
            <a:round/>
            <a:headEnd/>
            <a:tailEnd/>
          </a:ln>
          <a:effectLst/>
        </p:spPr>
        <p:txBody>
          <a:bodyPr/>
          <a:lstStyle/>
          <a:p>
            <a:endParaRPr lang="sk-SK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4824413" y="6021388"/>
            <a:ext cx="2195512" cy="593725"/>
          </a:xfrm>
          <a:prstGeom prst="rect">
            <a:avLst/>
          </a:prstGeom>
          <a:solidFill>
            <a:srgbClr val="CCECF4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50000"/>
              </a:spcBef>
            </a:pPr>
            <a:endParaRPr lang="sk-SK"/>
          </a:p>
        </p:txBody>
      </p:sp>
      <p:pic>
        <p:nvPicPr>
          <p:cNvPr id="65553" name="Picture 17" descr="Erste_Asset_rgb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5003800" y="6237288"/>
            <a:ext cx="1439863" cy="301625"/>
          </a:xfrm>
          <a:prstGeom prst="rect">
            <a:avLst/>
          </a:prstGeom>
          <a:noFill/>
        </p:spPr>
      </p:pic>
      <p:sp>
        <p:nvSpPr>
          <p:cNvPr id="65558" name="Text Box 22"/>
          <p:cNvSpPr txBox="1">
            <a:spLocks noChangeArrowheads="1"/>
          </p:cNvSpPr>
          <p:nvPr userDrawn="1"/>
        </p:nvSpPr>
        <p:spPr bwMode="auto">
          <a:xfrm>
            <a:off x="6948488" y="6021388"/>
            <a:ext cx="2195512" cy="593725"/>
          </a:xfrm>
          <a:prstGeom prst="rect">
            <a:avLst/>
          </a:prstGeom>
          <a:solidFill>
            <a:srgbClr val="CCECF4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50000"/>
              </a:spcBef>
            </a:pPr>
            <a:endParaRPr lang="sk-SK"/>
          </a:p>
        </p:txBody>
      </p:sp>
      <p:pic>
        <p:nvPicPr>
          <p:cNvPr id="65565" name="Picture 29" descr="AM SLSP cmyk kopie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659563" y="6221413"/>
            <a:ext cx="2347912" cy="3032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66" r:id="rId13"/>
  </p:sldLayoutIdLst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180975" indent="-180975" algn="l" rtl="0" fontAlgn="base">
        <a:spcBef>
          <a:spcPct val="20000"/>
        </a:spcBef>
        <a:spcAft>
          <a:spcPct val="0"/>
        </a:spcAft>
        <a:buFont typeface="Arial" charset="0"/>
        <a:buChar char="-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42925" indent="-18256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2pPr>
      <a:lvl3pPr marL="895350" indent="-173038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3pPr>
      <a:lvl4pPr marL="1257300" indent="-182563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4pPr>
      <a:lvl5pPr marL="16192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5pPr>
      <a:lvl6pPr marL="20764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6pPr>
      <a:lvl7pPr marL="25336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7pPr>
      <a:lvl8pPr marL="29908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8pPr>
      <a:lvl9pPr marL="3448050" indent="-180975" algn="l" rtl="0" fontAlgn="base">
        <a:spcBef>
          <a:spcPct val="20000"/>
        </a:spcBef>
        <a:spcAft>
          <a:spcPct val="0"/>
        </a:spcAft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Sme svedkami zásadnej zmeny štruktúry investícií do podielových fondov?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2" name="Podnadpis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k-SK" i="1" dirty="0" smtClean="0">
                <a:solidFill>
                  <a:srgbClr val="005188"/>
                </a:solidFill>
              </a:rPr>
              <a:t>Nové </a:t>
            </a:r>
            <a:r>
              <a:rPr lang="sk-SK" i="1" dirty="0">
                <a:solidFill>
                  <a:srgbClr val="005188"/>
                </a:solidFill>
              </a:rPr>
              <a:t>produktové možnosti v praxi kolektívneho </a:t>
            </a:r>
            <a:r>
              <a:rPr lang="sk-SK" i="1" dirty="0" smtClean="0">
                <a:solidFill>
                  <a:srgbClr val="005188"/>
                </a:solidFill>
              </a:rPr>
              <a:t>investovania</a:t>
            </a:r>
          </a:p>
          <a:p>
            <a:endParaRPr lang="sk-SK" dirty="0">
              <a:solidFill>
                <a:srgbClr val="005188"/>
              </a:solidFill>
            </a:endParaRPr>
          </a:p>
          <a:p>
            <a:pPr algn="r"/>
            <a:r>
              <a:rPr lang="sk-SK" dirty="0" smtClean="0">
                <a:solidFill>
                  <a:srgbClr val="005188"/>
                </a:solidFill>
              </a:rPr>
              <a:t>RNDr. Roman Vlček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Rozdiel medzi UCITS a </a:t>
            </a:r>
            <a:r>
              <a:rPr lang="sk-SK" dirty="0" err="1" smtClean="0">
                <a:solidFill>
                  <a:srgbClr val="005188"/>
                </a:solidFill>
              </a:rPr>
              <a:t>Non-UCITS</a:t>
            </a:r>
            <a:r>
              <a:rPr lang="sk-SK" dirty="0" smtClean="0">
                <a:solidFill>
                  <a:srgbClr val="005188"/>
                </a:solidFill>
              </a:rPr>
              <a:t/>
            </a:r>
            <a:br>
              <a:rPr lang="sk-SK" dirty="0" smtClean="0">
                <a:solidFill>
                  <a:srgbClr val="005188"/>
                </a:solidFill>
              </a:rPr>
            </a:br>
            <a:r>
              <a:rPr lang="sk-SK" dirty="0" smtClean="0">
                <a:solidFill>
                  <a:srgbClr val="005188"/>
                </a:solidFill>
              </a:rPr>
              <a:t>podielovými fondmi (PF)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8" name="Zástupný symbol textu 7"/>
          <p:cNvSpPr>
            <a:spLocks noGrp="1"/>
          </p:cNvSpPr>
          <p:nvPr>
            <p:ph type="body" idx="1"/>
          </p:nvPr>
        </p:nvSpPr>
        <p:spPr>
          <a:xfrm>
            <a:off x="467544" y="1205062"/>
            <a:ext cx="3816424" cy="639762"/>
          </a:xfrm>
        </p:spPr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UCITS fondy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9" name="Zástupný symbol obsahu 8"/>
          <p:cNvSpPr>
            <a:spLocks noGrp="1"/>
          </p:cNvSpPr>
          <p:nvPr>
            <p:ph sz="half" idx="2"/>
          </p:nvPr>
        </p:nvSpPr>
        <p:spPr>
          <a:xfrm>
            <a:off x="467544" y="1916832"/>
            <a:ext cx="4040188" cy="3951288"/>
          </a:xfrm>
        </p:spPr>
        <p:txBody>
          <a:bodyPr/>
          <a:lstStyle/>
          <a:p>
            <a:r>
              <a:rPr lang="sk-SK" sz="1800" b="1" dirty="0">
                <a:solidFill>
                  <a:srgbClr val="005188"/>
                </a:solidFill>
              </a:rPr>
              <a:t>Harmonizované</a:t>
            </a:r>
            <a:r>
              <a:rPr lang="sk-SK" sz="1800" dirty="0">
                <a:solidFill>
                  <a:srgbClr val="005188"/>
                </a:solidFill>
              </a:rPr>
              <a:t> s EÚ legislatívou</a:t>
            </a:r>
          </a:p>
          <a:p>
            <a:r>
              <a:rPr lang="sk-SK" sz="1800" b="1" dirty="0" smtClean="0">
                <a:solidFill>
                  <a:srgbClr val="005188"/>
                </a:solidFill>
              </a:rPr>
              <a:t>„Štandardné PF“</a:t>
            </a:r>
          </a:p>
          <a:p>
            <a:r>
              <a:rPr lang="sk-SK" sz="1800" dirty="0" smtClean="0">
                <a:solidFill>
                  <a:srgbClr val="005188"/>
                </a:solidFill>
              </a:rPr>
              <a:t>Forma: </a:t>
            </a:r>
            <a:r>
              <a:rPr lang="sk-SK" sz="1800" b="1" dirty="0" smtClean="0">
                <a:solidFill>
                  <a:srgbClr val="005188"/>
                </a:solidFill>
              </a:rPr>
              <a:t>otvorené PF</a:t>
            </a:r>
          </a:p>
          <a:p>
            <a:r>
              <a:rPr lang="sk-SK" sz="1800" dirty="0" smtClean="0">
                <a:solidFill>
                  <a:srgbClr val="005188"/>
                </a:solidFill>
              </a:rPr>
              <a:t>Distribúcia:</a:t>
            </a:r>
          </a:p>
          <a:p>
            <a:pPr lvl="1"/>
            <a:r>
              <a:rPr lang="sk-SK" sz="1800" b="1" dirty="0" smtClean="0">
                <a:solidFill>
                  <a:srgbClr val="005188"/>
                </a:solidFill>
              </a:rPr>
              <a:t>v </a:t>
            </a:r>
            <a:r>
              <a:rPr lang="sk-SK" sz="1800" b="1" dirty="0" smtClean="0">
                <a:solidFill>
                  <a:srgbClr val="005188"/>
                </a:solidFill>
              </a:rPr>
              <a:t>členských štátoch EÚ</a:t>
            </a:r>
            <a:r>
              <a:rPr lang="sk-SK" sz="1800" dirty="0" smtClean="0">
                <a:solidFill>
                  <a:srgbClr val="005188"/>
                </a:solidFill>
              </a:rPr>
              <a:t>, na základe notifikácie</a:t>
            </a:r>
          </a:p>
          <a:p>
            <a:endParaRPr lang="sk-SK" sz="1800" dirty="0" smtClean="0">
              <a:solidFill>
                <a:srgbClr val="005188"/>
              </a:solidFill>
            </a:endParaRPr>
          </a:p>
          <a:p>
            <a:r>
              <a:rPr lang="sk-SK" sz="1800" dirty="0" smtClean="0">
                <a:solidFill>
                  <a:srgbClr val="005188"/>
                </a:solidFill>
              </a:rPr>
              <a:t>Zloženie </a:t>
            </a:r>
            <a:r>
              <a:rPr lang="sk-SK" sz="1800" dirty="0" smtClean="0">
                <a:solidFill>
                  <a:srgbClr val="005188"/>
                </a:solidFill>
              </a:rPr>
              <a:t>majetku a </a:t>
            </a:r>
            <a:r>
              <a:rPr lang="sk-SK" sz="1800" b="1" dirty="0" smtClean="0">
                <a:solidFill>
                  <a:srgbClr val="005188"/>
                </a:solidFill>
              </a:rPr>
              <a:t>investičné limity dané zákonom </a:t>
            </a:r>
            <a:r>
              <a:rPr lang="sk-SK" sz="1800" dirty="0" smtClean="0">
                <a:solidFill>
                  <a:srgbClr val="005188"/>
                </a:solidFill>
              </a:rPr>
              <a:t>(len likvidné finančné aktíva)</a:t>
            </a:r>
            <a:endParaRPr lang="en-US" sz="1800" dirty="0">
              <a:solidFill>
                <a:srgbClr val="005188"/>
              </a:solidFill>
            </a:endParaRPr>
          </a:p>
        </p:txBody>
      </p:sp>
      <p:sp>
        <p:nvSpPr>
          <p:cNvPr id="10" name="Zástupný symbol textu 9"/>
          <p:cNvSpPr>
            <a:spLocks noGrp="1"/>
          </p:cNvSpPr>
          <p:nvPr>
            <p:ph type="body" sz="quarter" idx="3"/>
          </p:nvPr>
        </p:nvSpPr>
        <p:spPr>
          <a:xfrm>
            <a:off x="4572000" y="1196752"/>
            <a:ext cx="4113783" cy="639762"/>
          </a:xfrm>
        </p:spPr>
        <p:txBody>
          <a:bodyPr/>
          <a:lstStyle/>
          <a:p>
            <a:r>
              <a:rPr lang="sk-SK" dirty="0" err="1" smtClean="0">
                <a:solidFill>
                  <a:srgbClr val="005188"/>
                </a:solidFill>
              </a:rPr>
              <a:t>Non-UCITS</a:t>
            </a:r>
            <a:r>
              <a:rPr lang="sk-SK" dirty="0" smtClean="0">
                <a:solidFill>
                  <a:srgbClr val="005188"/>
                </a:solidFill>
              </a:rPr>
              <a:t> fondy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11" name="Zástupný symbol obsahu 10"/>
          <p:cNvSpPr>
            <a:spLocks noGrp="1"/>
          </p:cNvSpPr>
          <p:nvPr>
            <p:ph sz="quarter" idx="4"/>
          </p:nvPr>
        </p:nvSpPr>
        <p:spPr>
          <a:xfrm>
            <a:off x="4355976" y="1916832"/>
            <a:ext cx="4464496" cy="3951288"/>
          </a:xfrm>
        </p:spPr>
        <p:txBody>
          <a:bodyPr/>
          <a:lstStyle/>
          <a:p>
            <a:r>
              <a:rPr lang="sk-SK" sz="1800" b="1" dirty="0">
                <a:solidFill>
                  <a:srgbClr val="005188"/>
                </a:solidFill>
              </a:rPr>
              <a:t>Neharmonizované</a:t>
            </a:r>
            <a:r>
              <a:rPr lang="sk-SK" sz="1800" dirty="0">
                <a:solidFill>
                  <a:srgbClr val="005188"/>
                </a:solidFill>
              </a:rPr>
              <a:t> s EÚ </a:t>
            </a:r>
            <a:r>
              <a:rPr lang="sk-SK" sz="1800" dirty="0" smtClean="0">
                <a:solidFill>
                  <a:srgbClr val="005188"/>
                </a:solidFill>
              </a:rPr>
              <a:t>legislatívou</a:t>
            </a:r>
          </a:p>
          <a:p>
            <a:r>
              <a:rPr lang="sk-SK" sz="1800" dirty="0" smtClean="0">
                <a:solidFill>
                  <a:srgbClr val="005188"/>
                </a:solidFill>
              </a:rPr>
              <a:t>„</a:t>
            </a:r>
            <a:r>
              <a:rPr lang="sk-SK" sz="1800" b="1" dirty="0" smtClean="0">
                <a:solidFill>
                  <a:srgbClr val="005188"/>
                </a:solidFill>
              </a:rPr>
              <a:t>Špeciálne PF“</a:t>
            </a:r>
          </a:p>
          <a:p>
            <a:r>
              <a:rPr lang="sk-SK" sz="1800" dirty="0" smtClean="0">
                <a:solidFill>
                  <a:srgbClr val="005188"/>
                </a:solidFill>
              </a:rPr>
              <a:t>Forma</a:t>
            </a:r>
            <a:r>
              <a:rPr lang="sk-SK" sz="1800" dirty="0">
                <a:solidFill>
                  <a:srgbClr val="005188"/>
                </a:solidFill>
              </a:rPr>
              <a:t>: </a:t>
            </a:r>
            <a:r>
              <a:rPr lang="sk-SK" sz="1800" b="1" dirty="0">
                <a:solidFill>
                  <a:srgbClr val="005188"/>
                </a:solidFill>
              </a:rPr>
              <a:t>otvorené </a:t>
            </a:r>
            <a:r>
              <a:rPr lang="sk-SK" sz="1800" b="1" dirty="0" smtClean="0">
                <a:solidFill>
                  <a:srgbClr val="005188"/>
                </a:solidFill>
              </a:rPr>
              <a:t>alebo uzavreté </a:t>
            </a:r>
            <a:r>
              <a:rPr lang="sk-SK" sz="1800" dirty="0" smtClean="0">
                <a:solidFill>
                  <a:srgbClr val="005188"/>
                </a:solidFill>
              </a:rPr>
              <a:t>PF</a:t>
            </a:r>
            <a:endParaRPr lang="sk-SK" sz="1800" dirty="0">
              <a:solidFill>
                <a:srgbClr val="005188"/>
              </a:solidFill>
            </a:endParaRPr>
          </a:p>
          <a:p>
            <a:r>
              <a:rPr lang="sk-SK" sz="1800" dirty="0" smtClean="0">
                <a:solidFill>
                  <a:srgbClr val="005188"/>
                </a:solidFill>
              </a:rPr>
              <a:t>Distribúcia</a:t>
            </a:r>
            <a:r>
              <a:rPr lang="sk-SK" sz="1800" dirty="0">
                <a:solidFill>
                  <a:srgbClr val="005188"/>
                </a:solidFill>
              </a:rPr>
              <a:t>:</a:t>
            </a:r>
          </a:p>
          <a:p>
            <a:pPr lvl="1"/>
            <a:r>
              <a:rPr lang="sk-SK" sz="1800" dirty="0" smtClean="0">
                <a:solidFill>
                  <a:srgbClr val="005188"/>
                </a:solidFill>
              </a:rPr>
              <a:t>v </a:t>
            </a:r>
            <a:r>
              <a:rPr lang="sk-SK" sz="1800" dirty="0">
                <a:solidFill>
                  <a:srgbClr val="005188"/>
                </a:solidFill>
              </a:rPr>
              <a:t>členských štátoch EÚ </a:t>
            </a:r>
            <a:r>
              <a:rPr lang="sk-SK" sz="1800" b="1" dirty="0" smtClean="0">
                <a:solidFill>
                  <a:srgbClr val="005188"/>
                </a:solidFill>
              </a:rPr>
              <a:t>iba ak je to možné</a:t>
            </a:r>
            <a:r>
              <a:rPr lang="sk-SK" sz="1800" dirty="0" smtClean="0">
                <a:solidFill>
                  <a:srgbClr val="005188"/>
                </a:solidFill>
              </a:rPr>
              <a:t> podľa legislatívy príslušného štátu, </a:t>
            </a:r>
            <a:r>
              <a:rPr lang="sk-SK" sz="1800" b="1" dirty="0" smtClean="0">
                <a:solidFill>
                  <a:srgbClr val="005188"/>
                </a:solidFill>
              </a:rPr>
              <a:t>povoľovací proces</a:t>
            </a:r>
            <a:endParaRPr lang="sk-SK" sz="1800" b="1" dirty="0">
              <a:solidFill>
                <a:srgbClr val="005188"/>
              </a:solidFill>
            </a:endParaRPr>
          </a:p>
          <a:p>
            <a:pPr marL="180975" lvl="1" indent="-180975">
              <a:buFont typeface="Arial" charset="0"/>
              <a:buChar char="-"/>
            </a:pPr>
            <a:r>
              <a:rPr lang="sk-SK" sz="1800" dirty="0" smtClean="0">
                <a:solidFill>
                  <a:srgbClr val="005188"/>
                </a:solidFill>
              </a:rPr>
              <a:t>Zloženie </a:t>
            </a:r>
            <a:r>
              <a:rPr lang="sk-SK" sz="1800" dirty="0">
                <a:solidFill>
                  <a:srgbClr val="005188"/>
                </a:solidFill>
              </a:rPr>
              <a:t>majetku a </a:t>
            </a:r>
            <a:r>
              <a:rPr lang="sk-SK" sz="1800" b="1" dirty="0">
                <a:solidFill>
                  <a:srgbClr val="005188"/>
                </a:solidFill>
              </a:rPr>
              <a:t>investičné limity dané </a:t>
            </a:r>
            <a:r>
              <a:rPr lang="sk-SK" sz="1800" b="1" dirty="0" smtClean="0">
                <a:solidFill>
                  <a:srgbClr val="005188"/>
                </a:solidFill>
              </a:rPr>
              <a:t>zákonom</a:t>
            </a:r>
            <a:r>
              <a:rPr lang="sk-SK" sz="1800" dirty="0" smtClean="0">
                <a:solidFill>
                  <a:srgbClr val="005188"/>
                </a:solidFill>
              </a:rPr>
              <a:t>, </a:t>
            </a:r>
            <a:r>
              <a:rPr lang="sk-SK" sz="1800" dirty="0" smtClean="0">
                <a:solidFill>
                  <a:srgbClr val="005188"/>
                </a:solidFill>
              </a:rPr>
              <a:t>menej striktné, resp. </a:t>
            </a:r>
            <a:r>
              <a:rPr lang="sk-SK" sz="1800" b="1" dirty="0" smtClean="0">
                <a:solidFill>
                  <a:srgbClr val="005188"/>
                </a:solidFill>
              </a:rPr>
              <a:t>možnosť </a:t>
            </a:r>
            <a:r>
              <a:rPr lang="sk-SK" sz="1800" b="1" dirty="0" smtClean="0">
                <a:solidFill>
                  <a:srgbClr val="005188"/>
                </a:solidFill>
              </a:rPr>
              <a:t>definovať individuálne v štatúte </a:t>
            </a:r>
            <a:r>
              <a:rPr lang="sk-SK" sz="1800" dirty="0" smtClean="0">
                <a:solidFill>
                  <a:srgbClr val="005188"/>
                </a:solidFill>
              </a:rPr>
              <a:t>– podľa typu špeciálneho PF</a:t>
            </a:r>
          </a:p>
          <a:p>
            <a:endParaRPr lang="en-US" sz="1800" dirty="0">
              <a:solidFill>
                <a:srgbClr val="0051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72200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Úprava </a:t>
            </a:r>
            <a:r>
              <a:rPr lang="sk-SK" dirty="0" err="1" smtClean="0">
                <a:solidFill>
                  <a:srgbClr val="005188"/>
                </a:solidFill>
              </a:rPr>
              <a:t>Non-UCITS</a:t>
            </a:r>
            <a:r>
              <a:rPr lang="sk-SK" dirty="0" smtClean="0">
                <a:solidFill>
                  <a:srgbClr val="005188"/>
                </a:solidFill>
              </a:rPr>
              <a:t> fondov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8" name="Zástupný symbol obsahu 7"/>
          <p:cNvSpPr>
            <a:spLocks noGrp="1"/>
          </p:cNvSpPr>
          <p:nvPr>
            <p:ph sz="half" idx="1"/>
          </p:nvPr>
        </p:nvSpPr>
        <p:spPr>
          <a:xfrm>
            <a:off x="539552" y="1268760"/>
            <a:ext cx="8280920" cy="1352774"/>
          </a:xfrm>
        </p:spPr>
        <p:txBody>
          <a:bodyPr/>
          <a:lstStyle/>
          <a:p>
            <a:r>
              <a:rPr lang="sk-SK" sz="1600" b="1" dirty="0" smtClean="0">
                <a:solidFill>
                  <a:srgbClr val="005188"/>
                </a:solidFill>
              </a:rPr>
              <a:t>Cieľ novej úpravy v Zákone o kolektívnom investovaní: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Širšia škála investičných stratégií a finančných nástrojov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Časová flexibilita pri vytváraní PF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Možnosť vytvárať individuálne investičné stratégie jednotlivých klientov</a:t>
            </a: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xmlns="" val="2466813303"/>
              </p:ext>
            </p:extLst>
          </p:nvPr>
        </p:nvGraphicFramePr>
        <p:xfrm>
          <a:off x="395536" y="2564904"/>
          <a:ext cx="8064896" cy="37444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247752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Verejné špeciálne </a:t>
            </a:r>
            <a:r>
              <a:rPr lang="sk-SK" dirty="0">
                <a:solidFill>
                  <a:srgbClr val="005188"/>
                </a:solidFill>
              </a:rPr>
              <a:t>P</a:t>
            </a:r>
            <a:r>
              <a:rPr lang="sk-SK" dirty="0" smtClean="0">
                <a:solidFill>
                  <a:srgbClr val="005188"/>
                </a:solidFill>
              </a:rPr>
              <a:t>F – investičné možnosti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6" name="Zástupný symbol obsahu 5"/>
          <p:cNvSpPr>
            <a:spLocks noGrp="1"/>
          </p:cNvSpPr>
          <p:nvPr>
            <p:ph idx="1"/>
          </p:nvPr>
        </p:nvSpPr>
        <p:spPr>
          <a:xfrm>
            <a:off x="395288" y="1340768"/>
            <a:ext cx="8353176" cy="4608512"/>
          </a:xfrm>
        </p:spPr>
        <p:txBody>
          <a:bodyPr/>
          <a:lstStyle/>
          <a:p>
            <a:pPr lvl="0"/>
            <a:r>
              <a:rPr lang="sk-SK" sz="1400" b="1" dirty="0" smtClean="0">
                <a:solidFill>
                  <a:srgbClr val="005188"/>
                </a:solidFill>
              </a:rPr>
              <a:t>Špeciálne </a:t>
            </a:r>
            <a:r>
              <a:rPr lang="sk-SK" sz="1400" b="1" dirty="0">
                <a:solidFill>
                  <a:srgbClr val="005188"/>
                </a:solidFill>
              </a:rPr>
              <a:t>PF </a:t>
            </a:r>
            <a:r>
              <a:rPr lang="sk-SK" sz="1400" b="1" dirty="0" smtClean="0">
                <a:solidFill>
                  <a:srgbClr val="005188"/>
                </a:solidFill>
              </a:rPr>
              <a:t>cenných papierov 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Likvidné finančné </a:t>
            </a:r>
            <a:r>
              <a:rPr lang="sk-SK" sz="1400" dirty="0" smtClean="0">
                <a:solidFill>
                  <a:srgbClr val="005188"/>
                </a:solidFill>
              </a:rPr>
              <a:t>aktíva (ako štandardný fond)</a:t>
            </a:r>
            <a:endParaRPr lang="sk-SK" sz="1400" dirty="0" smtClean="0">
              <a:solidFill>
                <a:srgbClr val="005188"/>
              </a:solidFill>
            </a:endParaRP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Iné cenné papiere ako likvidné finančné aktíva - obchodované v rámci mnohostranného obchodného systému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Iné dlhopisy ako predchádzajúce (krytie záväzkov </a:t>
            </a:r>
            <a:r>
              <a:rPr lang="sk-SK" sz="1400" dirty="0" smtClean="0">
                <a:solidFill>
                  <a:srgbClr val="005188"/>
                </a:solidFill>
              </a:rPr>
              <a:t>emitenta spojených s dlhopisom, </a:t>
            </a:r>
            <a:r>
              <a:rPr lang="sk-SK" sz="1400" dirty="0" smtClean="0">
                <a:solidFill>
                  <a:srgbClr val="005188"/>
                </a:solidFill>
              </a:rPr>
              <a:t>garancia SR, členským štátom, NBS alebo centrálnou bankou členského štátu)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Iné vklady v bankách v SR a v členských štátov EÚ ako likvidné finančné aktíva (dlhšia splatnosť ako 1 rok, ...)</a:t>
            </a:r>
          </a:p>
          <a:p>
            <a:pPr lvl="0"/>
            <a:r>
              <a:rPr lang="sk-SK" sz="1400" b="1" dirty="0" smtClean="0">
                <a:solidFill>
                  <a:srgbClr val="005188"/>
                </a:solidFill>
              </a:rPr>
              <a:t>Špeciálne </a:t>
            </a:r>
            <a:r>
              <a:rPr lang="sk-SK" sz="1400" b="1" dirty="0">
                <a:solidFill>
                  <a:srgbClr val="005188"/>
                </a:solidFill>
              </a:rPr>
              <a:t>PF alternatívnych </a:t>
            </a:r>
            <a:r>
              <a:rPr lang="sk-SK" sz="1400" b="1" dirty="0" smtClean="0">
                <a:solidFill>
                  <a:srgbClr val="005188"/>
                </a:solidFill>
              </a:rPr>
              <a:t>investícií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Likvidné </a:t>
            </a:r>
            <a:r>
              <a:rPr lang="sk-SK" sz="1400" dirty="0">
                <a:solidFill>
                  <a:srgbClr val="005188"/>
                </a:solidFill>
              </a:rPr>
              <a:t>finančné aktíva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Cenné papiere bez obmedzení a majetkových podielov v obchodných spoločnostiach so sídlom v </a:t>
            </a:r>
            <a:r>
              <a:rPr lang="sk-SK" sz="1400" dirty="0">
                <a:solidFill>
                  <a:srgbClr val="005188"/>
                </a:solidFill>
              </a:rPr>
              <a:t>SR </a:t>
            </a:r>
            <a:r>
              <a:rPr lang="sk-SK" sz="1400" dirty="0" smtClean="0">
                <a:solidFill>
                  <a:srgbClr val="005188"/>
                </a:solidFill>
              </a:rPr>
              <a:t>alebo inom členskom štáte </a:t>
            </a:r>
            <a:r>
              <a:rPr lang="sk-SK" sz="1400" dirty="0">
                <a:solidFill>
                  <a:srgbClr val="005188"/>
                </a:solidFill>
              </a:rPr>
              <a:t>EÚ </a:t>
            </a:r>
            <a:endParaRPr lang="sk-SK" sz="1400" dirty="0" smtClean="0">
              <a:solidFill>
                <a:srgbClr val="005188"/>
              </a:solidFill>
            </a:endParaRP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Komoditné deriváty, </a:t>
            </a:r>
            <a:r>
              <a:rPr lang="sk-SK" sz="1400" dirty="0" smtClean="0">
                <a:solidFill>
                  <a:srgbClr val="005188"/>
                </a:solidFill>
              </a:rPr>
              <a:t>cenné </a:t>
            </a:r>
            <a:r>
              <a:rPr lang="sk-SK" sz="1400" dirty="0" smtClean="0">
                <a:solidFill>
                  <a:srgbClr val="005188"/>
                </a:solidFill>
              </a:rPr>
              <a:t>papiere s vnoreným komoditným derivátom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Drahé kovy a certifikáty, ktoré ich zastupujú</a:t>
            </a:r>
          </a:p>
          <a:p>
            <a:pPr lvl="0"/>
            <a:r>
              <a:rPr lang="sk-SK" sz="1400" b="1" dirty="0" smtClean="0">
                <a:solidFill>
                  <a:srgbClr val="005188"/>
                </a:solidFill>
              </a:rPr>
              <a:t>Špeciálne </a:t>
            </a:r>
            <a:r>
              <a:rPr lang="sk-SK" sz="1400" b="1" dirty="0">
                <a:solidFill>
                  <a:srgbClr val="005188"/>
                </a:solidFill>
              </a:rPr>
              <a:t>PF </a:t>
            </a:r>
            <a:r>
              <a:rPr lang="sk-SK" sz="1400" b="1" dirty="0" smtClean="0">
                <a:solidFill>
                  <a:srgbClr val="005188"/>
                </a:solidFill>
              </a:rPr>
              <a:t>nehnuteľností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Nehnuteľnosti vrátane ich príslušenstva</a:t>
            </a:r>
          </a:p>
          <a:p>
            <a:pPr lvl="1"/>
            <a:r>
              <a:rPr lang="sk-SK" sz="1400" dirty="0" smtClean="0">
                <a:solidFill>
                  <a:srgbClr val="005188"/>
                </a:solidFill>
              </a:rPr>
              <a:t>Majetkové účasti v realitných spoločnostiach</a:t>
            </a:r>
          </a:p>
          <a:p>
            <a:pPr lvl="1"/>
            <a:r>
              <a:rPr lang="sk-SK" sz="1400" dirty="0">
                <a:solidFill>
                  <a:srgbClr val="005188"/>
                </a:solidFill>
              </a:rPr>
              <a:t>Likvidné finančné aktíva prepojené s trhom </a:t>
            </a:r>
            <a:r>
              <a:rPr lang="sk-SK" sz="1400" dirty="0" smtClean="0">
                <a:solidFill>
                  <a:srgbClr val="005188"/>
                </a:solidFill>
              </a:rPr>
              <a:t>nehnuteľností</a:t>
            </a:r>
            <a:endParaRPr lang="sk-SK" sz="1400" dirty="0">
              <a:solidFill>
                <a:srgbClr val="0051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68062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>
                <a:solidFill>
                  <a:srgbClr val="005188"/>
                </a:solidFill>
              </a:rPr>
              <a:t>Špeciálne PF profesionálnych investorov </a:t>
            </a:r>
            <a:endParaRPr lang="en-US" dirty="0">
              <a:solidFill>
                <a:srgbClr val="005188"/>
              </a:solidFill>
            </a:endParaRPr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467544" y="1340768"/>
            <a:ext cx="8157344" cy="4536504"/>
          </a:xfrm>
        </p:spPr>
        <p:txBody>
          <a:bodyPr/>
          <a:lstStyle/>
          <a:p>
            <a:r>
              <a:rPr lang="sk-SK" sz="1600" b="1" dirty="0" smtClean="0">
                <a:solidFill>
                  <a:srgbClr val="005188"/>
                </a:solidFill>
              </a:rPr>
              <a:t>Definícia podielnika: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Profesionálny investor definovaný podľa zákona o cenných papieroch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Investor, ktorý investuje </a:t>
            </a:r>
            <a:r>
              <a:rPr lang="sk-SK" sz="1600" dirty="0" smtClean="0">
                <a:solidFill>
                  <a:srgbClr val="005188"/>
                </a:solidFill>
              </a:rPr>
              <a:t>minimálne 50.000 </a:t>
            </a:r>
            <a:r>
              <a:rPr lang="sk-SK" sz="1600" dirty="0" smtClean="0">
                <a:solidFill>
                  <a:srgbClr val="005188"/>
                </a:solidFill>
              </a:rPr>
              <a:t>EUR</a:t>
            </a:r>
          </a:p>
          <a:p>
            <a:r>
              <a:rPr lang="sk-SK" sz="1600" dirty="0" smtClean="0">
                <a:solidFill>
                  <a:srgbClr val="005188"/>
                </a:solidFill>
              </a:rPr>
              <a:t>Možnosť </a:t>
            </a:r>
            <a:r>
              <a:rPr lang="sk-SK" sz="1600" b="1" dirty="0" smtClean="0">
                <a:solidFill>
                  <a:srgbClr val="005188"/>
                </a:solidFill>
              </a:rPr>
              <a:t>distribúcie len formou privátnej ponuky</a:t>
            </a:r>
          </a:p>
          <a:p>
            <a:r>
              <a:rPr lang="sk-SK" sz="1600" dirty="0" smtClean="0">
                <a:solidFill>
                  <a:srgbClr val="005188"/>
                </a:solidFill>
              </a:rPr>
              <a:t>Možnosť </a:t>
            </a:r>
            <a:r>
              <a:rPr lang="sk-SK" sz="1600" b="1" dirty="0" smtClean="0">
                <a:solidFill>
                  <a:srgbClr val="005188"/>
                </a:solidFill>
              </a:rPr>
              <a:t>dodatočného požiadania NBS o povolenie </a:t>
            </a:r>
            <a:r>
              <a:rPr lang="sk-SK" sz="1600" dirty="0" smtClean="0">
                <a:solidFill>
                  <a:srgbClr val="005188"/>
                </a:solidFill>
              </a:rPr>
              <a:t>na spravovanie fondu</a:t>
            </a:r>
          </a:p>
          <a:p>
            <a:r>
              <a:rPr lang="sk-SK" sz="1600" b="1" dirty="0" smtClean="0">
                <a:solidFill>
                  <a:srgbClr val="005188"/>
                </a:solidFill>
              </a:rPr>
              <a:t>Žiadne zákonné obmedzenia na investičné limity a rozloženie rizika vo fonde, druhy aktív vo fonde a frekvenciu a pravidlá oceňovania majetku vo fonde </a:t>
            </a:r>
          </a:p>
          <a:p>
            <a:r>
              <a:rPr lang="sk-SK" sz="1600" dirty="0" smtClean="0">
                <a:solidFill>
                  <a:srgbClr val="005188"/>
                </a:solidFill>
              </a:rPr>
              <a:t>Možnosť prijímať </a:t>
            </a:r>
            <a:r>
              <a:rPr lang="sk-SK" sz="1600" dirty="0" smtClean="0">
                <a:solidFill>
                  <a:srgbClr val="005188"/>
                </a:solidFill>
              </a:rPr>
              <a:t>a </a:t>
            </a:r>
            <a:r>
              <a:rPr lang="sk-SK" sz="1600" dirty="0" smtClean="0">
                <a:solidFill>
                  <a:srgbClr val="005188"/>
                </a:solidFill>
              </a:rPr>
              <a:t>poskytovať pôžičky a úvery do/z fondu</a:t>
            </a:r>
          </a:p>
          <a:p>
            <a:r>
              <a:rPr lang="sk-SK" sz="1600" b="1" dirty="0" smtClean="0">
                <a:solidFill>
                  <a:srgbClr val="005188"/>
                </a:solidFill>
              </a:rPr>
              <a:t>Informačné povinnosti voči podielnikom</a:t>
            </a:r>
            <a:r>
              <a:rPr lang="sk-SK" sz="1600" dirty="0" smtClean="0">
                <a:solidFill>
                  <a:srgbClr val="005188"/>
                </a:solidFill>
              </a:rPr>
              <a:t>: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Kľúčové informácie pre investorov sa nezostavujú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Ročná a polročná správa sa nezostavujú – len sa poskytujú podielnikom porovnateľné informácie </a:t>
            </a:r>
          </a:p>
          <a:p>
            <a:pPr lvl="1"/>
            <a:r>
              <a:rPr lang="sk-SK" sz="1600" dirty="0" smtClean="0">
                <a:solidFill>
                  <a:srgbClr val="005188"/>
                </a:solidFill>
              </a:rPr>
              <a:t>Predajný prospekt sa zostavuje, ale nezverejňuje</a:t>
            </a:r>
            <a:endParaRPr lang="en-US" sz="1600" dirty="0">
              <a:solidFill>
                <a:srgbClr val="0051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48984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Význam špeciálnych fondov </a:t>
            </a:r>
            <a:r>
              <a:rPr lang="sk-SK" dirty="0" smtClean="0"/>
              <a:t>rastie</a:t>
            </a:r>
            <a:endParaRPr lang="en-US" dirty="0"/>
          </a:p>
        </p:txBody>
      </p:sp>
      <p:sp>
        <p:nvSpPr>
          <p:cNvPr id="5" name="Zástupný symbol obsahu 4"/>
          <p:cNvSpPr>
            <a:spLocks noGrp="1"/>
          </p:cNvSpPr>
          <p:nvPr>
            <p:ph sz="half" idx="2"/>
          </p:nvPr>
        </p:nvSpPr>
        <p:spPr>
          <a:xfrm>
            <a:off x="467544" y="4365104"/>
            <a:ext cx="8077692" cy="992709"/>
          </a:xfrm>
        </p:spPr>
        <p:txBody>
          <a:bodyPr/>
          <a:lstStyle/>
          <a:p>
            <a:r>
              <a:rPr lang="sk-SK" sz="1800" dirty="0" smtClean="0"/>
              <a:t>Podiel ŠF na celkovom NAV sa v roku 2012 zvýšil zo 14,2% na 27,7%</a:t>
            </a:r>
            <a:endParaRPr lang="sk-SK" sz="1800" dirty="0" smtClean="0"/>
          </a:p>
          <a:p>
            <a:r>
              <a:rPr lang="sk-SK" sz="1800" dirty="0" smtClean="0"/>
              <a:t>NAV ŠF vzrástlo </a:t>
            </a:r>
            <a:r>
              <a:rPr lang="sk-SK" sz="1800" dirty="0" smtClean="0"/>
              <a:t>o 603,9 mil. EUR na 1,149 mld. </a:t>
            </a:r>
            <a:r>
              <a:rPr lang="sk-SK" sz="1800" dirty="0" smtClean="0"/>
              <a:t>EUR</a:t>
            </a:r>
          </a:p>
          <a:p>
            <a:r>
              <a:rPr lang="sk-SK" sz="1800" dirty="0" smtClean="0"/>
              <a:t>N</a:t>
            </a:r>
            <a:r>
              <a:rPr lang="sk-SK" sz="1800" dirty="0" smtClean="0"/>
              <a:t>árast NAV všetkých fondov 316,3 mil. EUR </a:t>
            </a:r>
            <a:endParaRPr lang="en-US" sz="18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3733800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1340768"/>
            <a:ext cx="4133850" cy="280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BlokTextu 9"/>
          <p:cNvSpPr txBox="1"/>
          <p:nvPr/>
        </p:nvSpPr>
        <p:spPr bwMode="auto">
          <a:xfrm>
            <a:off x="755576" y="5877272"/>
            <a:ext cx="1296144" cy="22101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1200" dirty="0" smtClean="0"/>
              <a:t>Z</a:t>
            </a:r>
            <a:r>
              <a:rPr lang="sk-SK" sz="1200" dirty="0" smtClean="0">
                <a:latin typeface="Arial" charset="0"/>
              </a:rPr>
              <a:t>droj SASS</a:t>
            </a:r>
            <a:endParaRPr lang="sk-SK" sz="12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654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dirty="0" smtClean="0"/>
              <a:t>Význam špeciálnych fondov rastie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60032" y="1412776"/>
            <a:ext cx="3400425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412776"/>
            <a:ext cx="4333875" cy="2700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7" name="Tabuľka 6"/>
          <p:cNvGraphicFramePr>
            <a:graphicFrameLocks noGrp="1"/>
          </p:cNvGraphicFramePr>
          <p:nvPr/>
        </p:nvGraphicFramePr>
        <p:xfrm>
          <a:off x="827584" y="4509120"/>
          <a:ext cx="2592288" cy="978024"/>
        </p:xfrm>
        <a:graphic>
          <a:graphicData uri="http://schemas.openxmlformats.org/drawingml/2006/table">
            <a:tbl>
              <a:tblPr/>
              <a:tblGrid>
                <a:gridCol w="2232248"/>
                <a:gridCol w="360040"/>
              </a:tblGrid>
              <a:tr h="24450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ŠF nehnuteľností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50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ŠF cenných papierov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50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ŠF alternatívnych investícií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4506">
                <a:tc>
                  <a:txBody>
                    <a:bodyPr/>
                    <a:lstStyle/>
                    <a:p>
                      <a:pPr algn="l" fontAlgn="b"/>
                      <a:r>
                        <a:rPr lang="sk-SK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ŠF profesionálnych investorov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sk-SK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9" name="BlokTextu 8"/>
          <p:cNvSpPr txBox="1"/>
          <p:nvPr/>
        </p:nvSpPr>
        <p:spPr bwMode="auto">
          <a:xfrm>
            <a:off x="4716016" y="4509120"/>
            <a:ext cx="1080120" cy="22101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endParaRPr lang="sk-SK" sz="1200" dirty="0" smtClean="0">
              <a:latin typeface="Arial" charset="0"/>
            </a:endParaRPr>
          </a:p>
        </p:txBody>
      </p:sp>
      <p:sp>
        <p:nvSpPr>
          <p:cNvPr id="10" name="BlokTextu 9"/>
          <p:cNvSpPr txBox="1"/>
          <p:nvPr/>
        </p:nvSpPr>
        <p:spPr bwMode="auto">
          <a:xfrm>
            <a:off x="755576" y="5877272"/>
            <a:ext cx="1296144" cy="22101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36000" tIns="18000" rIns="18000" bIns="18000" rtlCol="0">
            <a:spAutoFit/>
          </a:bodyPr>
          <a:lstStyle/>
          <a:p>
            <a:pPr algn="l">
              <a:spcBef>
                <a:spcPct val="50000"/>
              </a:spcBef>
            </a:pPr>
            <a:r>
              <a:rPr lang="sk-SK" sz="1200" dirty="0" smtClean="0"/>
              <a:t>Z</a:t>
            </a:r>
            <a:r>
              <a:rPr lang="sk-SK" sz="1200" dirty="0" smtClean="0">
                <a:latin typeface="Arial" charset="0"/>
              </a:rPr>
              <a:t>droj SASS</a:t>
            </a:r>
            <a:endParaRPr lang="sk-SK" sz="1200" dirty="0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1530596"/>
      </p:ext>
    </p:extLst>
  </p:cSld>
  <p:clrMapOvr>
    <a:masterClrMapping/>
  </p:clrMapOvr>
</p:sld>
</file>

<file path=ppt/theme/theme1.xml><?xml version="1.0" encoding="utf-8"?>
<a:theme xmlns:a="http://schemas.openxmlformats.org/drawingml/2006/main" name="EAM_VORLAGE">
  <a:themeElements>
    <a:clrScheme name="EAM_VORLAG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AM_VORLAG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EEEFE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 bwMode="auto">
        <a:solidFill>
          <a:schemeClr val="accent5"/>
        </a:solidFill>
        <a:ln>
          <a:noFill/>
        </a:ln>
        <a:effectLst/>
      </a:spPr>
      <a:bodyPr wrap="square" lIns="36000" tIns="18000" rIns="18000" bIns="18000">
        <a:spAutoFit/>
      </a:bodyPr>
      <a:lstStyle>
        <a:defPPr algn="l">
          <a:spcBef>
            <a:spcPct val="50000"/>
          </a:spcBef>
          <a:defRPr sz="1200" dirty="0" smtClean="0">
            <a:latin typeface="Arial" charset="0"/>
          </a:defRPr>
        </a:defPPr>
      </a:lstStyle>
    </a:txDef>
  </a:objectDefaults>
  <a:extraClrSchemeLst>
    <a:extraClrScheme>
      <a:clrScheme name="EAM_VORLAG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AM_VORLAG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AM_VORLAG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ív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EAM_VORLAGE</Template>
  <TotalTime>14933</TotalTime>
  <Words>480</Words>
  <Application>Microsoft Office PowerPoint</Application>
  <PresentationFormat>Prezentácia na obrazovke (4:3)</PresentationFormat>
  <Paragraphs>75</Paragraphs>
  <Slides>7</Slides>
  <Notes>1</Notes>
  <HiddenSlides>0</HiddenSlides>
  <MMClips>0</MMClips>
  <ScaleCrop>false</ScaleCrop>
  <HeadingPairs>
    <vt:vector size="4" baseType="variant">
      <vt:variant>
        <vt:lpstr>Motív</vt:lpstr>
      </vt:variant>
      <vt:variant>
        <vt:i4>1</vt:i4>
      </vt:variant>
      <vt:variant>
        <vt:lpstr>Nadpisy snímok</vt:lpstr>
      </vt:variant>
      <vt:variant>
        <vt:i4>7</vt:i4>
      </vt:variant>
    </vt:vector>
  </HeadingPairs>
  <TitlesOfParts>
    <vt:vector size="8" baseType="lpstr">
      <vt:lpstr>EAM_VORLAGE</vt:lpstr>
      <vt:lpstr>Sme svedkami zásadnej zmeny štruktúry investícií do podielových fondov?</vt:lpstr>
      <vt:lpstr>Rozdiel medzi UCITS a Non-UCITS podielovými fondmi (PF)</vt:lpstr>
      <vt:lpstr>Úprava Non-UCITS fondov</vt:lpstr>
      <vt:lpstr>Verejné špeciálne PF – investičné možnosti</vt:lpstr>
      <vt:lpstr>Špeciálne PF profesionálnych investorov </vt:lpstr>
      <vt:lpstr>Význam špeciálnych fondov rastie</vt:lpstr>
      <vt:lpstr>Význam špeciálnych fondov rastie</vt:lpstr>
    </vt:vector>
  </TitlesOfParts>
  <Company>Erste Sparinvest GmbH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Präsentation</dc:title>
  <dc:creator>J133JJC</dc:creator>
  <cp:lastModifiedBy>VLČEK Roman</cp:lastModifiedBy>
  <cp:revision>944</cp:revision>
  <cp:lastPrinted>2009-09-01T07:59:28Z</cp:lastPrinted>
  <dcterms:created xsi:type="dcterms:W3CDTF">2009-09-28T14:30:59Z</dcterms:created>
  <dcterms:modified xsi:type="dcterms:W3CDTF">2012-10-31T15:47:14Z</dcterms:modified>
</cp:coreProperties>
</file>