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329" r:id="rId4"/>
    <p:sldId id="279" r:id="rId5"/>
    <p:sldId id="332" r:id="rId6"/>
    <p:sldId id="326" r:id="rId7"/>
    <p:sldId id="340" r:id="rId8"/>
    <p:sldId id="331" r:id="rId9"/>
    <p:sldId id="334" r:id="rId10"/>
    <p:sldId id="327" r:id="rId11"/>
    <p:sldId id="300" r:id="rId12"/>
    <p:sldId id="339" r:id="rId13"/>
    <p:sldId id="338" r:id="rId14"/>
    <p:sldId id="336" r:id="rId15"/>
    <p:sldId id="337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k Rybansky" initials="PR" lastIdx="1" clrIdx="0">
    <p:extLst>
      <p:ext uri="{19B8F6BF-5375-455C-9EA6-DF929625EA0E}">
        <p15:presenceInfo xmlns:p15="http://schemas.microsoft.com/office/powerpoint/2012/main" userId="8e546d57744b0c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3573"/>
    <a:srgbClr val="002E99"/>
    <a:srgbClr val="003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78129" autoAdjust="0"/>
  </p:normalViewPr>
  <p:slideViewPr>
    <p:cSldViewPr>
      <p:cViewPr varScale="1">
        <p:scale>
          <a:sx n="89" d="100"/>
          <a:sy n="89" d="100"/>
        </p:scale>
        <p:origin x="126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2570EF-B78D-46BD-ACB8-388D0E4FEB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9D5D5-FB83-4E02-9C43-740400A198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502F5-3D9F-4CB1-8EC3-D1EDB0728EE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27163-E90B-4FC0-B108-FF9ABE2D7D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A243F-2FEE-4F78-A129-73332EC5BC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863B-B781-49AB-A2D3-D8BA3F52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F41CC-E4F9-4C0E-AEC6-6BF7EB41B14B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A978F-090E-4BB9-AC00-7DEC089440B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11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A978F-090E-4BB9-AC00-7DEC089440BD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930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A978F-090E-4BB9-AC00-7DEC089440BD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95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A978F-090E-4BB9-AC00-7DEC089440B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396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A978F-090E-4BB9-AC00-7DEC089440B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65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A978F-090E-4BB9-AC00-7DEC089440B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24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A978F-090E-4BB9-AC00-7DEC089440BD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941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r="142"/>
          <a:stretch/>
        </p:blipFill>
        <p:spPr>
          <a:xfrm>
            <a:off x="-34506" y="-25566"/>
            <a:ext cx="1222650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333" y="574383"/>
            <a:ext cx="9144000" cy="838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333" y="1502104"/>
            <a:ext cx="9144000" cy="563097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056733" cy="365125"/>
          </a:xfrm>
        </p:spPr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/>
          </p:nvPr>
        </p:nvSpPr>
        <p:spPr>
          <a:xfrm>
            <a:off x="1523335" y="2154303"/>
            <a:ext cx="9144000" cy="31466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39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2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28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246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marL="0" indent="0">
              <a:buNone/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911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267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267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52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58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58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52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2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30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3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pPr/>
              <a:t>6. 11. 2023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08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26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920000" y="6356352"/>
            <a:ext cx="166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852BD-90F3-402C-AF11-6990DECA7A51}" type="datetimeFigureOut">
              <a:rPr lang="sk-SK" smtClean="0"/>
              <a:pPr/>
              <a:t>6. 11. 2023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5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A5C5-ACEA-4549-9724-CE4030A51A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67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SzPct val="150000"/>
        <a:buFont typeface="Calibri Light" panose="020F0302020204030204" pitchFamily="34" charset="0"/>
        <a:buNone/>
        <a:defRPr sz="2500" b="1" kern="1200">
          <a:solidFill>
            <a:srgbClr val="002E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 Light" panose="020F0302020204030204" pitchFamily="34" charset="0"/>
        <a:buChar char="◦"/>
        <a:defRPr sz="2000" kern="1200">
          <a:solidFill>
            <a:srgbClr val="002E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800" kern="1200">
          <a:solidFill>
            <a:srgbClr val="002E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600" kern="1200">
          <a:solidFill>
            <a:srgbClr val="002E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rgbClr val="002E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rgbClr val="002E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133600" y="2209800"/>
            <a:ext cx="8001000" cy="83861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čoho investovať ? Ktorá trieda aktív je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aktuálne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najzaujímavejšia ?</a:t>
            </a: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66500" y="3429001"/>
            <a:ext cx="6858000" cy="56309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Patrik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Rybansk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ý, portfólio manažér</a:t>
            </a:r>
          </a:p>
        </p:txBody>
      </p:sp>
    </p:spTree>
    <p:extLst>
      <p:ext uri="{BB962C8B-B14F-4D97-AF65-F5344CB8AC3E}">
        <p14:creationId xmlns:p14="http://schemas.microsoft.com/office/powerpoint/2010/main" val="194046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ing nothing is really something - Alison Reid - Leadership and Confidence  Expert">
            <a:extLst>
              <a:ext uri="{FF2B5EF4-FFF2-40B4-BE49-F238E27FC236}">
                <a16:creationId xmlns:a16="http://schemas.microsoft.com/office/drawing/2014/main" id="{C42214A9-699E-92F2-F115-1601D6394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0767CC-9FAE-B8E7-D157-408BD6AE37D2}"/>
              </a:ext>
            </a:extLst>
          </p:cNvPr>
          <p:cNvSpPr txBox="1"/>
          <p:nvPr/>
        </p:nvSpPr>
        <p:spPr>
          <a:xfrm>
            <a:off x="990600" y="350103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Rozmýšlanie nikdy nezarobilo veľké peniaze pre mňa. Sedenie áno.                   (Jesse Livermore)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6E60C-6C20-EAF1-07F1-F3B05FDAC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37" y="1181100"/>
            <a:ext cx="6498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6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9525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Na krátkych horizontoch sa môže stať čokoľvek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Investovanie do akcií je historicky najlepšou ochranou proti inflácii</a:t>
            </a:r>
          </a:p>
          <a:p>
            <a:endParaRPr lang="sk-SK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Fundamentálne akcie dlhodobo rastú najmä kvôli vyplácaným dividendám a rastu ziskov, ktorý je spôsobený ekonomickým rastom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Risk investovania do akcií je možné znížiť investovaním            v poklesoch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alebo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postupn</a:t>
            </a: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ým investovaním cez sporenie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Skutočné bohatstvo vyžaduje čas</a:t>
            </a:r>
          </a:p>
          <a:p>
            <a:endParaRPr lang="sk-SK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9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E29CE-23E2-7425-084B-B8F3DFE0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0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495B02-8A15-D5F4-8CFE-833810DD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7" y="0"/>
            <a:ext cx="58293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C380F9-D8F4-F7B8-FBD2-550773DC0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38" y="3405692"/>
            <a:ext cx="5543212" cy="3354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68EA14-A4B5-0E72-2CC8-DB4F856A3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28600"/>
            <a:ext cx="5136465" cy="33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D308B39A-5921-ED87-E869-A62E939B4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6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64FC75-8E84-E22A-4F1A-9FA9B2BDC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" y="-1"/>
            <a:ext cx="12189025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CB60E-BA4C-D06F-21BD-01BE2A04E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9E0BF-6C62-44EA-A703-A2B633AC0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27709"/>
            <a:ext cx="108204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E3234-893F-D2F6-3810-3B5F7AD53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76200"/>
            <a:ext cx="1213104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,900+ Risk Management Stock Photos, Pictures &amp; Royalty-Free Images -  iStock | Risk management concept, Risk management icon, Enterprise risk  management">
            <a:extLst>
              <a:ext uri="{FF2B5EF4-FFF2-40B4-BE49-F238E27FC236}">
                <a16:creationId xmlns:a16="http://schemas.microsoft.com/office/drawing/2014/main" id="{40636993-EC66-3C99-F047-39BC4A6B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0" y="0"/>
            <a:ext cx="122008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7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6A46B4-CF62-AB18-10F7-5572AD3D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9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080C504C-1033-1A39-7FE4-EF3A5669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" y="1867794"/>
            <a:ext cx="40576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">
            <a:extLst>
              <a:ext uri="{FF2B5EF4-FFF2-40B4-BE49-F238E27FC236}">
                <a16:creationId xmlns:a16="http://schemas.microsoft.com/office/drawing/2014/main" id="{5945E430-7828-2C83-AF21-5514ED0A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5" y="1884770"/>
            <a:ext cx="38671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">
            <a:extLst>
              <a:ext uri="{FF2B5EF4-FFF2-40B4-BE49-F238E27FC236}">
                <a16:creationId xmlns:a16="http://schemas.microsoft.com/office/drawing/2014/main" id="{F46A1107-B811-D39E-9E08-0355ED07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55" y="1839219"/>
            <a:ext cx="38290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0B57B-F05F-3B23-B6D3-975F277604F9}"/>
              </a:ext>
            </a:extLst>
          </p:cNvPr>
          <p:cNvSpPr txBox="1"/>
          <p:nvPr/>
        </p:nvSpPr>
        <p:spPr>
          <a:xfrm>
            <a:off x="1465480" y="499707"/>
            <a:ext cx="926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/>
              <a:t>Poklesy v S</a:t>
            </a:r>
            <a:r>
              <a:rPr lang="en-US" sz="2400" dirty="0"/>
              <a:t>&amp;P 500 od </a:t>
            </a:r>
            <a:r>
              <a:rPr lang="en-US" sz="2400" dirty="0" err="1"/>
              <a:t>roku</a:t>
            </a:r>
            <a:r>
              <a:rPr lang="en-US" sz="2400" dirty="0"/>
              <a:t> 1930</a:t>
            </a:r>
          </a:p>
        </p:txBody>
      </p:sp>
    </p:spTree>
    <p:extLst>
      <p:ext uri="{BB962C8B-B14F-4D97-AF65-F5344CB8AC3E}">
        <p14:creationId xmlns:p14="http://schemas.microsoft.com/office/powerpoint/2010/main" val="283226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,000+ Best Time Photos · 100% Free Download · Pexels Stock Photos">
            <a:extLst>
              <a:ext uri="{FF2B5EF4-FFF2-40B4-BE49-F238E27FC236}">
                <a16:creationId xmlns:a16="http://schemas.microsoft.com/office/drawing/2014/main" id="{2E05DBCC-FF7B-6EA7-4DF5-4995D742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44607"/>
      </p:ext>
    </p:extLst>
  </p:cSld>
  <p:clrMapOvr>
    <a:masterClrMapping/>
  </p:clrMapOvr>
</p:sld>
</file>

<file path=ppt/theme/theme1.xml><?xml version="1.0" encoding="utf-8"?>
<a:theme xmlns:a="http://schemas.openxmlformats.org/drawingml/2006/main" name="TB_vseobecna_v4">
  <a:themeElements>
    <a:clrScheme name="Tmava_Modra_T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3573"/>
      </a:accent1>
      <a:accent2>
        <a:srgbClr val="384D86"/>
      </a:accent2>
      <a:accent3>
        <a:srgbClr val="5D6B9D"/>
      </a:accent3>
      <a:accent4>
        <a:srgbClr val="858FB8"/>
      </a:accent4>
      <a:accent5>
        <a:srgbClr val="BABDD8"/>
      </a:accent5>
      <a:accent6>
        <a:srgbClr val="384D86"/>
      </a:accent6>
      <a:hlink>
        <a:srgbClr val="0563C1"/>
      </a:hlink>
      <a:folHlink>
        <a:srgbClr val="954F72"/>
      </a:folHlink>
    </a:clrScheme>
    <a:fontScheme name="NimbusTB">
      <a:majorFont>
        <a:latin typeface="Nimbus Sans D OT"/>
        <a:ea typeface=""/>
        <a:cs typeface=""/>
      </a:majorFont>
      <a:minorFont>
        <a:latin typeface="Nimbus Sans D 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" id="{C37B6077-9961-4F58-A8EB-A4FE92DD6ED2}" vid="{9A3EAC78-841D-4E62-8D24-30D047F6B1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PrezentaciaTAM_f4-3</Template>
  <TotalTime>11720</TotalTime>
  <Words>102</Words>
  <Application>Microsoft Office PowerPoint</Application>
  <PresentationFormat>Widescreen</PresentationFormat>
  <Paragraphs>25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Nimbus Sans D OT</vt:lpstr>
      <vt:lpstr>TB_vseobecna_v4</vt:lpstr>
      <vt:lpstr>Do čoho investovať ? Ktorá trieda aktív je (aktuálne) najzaujímavejšia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Tatra banka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Patrik Rybansky</dc:creator>
  <cp:lastModifiedBy>Patrik Rybansky</cp:lastModifiedBy>
  <cp:revision>109</cp:revision>
  <dcterms:created xsi:type="dcterms:W3CDTF">2019-04-15T13:36:32Z</dcterms:created>
  <dcterms:modified xsi:type="dcterms:W3CDTF">2023-11-06T13:45:46Z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iteId">
    <vt:lpwstr>9b511fda-f0b1-43a5-b06e-1e720f64520a</vt:lpwstr>
  </property>
  <property fmtid="{D5CDD505-2E9C-101B-9397-08002B2CF9AE}" pid="4" name="MSIP_Label_2a6524ed-fb1a-49fd-bafe-15c5e5ffd047_Owner">
    <vt:lpwstr>tb46283@ad.tatrabanka.sk</vt:lpwstr>
  </property>
  <property fmtid="{D5CDD505-2E9C-101B-9397-08002B2CF9AE}" pid="5" name="MSIP_Label_2a6524ed-fb1a-49fd-bafe-15c5e5ffd047_SetDate">
    <vt:lpwstr>2019-04-15T13:45:56.0549303Z</vt:lpwstr>
  </property>
  <property fmtid="{D5CDD505-2E9C-101B-9397-08002B2CF9AE}" pid="6" name="MSIP_Label_2a6524ed-fb1a-49fd-bafe-15c5e5ffd047_Name">
    <vt:lpwstr>General</vt:lpwstr>
  </property>
  <property fmtid="{D5CDD505-2E9C-101B-9397-08002B2CF9AE}" pid="7" name="MSIP_Label_2a6524ed-fb1a-49fd-bafe-15c5e5ffd047_Application">
    <vt:lpwstr>Microsoft Azure Information Protection</vt:lpwstr>
  </property>
  <property fmtid="{D5CDD505-2E9C-101B-9397-08002B2CF9AE}" pid="8" name="MSIP_Label_2a6524ed-fb1a-49fd-bafe-15c5e5ffd047_Extended_MSFT_Method">
    <vt:lpwstr>Automatic</vt:lpwstr>
  </property>
  <property fmtid="{D5CDD505-2E9C-101B-9397-08002B2CF9AE}" pid="9" name="Sensitivity">
    <vt:lpwstr>General</vt:lpwstr>
  </property>
</Properties>
</file>